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CCUJlY2y9wmu91Kw9O7hGzAF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0cbad69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f80cbad695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0cbad69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f80cbad695_0_4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80cbad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f80cbad6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0cbad69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f80cbad695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80cbad695_0_77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f80cbad695_0_77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f80cbad695_0_77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f80cbad695_0_776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f80cbad695_0_776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f80cbad695_0_776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f80cbad695_0_77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f80cbad695_0_776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f80cbad695_0_776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f80cbad695_0_776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f80cbad695_0_776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f80cbad695_0_77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f80cbad695_0_77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f80cbad695_0_7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f80cbad695_0_7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f80cbad695_0_7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f80cbad695_0_776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f80cbad695_0_7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f80cbad695_0_7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f80cbad695_0_7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f80cbad695_0_776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f80cbad695_0_7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f80cbad695_0_7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f80cbad695_0_7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f80cbad695_0_776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gf80cbad695_0_776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f80cbad695_0_77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0cbad695_0_87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f80cbad695_0_876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f80cbad695_0_8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f80cbad695_0_8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f80cbad695_0_8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f80cbad695_0_876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f80cbad695_0_8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f80cbad695_0_8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f80cbad695_0_8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f80cbad695_0_876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f80cbad695_0_876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gf80cbad695_0_87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0cbad695_0_88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0cbad695_0_89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f80cbad695_0_89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7" name="Google Shape;127;gf80cbad695_0_89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f80cbad695_0_89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f80cbad695_0_89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80cbad695_0_804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f80cbad695_0_804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f80cbad695_0_8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f80cbad695_0_8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f80cbad695_0_8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f80cbad695_0_804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f80cbad695_0_8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f80cbad695_0_8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f80cbad695_0_8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f80cbad695_0_804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f80cbad695_0_80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80cbad695_0_81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f80cbad695_0_81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f80cbad695_0_81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f80cbad695_0_81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gf80cbad695_0_816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f80cbad695_0_81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0cbad695_0_82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f80cbad695_0_82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f80cbad695_0_82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f80cbad695_0_823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gf80cbad695_0_823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gf80cbad695_0_823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gf80cbad695_0_82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80cbad695_0_83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f80cbad695_0_83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f80cbad695_0_83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f80cbad695_0_831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gf80cbad695_0_83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0cbad695_0_83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f80cbad695_0_83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f80cbad695_0_83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f80cbad695_0_83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gf80cbad695_0_83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gf80cbad695_0_83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0cbad695_0_844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f80cbad695_0_844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f80cbad695_0_844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f80cbad695_0_84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f80cbad695_0_84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f80cbad695_0_84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f80cbad695_0_84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f80cbad695_0_844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f80cbad695_0_8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f80cbad695_0_84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f80cbad695_0_84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f80cbad695_0_844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f80cbad695_0_8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f80cbad695_0_84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f80cbad695_0_84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f80cbad695_0_844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gf80cbad695_0_84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0cbad695_0_86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80cbad695_0_86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f80cbad695_0_86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f80cbad695_0_862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gf80cbad695_0_862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f80cbad695_0_862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f80cbad695_0_86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0cbad695_0_87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80cbad695_0_87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f80cbad695_0_87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f80cbad695_0_87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gf80cbad695_0_87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80cbad695_0_77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f80cbad695_0_772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f80cbad695_0_77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idx="1" type="subTitle"/>
          </p:nvPr>
        </p:nvSpPr>
        <p:spPr>
          <a:xfrm>
            <a:off x="717250" y="3032900"/>
            <a:ext cx="83055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n-US" sz="33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Adult Census Income Prediction</a:t>
            </a:r>
            <a:endParaRPr b="1" sz="33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0cbad695_0_268"/>
          <p:cNvSpPr txBox="1"/>
          <p:nvPr>
            <p:ph idx="1" type="body"/>
          </p:nvPr>
        </p:nvSpPr>
        <p:spPr>
          <a:xfrm>
            <a:off x="380075" y="347025"/>
            <a:ext cx="11811900" cy="6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Q 7) How training was done or what models were used?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2766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First, we started with data cleaning,  EDA and feature engineering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Then, outliers and ambiguities were removed from the data and categorical features data transformation was applied for categorical columns like one hot encoding, label encoding, etc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Data pipeline was created to implement data scaling, upsampling using SMOTETomek and an estimator to prevent any data leakage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Catboost model was used as the best estimator which was then used for production followed by hyperparameter tuning.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Q 8) How Prediction was done?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Some questions were asked to the client like his age,  qualifications, etc and his responses are taken as inputs which are then feeded to the model as a single test case and the predictions are then returned on the clients screen after a interval of three seconds in which the data pipeline processes the input data to get the output 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80cbad695_0_402"/>
          <p:cNvSpPr txBox="1"/>
          <p:nvPr>
            <p:ph idx="1" type="body"/>
          </p:nvPr>
        </p:nvSpPr>
        <p:spPr>
          <a:xfrm>
            <a:off x="684200" y="685800"/>
            <a:ext cx="11125800" cy="57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036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▶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Q 9) What are the different stages of deployment?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When the pipeline is ready, we connected the front-end made on Anvil with the backend code having the pipeline on the local machine via anvil uplink.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 server is created in Flask which just displays a single web page and runs the uplink code via threading thereby creating a server.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Flask page was then deployed to heroku cloud.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 cron job was set on the heroku platform to load the flask app every 30 minutes to keep the uplink connected and running the uplink code forever.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idx="1" type="body"/>
          </p:nvPr>
        </p:nvSpPr>
        <p:spPr>
          <a:xfrm>
            <a:off x="684198" y="685800"/>
            <a:ext cx="9825900" cy="54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					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Objective: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Development of a predictive model to classifiy whether a person earns more than 50K dollars per annum or not.. The model will determine the same using some parameters like age, workclass, educational qualifications, country, etc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Benefits: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Can be used by Governmental / Non-Governmental / Private agencies where people needed to be classified on the basis of their annual income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For eg : in granting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scholarships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or waivers to needy students, for different schemes by government for poor ones, etc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8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Architecture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591450"/>
            <a:ext cx="9878451" cy="50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373400" y="565700"/>
            <a:ext cx="10467300" cy="60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Data Validation and Data Transformation 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480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Missing Values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– All the missing values were replaced with the value being repeated the most number of times.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480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Numerical Columns - All the numerical features were standardized, preventing any data leakage by using data pipelines.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480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Categorical Columns - Either label encoding or one hot encoding was done to treat the categorical features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684198" y="685800"/>
            <a:ext cx="9941700" cy="53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Data Insertion in Database: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480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Cassandra Database - The dataset was imported to cassandra database from where we can access it with the help of python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480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Insertion of files in the table - All the data is uploaded into a table named “adult_data” into which is present inside a database named “my_database”.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Model Training: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Data Export from Db 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The accumulated data from db is exported to python and read using pandas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 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984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Performing EDA to get insight of data like  identifying distribution , outliers ,trend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among data etc.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984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Check for null values in the columns. If present impute the null values.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984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Encode the categorical values with numeric values.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984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Perform Standard Scalar to scale down the values.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684200" y="710600"/>
            <a:ext cx="96936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Model Selection 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Different classification models were compared and hyperparamater tuning was done via gridsearchcv on the best performing one that is CatBoost Classifier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Prediction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model is made in such a way to maximise the accuracy and also other performance metrics so that the predictions are as accurate as possible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average accuracy after cross validation was observed to be 84 percent and average f1 score as 69 in 10 validations.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0cbad695_0_0"/>
          <p:cNvSpPr txBox="1"/>
          <p:nvPr>
            <p:ph idx="1" type="body"/>
          </p:nvPr>
        </p:nvSpPr>
        <p:spPr>
          <a:xfrm>
            <a:off x="717262" y="719550"/>
            <a:ext cx="10520400" cy="54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									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Q &amp; A: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Q1) What’s the source of data?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data  for training is provided by the client in the form answers to certain questions asked which the user has to input.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Q 2) What was the type of data?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	The data was the combination of numerical and Categorical values.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Q 3) What’s the complete flow you followed in this Project?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	Refer slide 3 for better Understanding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80cbad695_0_134"/>
          <p:cNvSpPr txBox="1"/>
          <p:nvPr>
            <p:ph idx="1" type="body"/>
          </p:nvPr>
        </p:nvSpPr>
        <p:spPr>
          <a:xfrm>
            <a:off x="684200" y="313975"/>
            <a:ext cx="11074200" cy="6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Q 5) How logs are managed?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	Following are the logs that we are using :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       modeling like, Data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Insertion log, Model Fitting log, prediction log, etc.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Q 6) What techniques were you using for data pre-processing?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2766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Removing unwanted attributes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Visualizing  relation of independent variables with each other and output variables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Checking and changing Distribution of continuous values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Removing outliers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Cleaning data and imputing if null values are present.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Converting categorical data into numeric values.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766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Scaling the data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94308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2021-06-19T13:01:53Z</dcterms:created>
  <dc:creator>Windows 10</dc:creator>
</cp:coreProperties>
</file>