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1688806065573"/>
          <c:y val="4.3234285062100003E-2"/>
          <c:w val="0.87665979985452358"/>
          <c:h val="0.803878681831437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population of China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11100</c:v>
                </c:pt>
                <c:pt idx="1">
                  <c:v>13700</c:v>
                </c:pt>
                <c:pt idx="2">
                  <c:v>21000</c:v>
                </c:pt>
                <c:pt idx="3">
                  <c:v>29800</c:v>
                </c:pt>
                <c:pt idx="4">
                  <c:v>38400</c:v>
                </c:pt>
                <c:pt idx="5">
                  <c:v>45730</c:v>
                </c:pt>
                <c:pt idx="6">
                  <c:v>51310</c:v>
                </c:pt>
                <c:pt idx="7">
                  <c:v>56400</c:v>
                </c:pt>
                <c:pt idx="8">
                  <c:v>61758</c:v>
                </c:pt>
                <c:pt idx="9">
                  <c:v>64875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205696"/>
        <c:axId val="34207232"/>
      </c:barChart>
      <c:catAx>
        <c:axId val="34205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07232"/>
        <c:crosses val="autoZero"/>
        <c:auto val="1"/>
        <c:lblAlgn val="ctr"/>
        <c:lblOffset val="100"/>
        <c:noMultiLvlLbl val="0"/>
      </c:catAx>
      <c:valAx>
        <c:axId val="34207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205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Penetration of China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0.00%</c:formatCode>
                <c:ptCount val="10"/>
                <c:pt idx="0">
                  <c:v>8.5000000000000006E-2</c:v>
                </c:pt>
                <c:pt idx="1">
                  <c:v>0.105</c:v>
                </c:pt>
                <c:pt idx="2">
                  <c:v>0.16</c:v>
                </c:pt>
                <c:pt idx="3">
                  <c:v>0.22600000000000001</c:v>
                </c:pt>
                <c:pt idx="4">
                  <c:v>0.28899999999999998</c:v>
                </c:pt>
                <c:pt idx="5">
                  <c:v>0.34300000000000003</c:v>
                </c:pt>
                <c:pt idx="6">
                  <c:v>0.38300000000000001</c:v>
                </c:pt>
                <c:pt idx="7">
                  <c:v>0.42099999999999999</c:v>
                </c:pt>
                <c:pt idx="8">
                  <c:v>0.45800000000000002</c:v>
                </c:pt>
                <c:pt idx="9">
                  <c:v>0.47899999999999998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794304"/>
        <c:axId val="33796096"/>
      </c:lineChart>
      <c:catAx>
        <c:axId val="33794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796096"/>
        <c:crosses val="autoZero"/>
        <c:auto val="1"/>
        <c:lblAlgn val="ctr"/>
        <c:lblOffset val="100"/>
        <c:noMultiLvlLbl val="0"/>
      </c:catAx>
      <c:valAx>
        <c:axId val="337960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337943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5DE1-6CCA-4158-B607-27C386DBB88E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A575-934E-4E02-8128-39ABB9AFE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24820351"/>
              </p:ext>
            </p:extLst>
          </p:nvPr>
        </p:nvGraphicFramePr>
        <p:xfrm>
          <a:off x="179512" y="260648"/>
          <a:ext cx="8784976" cy="659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326743"/>
            <a:ext cx="21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 Thousand People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48328069"/>
              </p:ext>
            </p:extLst>
          </p:nvPr>
        </p:nvGraphicFramePr>
        <p:xfrm>
          <a:off x="395536" y="548680"/>
          <a:ext cx="806489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87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4</cp:revision>
  <dcterms:created xsi:type="dcterms:W3CDTF">2015-07-09T10:03:51Z</dcterms:created>
  <dcterms:modified xsi:type="dcterms:W3CDTF">2015-07-09T11:06:33Z</dcterms:modified>
</cp:coreProperties>
</file>