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Medium"/>
      <p:regular r:id="rId20"/>
      <p:bold r:id="rId21"/>
      <p:italic r:id="rId22"/>
      <p:boldItalic r:id="rId23"/>
    </p:embeddedFont>
    <p:embeddedFont>
      <p:font typeface="Fjalla One"/>
      <p:regular r:id="rId24"/>
    </p:embeddedFont>
    <p:embeddedFont>
      <p:font typeface="Barlow Semi Condensed Medium"/>
      <p:regular r:id="rId25"/>
      <p:bold r:id="rId26"/>
      <p:italic r:id="rId27"/>
      <p:boldItalic r:id="rId28"/>
    </p:embeddedFont>
    <p:embeddedFont>
      <p:font typeface="Roboto Light"/>
      <p:regular r:id="rId29"/>
      <p:bold r:id="rId30"/>
      <p:italic r:id="rId31"/>
      <p:boldItalic r:id="rId32"/>
    </p:embeddedFont>
    <p:embeddedFont>
      <p:font typeface="Barlow Semi Condensed"/>
      <p:regular r:id="rId33"/>
      <p:bold r:id="rId34"/>
      <p:italic r:id="rId35"/>
      <p:boldItalic r:id="rId36"/>
    </p:embeddedFont>
    <p:embeddedFont>
      <p:font typeface="Century Gothic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gwoh290NLX0rar9qYbAyXJ1Eiv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boldItalic.fntdata"/><Relationship Id="rId20" Type="http://schemas.openxmlformats.org/officeDocument/2006/relationships/font" Target="fonts/RobotoMedium-regular.fntdata"/><Relationship Id="rId41" Type="http://customschemas.google.com/relationships/presentationmetadata" Target="metadata"/><Relationship Id="rId22" Type="http://schemas.openxmlformats.org/officeDocument/2006/relationships/font" Target="fonts/RobotoMedium-italic.fntdata"/><Relationship Id="rId21" Type="http://schemas.openxmlformats.org/officeDocument/2006/relationships/font" Target="fonts/RobotoMedium-bold.fntdata"/><Relationship Id="rId24" Type="http://schemas.openxmlformats.org/officeDocument/2006/relationships/font" Target="fonts/FjallaOne-regular.fntdata"/><Relationship Id="rId23" Type="http://schemas.openxmlformats.org/officeDocument/2006/relationships/font" Target="fonts/Roboto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Medium-bold.fntdata"/><Relationship Id="rId25" Type="http://schemas.openxmlformats.org/officeDocument/2006/relationships/font" Target="fonts/BarlowSemiCondensedMedium-regular.fntdata"/><Relationship Id="rId28" Type="http://schemas.openxmlformats.org/officeDocument/2006/relationships/font" Target="fonts/BarlowSemiCondensedMedium-boldItalic.fntdata"/><Relationship Id="rId27" Type="http://schemas.openxmlformats.org/officeDocument/2006/relationships/font" Target="fonts/BarlowSemiCondensed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Light-italic.fntdata"/><Relationship Id="rId30" Type="http://schemas.openxmlformats.org/officeDocument/2006/relationships/font" Target="fonts/RobotoLight-bold.fntdata"/><Relationship Id="rId11" Type="http://schemas.openxmlformats.org/officeDocument/2006/relationships/slide" Target="slides/slide7.xml"/><Relationship Id="rId33" Type="http://schemas.openxmlformats.org/officeDocument/2006/relationships/font" Target="fonts/BarlowSemiCondensed-regular.fntdata"/><Relationship Id="rId10" Type="http://schemas.openxmlformats.org/officeDocument/2006/relationships/slide" Target="slides/slide6.xml"/><Relationship Id="rId32" Type="http://schemas.openxmlformats.org/officeDocument/2006/relationships/font" Target="fonts/RobotoLight-boldItalic.fntdata"/><Relationship Id="rId13" Type="http://schemas.openxmlformats.org/officeDocument/2006/relationships/slide" Target="slides/slide9.xml"/><Relationship Id="rId35" Type="http://schemas.openxmlformats.org/officeDocument/2006/relationships/font" Target="fonts/BarlowSemiCondensed-italic.fntdata"/><Relationship Id="rId12" Type="http://schemas.openxmlformats.org/officeDocument/2006/relationships/slide" Target="slides/slide8.xml"/><Relationship Id="rId34" Type="http://schemas.openxmlformats.org/officeDocument/2006/relationships/font" Target="fonts/BarlowSemiCondensed-bold.fntdata"/><Relationship Id="rId15" Type="http://schemas.openxmlformats.org/officeDocument/2006/relationships/slide" Target="slides/slide11.xml"/><Relationship Id="rId37" Type="http://schemas.openxmlformats.org/officeDocument/2006/relationships/font" Target="fonts/CenturyGothic-regular.fntdata"/><Relationship Id="rId14" Type="http://schemas.openxmlformats.org/officeDocument/2006/relationships/slide" Target="slides/slide10.xml"/><Relationship Id="rId36" Type="http://schemas.openxmlformats.org/officeDocument/2006/relationships/font" Target="fonts/BarlowSemiCondensed-boldItalic.fntdata"/><Relationship Id="rId17" Type="http://schemas.openxmlformats.org/officeDocument/2006/relationships/font" Target="fonts/Roboto-bold.fntdata"/><Relationship Id="rId39" Type="http://schemas.openxmlformats.org/officeDocument/2006/relationships/font" Target="fonts/CenturyGothic-italic.fntdata"/><Relationship Id="rId16" Type="http://schemas.openxmlformats.org/officeDocument/2006/relationships/font" Target="fonts/Roboto-regular.fntdata"/><Relationship Id="rId38" Type="http://schemas.openxmlformats.org/officeDocument/2006/relationships/font" Target="fonts/CenturyGothic-bold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6" name="Google Shape;17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4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g155cf3a329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6" name="Google Shape;2286;g155cf3a329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5" name="Google Shape;229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8" name="Google Shape;19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0" name="Google Shape;19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g155cf3a329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2" name="Google Shape;1982;g155cf3a329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g155cf3a329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8" name="Google Shape;2238;g155cf3a329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g155cf3a329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0" name="Google Shape;2250;g155cf3a329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g155cf3a329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8" name="Google Shape;2258;g155cf3a329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g155cf3a329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5" name="Google Shape;2265;g155cf3a329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5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g155cf3a329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7" name="Google Shape;2277;g155cf3a329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0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50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1" name="Google Shape;11;p50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50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50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" name="Google Shape;14;p50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5" name="Google Shape;15;p5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5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" name="Google Shape;21;p50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2" name="Google Shape;22;p5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50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0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0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0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0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0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50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3" name="Google Shape;33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oogle Shape;36;p5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7" name="Google Shape;37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p50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1" name="Google Shape;41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59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443" name="Google Shape;443;p59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9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5" name="Google Shape;445;p59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446" name="Google Shape;446;p59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447" name="Google Shape;447;p59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8" name="Google Shape;448;p59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9" name="Google Shape;449;p59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0" name="Google Shape;450;p59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51" name="Google Shape;451;p59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452" name="Google Shape;452;p5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5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5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5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5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5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8" name="Google Shape;458;p59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459" name="Google Shape;459;p5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5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5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5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3" name="Google Shape;463;p59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464" name="Google Shape;464;p5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5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5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5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8" name="Google Shape;468;p59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469" name="Google Shape;469;p59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59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59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59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59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59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5" name="Google Shape;475;p59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76" name="Google Shape;476;p5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5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5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9" name="Google Shape;479;p59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0" name="Google Shape;480;p59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1" name="Google Shape;481;p59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82" name="Google Shape;482;p59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83" name="Google Shape;483;p5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5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5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5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5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5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9" name="Google Shape;489;p59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90" name="Google Shape;490;p5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5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5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5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4" name="Google Shape;494;p59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95" name="Google Shape;495;p5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5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5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5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9" name="Google Shape;499;p59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9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9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9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9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9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5" name="Google Shape;505;p59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506" name="Google Shape;506;p5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5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5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9" name="Google Shape;509;p59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510" name="Google Shape;510;p5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5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5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3" name="Google Shape;513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0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6" name="Google Shape;516;p60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7" name="Google Shape;517;p60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18" name="Google Shape;518;p6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19" name="Google Shape;519;p6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6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6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6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3" name="Google Shape;523;p60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524" name="Google Shape;524;p6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6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6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30" name="Google Shape;530;p6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1" name="Google Shape;531;p6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32" name="Google Shape;532;p6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33" name="Google Shape;533;p6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6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6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6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9" name="Google Shape;539;p6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40" name="Google Shape;540;p6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6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6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6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4" name="Google Shape;544;p6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45" name="Google Shape;545;p6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6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6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6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9" name="Google Shape;549;p6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50" name="Google Shape;550;p6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6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6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3" name="Google Shape;553;p6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54" name="Google Shape;554;p6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6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6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1"/>
          <p:cNvSpPr txBox="1"/>
          <p:nvPr>
            <p:ph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60" name="Google Shape;560;p61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61" name="Google Shape;561;p61"/>
          <p:cNvSpPr txBox="1"/>
          <p:nvPr>
            <p:ph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62" name="Google Shape;562;p61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63" name="Google Shape;563;p61"/>
          <p:cNvSpPr txBox="1"/>
          <p:nvPr>
            <p:ph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64" name="Google Shape;564;p61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65" name="Google Shape;565;p6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6" name="Google Shape;566;p6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7" name="Google Shape;567;p6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8" name="Google Shape;568;p6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69" name="Google Shape;569;p6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70" name="Google Shape;570;p6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6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6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6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6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6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6" name="Google Shape;576;p6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77" name="Google Shape;577;p6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6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6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6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1" name="Google Shape;581;p6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82" name="Google Shape;582;p6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6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6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6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6" name="Google Shape;586;p6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87" name="Google Shape;587;p6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6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6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6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6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3" name="Google Shape;593;p6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94" name="Google Shape;594;p6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6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6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97" name="Google Shape;597;p6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8" name="Google Shape;598;p6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9" name="Google Shape;599;p6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00" name="Google Shape;600;p6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601" name="Google Shape;601;p6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7" name="Google Shape;607;p6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608" name="Google Shape;608;p6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2" name="Google Shape;612;p6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613" name="Google Shape;613;p6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6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6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6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7" name="Google Shape;617;p6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6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6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6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6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6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3" name="Google Shape;623;p6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24" name="Google Shape;624;p6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6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28" name="Google Shape;628;p6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6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6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1" name="Google Shape;631;p6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32" name="Google Shape;632;p6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6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6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5" name="Google Shape;635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2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8" name="Google Shape;638;p62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9" name="Google Shape;639;p62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0" name="Google Shape;640;p62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41" name="Google Shape;641;p62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42" name="Google Shape;642;p6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6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6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62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47" name="Google Shape;647;p6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6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6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6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3" name="Google Shape;653;p62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54" name="Google Shape;654;p6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57" name="Google Shape;657;p62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58" name="Google Shape;658;p62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59" name="Google Shape;659;p6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5" name="Google Shape;665;p62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666" name="Google Shape;666;p6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0" name="Google Shape;670;p62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671" name="Google Shape;671;p6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4" name="Google Shape;674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63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677" name="Google Shape;677;p63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3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9" name="Google Shape;679;p63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680" name="Google Shape;680;p63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681" name="Google Shape;681;p63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2" name="Google Shape;682;p63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3" name="Google Shape;683;p63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4" name="Google Shape;684;p63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85" name="Google Shape;685;p63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686" name="Google Shape;686;p6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6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6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6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6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6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2" name="Google Shape;692;p63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693" name="Google Shape;693;p6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6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6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6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7" name="Google Shape;697;p63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698" name="Google Shape;698;p6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6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6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6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2" name="Google Shape;702;p63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703" name="Google Shape;703;p63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63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63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63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63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63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9" name="Google Shape;709;p63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710" name="Google Shape;710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13" name="Google Shape;713;p63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4" name="Google Shape;714;p63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5" name="Google Shape;715;p63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16" name="Google Shape;716;p63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717" name="Google Shape;717;p6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6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6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6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6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6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3" name="Google Shape;723;p63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724" name="Google Shape;724;p6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6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6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6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8" name="Google Shape;728;p63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729" name="Google Shape;729;p6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6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6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6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33" name="Google Shape;733;p63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63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63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63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63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63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9" name="Google Shape;739;p63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740" name="Google Shape;740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3" name="Google Shape;743;p63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744" name="Google Shape;744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47" name="Google Shape;747;p63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48" name="Google Shape;748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0" name="Google Shape;750;p6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1" name="Google Shape;751;p64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52" name="Google Shape;752;p6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53" name="Google Shape;753;p6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54" name="Google Shape;754;p6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6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6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6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8" name="Google Shape;758;p6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59" name="Google Shape;759;p6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6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6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6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65" name="Google Shape;765;p6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6" name="Google Shape;766;p6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67" name="Google Shape;767;p6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68" name="Google Shape;768;p6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6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6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6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6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6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4" name="Google Shape;774;p6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75" name="Google Shape;775;p6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6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6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6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9" name="Google Shape;779;p6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80" name="Google Shape;780;p6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6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6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6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4" name="Google Shape;784;p6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85" name="Google Shape;785;p6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6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6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8" name="Google Shape;788;p6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89" name="Google Shape;789;p6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6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6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2" name="Google Shape;792;p64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3" name="Google Shape;793;p64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4" name="Google Shape;794;p64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5" name="Google Shape;795;p64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6" name="Google Shape;796;p64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97" name="Google Shape;797;p64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98" name="Google Shape;798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65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1" name="Google Shape;801;p65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02" name="Google Shape;802;p65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03" name="Google Shape;803;p65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04" name="Google Shape;804;p65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05" name="Google Shape;805;p65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06" name="Google Shape;806;p65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07" name="Google Shape;807;p65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08" name="Google Shape;808;p65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09" name="Google Shape;809;p65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10" name="Google Shape;810;p65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11" name="Google Shape;811;p65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12" name="Google Shape;812;p65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13" name="Google Shape;813;p65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4" name="Google Shape;814;p65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5" name="Google Shape;815;p65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6" name="Google Shape;816;p65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17" name="Google Shape;817;p65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818" name="Google Shape;818;p6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6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6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6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4" name="Google Shape;824;p65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825" name="Google Shape;825;p6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6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6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65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830" name="Google Shape;830;p6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6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6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6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4" name="Google Shape;834;p65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835" name="Google Shape;835;p6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6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6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6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6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6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1" name="Google Shape;841;p65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42" name="Google Shape;842;p6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6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6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45" name="Google Shape;845;p65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6" name="Google Shape;846;p65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7" name="Google Shape;847;p65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48" name="Google Shape;848;p65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49" name="Google Shape;849;p6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6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6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6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6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6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5" name="Google Shape;855;p65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56" name="Google Shape;856;p6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6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6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0" name="Google Shape;860;p65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61" name="Google Shape;861;p6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6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6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5" name="Google Shape;865;p65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65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65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65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65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65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1" name="Google Shape;871;p65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72" name="Google Shape;872;p6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6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6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5" name="Google Shape;875;p65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76" name="Google Shape;876;p6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6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6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9" name="Google Shape;879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6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82" name="Google Shape;882;p66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883" name="Google Shape;883;p66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4" name="Google Shape;884;p66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85" name="Google Shape;885;p66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886" name="Google Shape;886;p6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6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6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6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0" name="Google Shape;890;p66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891" name="Google Shape;891;p6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6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6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6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5" name="Google Shape;895;p66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896" name="Google Shape;896;p6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6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6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6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6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6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02" name="Google Shape;902;p66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03" name="Google Shape;903;p66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04" name="Google Shape;904;p66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05" name="Google Shape;905;p66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06" name="Google Shape;906;p66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07" name="Google Shape;907;p66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08" name="Google Shape;908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0" name="Google Shape;910;p67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1" name="Google Shape;911;p67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912" name="Google Shape;912;p67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13" name="Google Shape;913;p67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914" name="Google Shape;914;p6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6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6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6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8" name="Google Shape;918;p67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919" name="Google Shape;919;p6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6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6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6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6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6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25" name="Google Shape;925;p67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6" name="Google Shape;926;p67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27" name="Google Shape;927;p67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928" name="Google Shape;928;p6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6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6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6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6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6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4" name="Google Shape;934;p67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935" name="Google Shape;935;p6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6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6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6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9" name="Google Shape;939;p67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940" name="Google Shape;940;p6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6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6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6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4" name="Google Shape;944;p6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945" name="Google Shape;945;p6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6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6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8" name="Google Shape;948;p67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949" name="Google Shape;949;p6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6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6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2" name="Google Shape;952;p67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53" name="Google Shape;953;p67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54" name="Google Shape;954;p67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55" name="Google Shape;955;p67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56" name="Google Shape;956;p67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57" name="Google Shape;957;p67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58" name="Google Shape;958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68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961" name="Google Shape;961;p68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68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68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4" name="Google Shape;964;p68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65" name="Google Shape;965;p68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6" name="Google Shape;966;p68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7" name="Google Shape;967;p68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8" name="Google Shape;968;p68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69" name="Google Shape;969;p68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70" name="Google Shape;970;p6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6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6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6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6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6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6" name="Google Shape;976;p68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77" name="Google Shape;977;p6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6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6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6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1" name="Google Shape;981;p68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82" name="Google Shape;982;p6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6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6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6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6" name="Google Shape;986;p68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87" name="Google Shape;987;p6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6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6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6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6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6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3" name="Google Shape;993;p68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94" name="Google Shape;994;p6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6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6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97" name="Google Shape;997;p68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8" name="Google Shape;998;p68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9" name="Google Shape;999;p68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00" name="Google Shape;1000;p68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01" name="Google Shape;1001;p6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6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6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6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6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6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7" name="Google Shape;1007;p68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08" name="Google Shape;1008;p6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6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6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6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2" name="Google Shape;1012;p68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13" name="Google Shape;1013;p6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6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6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6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7" name="Google Shape;1017;p68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68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68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68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68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68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3" name="Google Shape;1023;p68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24" name="Google Shape;1024;p6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6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6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7" name="Google Shape;1027;p68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28" name="Google Shape;1028;p6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6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6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1" name="Google Shape;1031;p68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32" name="Google Shape;1032;p6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6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6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5" name="Google Shape;1035;p68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36" name="Google Shape;1036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1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51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8" name="Google Shape;48;p51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51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" name="Google Shape;50;p51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51" name="Google Shape;51;p5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51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56" name="Google Shape;56;p5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2" name="Google Shape;62;p51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51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4" name="Google Shape;64;p51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65" name="Google Shape;65;p5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51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2" name="Google Shape;72;p5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51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7" name="Google Shape;77;p5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51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2" name="Google Shape;82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85;p51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86" name="Google Shape;86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69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9" name="Google Shape;1039;p69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040" name="Google Shape;1040;p69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1" name="Google Shape;1041;p69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2" name="Google Shape;1042;p69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43" name="Google Shape;1043;p69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044" name="Google Shape;1044;p6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6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6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6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8" name="Google Shape;1048;p69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049" name="Google Shape;1049;p6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6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6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6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6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6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5" name="Google Shape;1055;p69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056" name="Google Shape;1056;p6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6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6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59" name="Google Shape;1059;p69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60" name="Google Shape;1060;p69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061" name="Google Shape;1061;p6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6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6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6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6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6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69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068" name="Google Shape;1068;p6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6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6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6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2" name="Google Shape;1072;p69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073" name="Google Shape;1073;p6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6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6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76" name="Google Shape;1076;p69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7" name="Google Shape;1077;p69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8" name="Google Shape;1078;p69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9" name="Google Shape;1079;p69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80" name="Google Shape;1080;p69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1081" name="Google Shape;1081;p6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6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6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6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6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6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7" name="Google Shape;1087;p69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1088" name="Google Shape;1088;p6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6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6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6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2" name="Google Shape;1092;p69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1093" name="Google Shape;1093;p6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6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6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6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7" name="Google Shape;1097;p69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1098" name="Google Shape;1098;p6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6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6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6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6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6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4" name="Google Shape;1104;p69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1105" name="Google Shape;1105;p6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6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6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8" name="Google Shape;1108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70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111" name="Google Shape;1111;p70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2" name="Google Shape;1112;p70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3" name="Google Shape;1113;p70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14" name="Google Shape;1114;p70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115" name="Google Shape;1115;p7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7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7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7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7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7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1" name="Google Shape;1121;p70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122" name="Google Shape;1122;p7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7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7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7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6" name="Google Shape;1126;p70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70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70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70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70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70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2" name="Google Shape;1132;p70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133" name="Google Shape;1133;p7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7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7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6" name="Google Shape;1136;p70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137" name="Google Shape;1137;p7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7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7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0" name="Google Shape;1140;p70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141" name="Google Shape;1141;p7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7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7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44" name="Google Shape;1144;p70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5" name="Google Shape;1145;p70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46" name="Google Shape;1146;p70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147" name="Google Shape;1147;p7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7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7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7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7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7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3" name="Google Shape;1153;p70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154" name="Google Shape;1154;p7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7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7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7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8" name="Google Shape;1158;p70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159" name="Google Shape;1159;p7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7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7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7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3" name="Google Shape;1163;p70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164" name="Google Shape;1164;p7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7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7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7" name="Google Shape;1167;p70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168" name="Google Shape;1168;p7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7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7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1" name="Google Shape;1171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71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4" name="Google Shape;1174;p71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75" name="Google Shape;1175;p71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76" name="Google Shape;1176;p71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7" name="Google Shape;1177;p71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8" name="Google Shape;1178;p71"/>
          <p:cNvSpPr txBox="1"/>
          <p:nvPr>
            <p:ph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79" name="Google Shape;1179;p71"/>
          <p:cNvSpPr txBox="1"/>
          <p:nvPr>
            <p:ph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180" name="Google Shape;1180;p7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81" name="Google Shape;1181;p7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82" name="Google Shape;1182;p7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83" name="Google Shape;1183;p7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7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7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7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7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7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9" name="Google Shape;1189;p7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190" name="Google Shape;1190;p7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7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7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7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4" name="Google Shape;1194;p7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195" name="Google Shape;1195;p7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7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7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7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99" name="Google Shape;1199;p7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200" name="Google Shape;1200;p7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201" name="Google Shape;1201;p7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7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7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7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7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7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7" name="Google Shape;1207;p7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208" name="Google Shape;1208;p7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7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7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7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2" name="Google Shape;1212;p7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213" name="Google Shape;1213;p7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7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7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7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7" name="Google Shape;1217;p7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218" name="Google Shape;1218;p7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7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7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1" name="Google Shape;1221;p7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222" name="Google Shape;1222;p7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7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7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5" name="Google Shape;1225;p7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226" name="Google Shape;1226;p7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7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7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9" name="Google Shape;1229;p7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230" name="Google Shape;1230;p7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7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7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33" name="Google Shape;1233;p7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4" name="Google Shape;1234;p7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35" name="Google Shape;1235;p7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7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7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7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9" name="Google Shape;1239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72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1242" name="Google Shape;1242;p72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243" name="Google Shape;1243;p72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4" name="Google Shape;1244;p72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45" name="Google Shape;1245;p7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246" name="Google Shape;1246;p7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7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7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7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0" name="Google Shape;1250;p72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1251" name="Google Shape;1251;p7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7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7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7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7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7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57" name="Google Shape;1257;p7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8" name="Google Shape;1258;p7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59" name="Google Shape;1259;p7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60" name="Google Shape;1260;p7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7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7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7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7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7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6" name="Google Shape;1266;p7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67" name="Google Shape;1267;p7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7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7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7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1" name="Google Shape;1271;p7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72" name="Google Shape;1272;p7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7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7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7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6" name="Google Shape;1276;p7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77" name="Google Shape;1277;p7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7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7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0" name="Google Shape;1280;p7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81" name="Google Shape;1281;p7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7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7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4" name="Google Shape;1284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73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9pPr>
          </a:lstStyle>
          <a:p/>
        </p:txBody>
      </p:sp>
      <p:sp>
        <p:nvSpPr>
          <p:cNvPr id="1287" name="Google Shape;1287;p73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288" name="Google Shape;1288;p73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0" i="0" sz="1400" u="none" cap="none" strike="noStrike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1289" name="Google Shape;1289;p73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0" name="Google Shape;1290;p73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1" name="Google Shape;1291;p73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2" name="Google Shape;1292;p73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93" name="Google Shape;1293;p73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294" name="Google Shape;1294;p7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7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7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7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7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7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0" name="Google Shape;1300;p73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01" name="Google Shape;1301;p7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7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7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7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5" name="Google Shape;1305;p73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06" name="Google Shape;1306;p7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7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7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7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0" name="Google Shape;1310;p73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11" name="Google Shape;1311;p7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7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7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7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7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7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7" name="Google Shape;1317;p73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18" name="Google Shape;1318;p7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7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7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21" name="Google Shape;1321;p73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2" name="Google Shape;1322;p73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3" name="Google Shape;1323;p73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24" name="Google Shape;1324;p73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25" name="Google Shape;1325;p7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7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7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7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7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7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1" name="Google Shape;1331;p73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32" name="Google Shape;1332;p7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7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7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7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6" name="Google Shape;1336;p73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37" name="Google Shape;1337;p7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7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7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7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1" name="Google Shape;1341;p73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73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73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73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p73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p73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7" name="Google Shape;1347;p73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48" name="Google Shape;1348;p7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7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7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1" name="Google Shape;1351;p73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52" name="Google Shape;1352;p7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7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7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5" name="Google Shape;1355;p73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56" name="Google Shape;1356;p7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7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7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9" name="Google Shape;1359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74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362" name="Google Shape;1362;p74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363" name="Google Shape;1363;p74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64" name="Google Shape;1364;p7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365" name="Google Shape;1365;p7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66" name="Google Shape;1366;p7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367" name="Google Shape;1367;p7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7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7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7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7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7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3" name="Google Shape;1373;p7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374" name="Google Shape;1374;p7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7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7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7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8" name="Google Shape;1378;p7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79" name="Google Shape;1379;p7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7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7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7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83" name="Google Shape;1383;p7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84" name="Google Shape;1384;p7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85" name="Google Shape;1385;p7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7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7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7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7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7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1" name="Google Shape;1391;p7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392" name="Google Shape;1392;p7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7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7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7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6" name="Google Shape;1396;p7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397" name="Google Shape;1397;p7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7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7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7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1" name="Google Shape;1401;p7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02" name="Google Shape;1402;p7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7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7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5" name="Google Shape;1405;p7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06" name="Google Shape;1406;p7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7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7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9" name="Google Shape;1409;p7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10" name="Google Shape;1410;p7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7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7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13" name="Google Shape;1413;p7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14" name="Google Shape;1414;p7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7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7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17" name="Google Shape;1417;p7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8" name="Google Shape;1418;p7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19" name="Google Shape;1419;p7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7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7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7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3" name="Google Shape;1423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77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6" name="Google Shape;1426;p77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427" name="Google Shape;1427;p7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8" name="Google Shape;1428;p7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9" name="Google Shape;1429;p7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30" name="Google Shape;1430;p7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431" name="Google Shape;1431;p7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7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7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7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7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7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7" name="Google Shape;1437;p7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438" name="Google Shape;1438;p7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7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7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7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2" name="Google Shape;1442;p7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7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7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7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p7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7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8" name="Google Shape;1448;p7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449" name="Google Shape;1449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2" name="Google Shape;1452;p7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453" name="Google Shape;1453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6" name="Google Shape;1456;p7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457" name="Google Shape;1457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60" name="Google Shape;1460;p7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1" name="Google Shape;1461;p7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62" name="Google Shape;1462;p7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463" name="Google Shape;1463;p7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7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7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7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7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7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9" name="Google Shape;1469;p7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470" name="Google Shape;1470;p7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7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7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7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4" name="Google Shape;1474;p7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475" name="Google Shape;1475;p7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7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7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7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9" name="Google Shape;1479;p7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480" name="Google Shape;1480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3" name="Google Shape;1483;p7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484" name="Google Shape;1484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7" name="Google Shape;1487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1" name="Google Shape;1491;p7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2" name="Google Shape;1492;p7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3" name="Google Shape;1493;p7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4" name="Google Shape;1494;p7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95" name="Google Shape;1495;p7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496" name="Google Shape;1496;p7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7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7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7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7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7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2" name="Google Shape;1502;p7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503" name="Google Shape;1503;p7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7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7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7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7" name="Google Shape;1507;p7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508" name="Google Shape;1508;p7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7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7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7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2" name="Google Shape;1512;p7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513" name="Google Shape;1513;p7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7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7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7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7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7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9" name="Google Shape;1519;p7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520" name="Google Shape;1520;p7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7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7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23" name="Google Shape;1523;p7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4" name="Google Shape;1524;p7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5" name="Google Shape;1525;p7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26" name="Google Shape;1526;p7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527" name="Google Shape;1527;p7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7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7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7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7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7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3" name="Google Shape;1533;p7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534" name="Google Shape;1534;p7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7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7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7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8" name="Google Shape;1538;p7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539" name="Google Shape;1539;p7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7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7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7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3" name="Google Shape;1543;p7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4" name="Google Shape;1544;p7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5" name="Google Shape;1545;p7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p7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7" name="Google Shape;1547;p7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p7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9" name="Google Shape;1549;p7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550" name="Google Shape;1550;p7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7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7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3" name="Google Shape;1553;p7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554" name="Google Shape;1554;p7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7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7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7" name="Google Shape;1557;p7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558" name="Google Shape;1558;p7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7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7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1" name="Google Shape;1561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3" name="Google Shape;1563;p80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1564" name="Google Shape;1564;p80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5" name="Google Shape;1565;p80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66" name="Google Shape;1566;p80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567" name="Google Shape;1567;p8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8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9" name="Google Shape;1569;p8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0" name="Google Shape;1570;p8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1" name="Google Shape;1571;p80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572" name="Google Shape;1572;p8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8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p8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8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6" name="Google Shape;1576;p80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577" name="Google Shape;1577;p8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p8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8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8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8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p8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83" name="Google Shape;1583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2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52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" name="Google Shape;93;p52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4" name="Google Shape;94;p52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5" name="Google Shape;95;p52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6" name="Google Shape;96;p52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7" name="Google Shape;97;p52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" name="Google Shape;98;p52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9" name="Google Shape;99;p52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0" name="Google Shape;100;p52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52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52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52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8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586" name="Google Shape;1586;p8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87" name="Google Shape;1587;p8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8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8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8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8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8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8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4" name="Google Shape;1594;p8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8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8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8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8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9" name="Google Shape;1599;p8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8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8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8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8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04" name="Google Shape;1604;p8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05" name="Google Shape;1605;p8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06" name="Google Shape;1606;p8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8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8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9" name="Google Shape;1609;p8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0" name="Google Shape;1610;p8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8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2" name="Google Shape;1612;p8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13" name="Google Shape;1613;p8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8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5" name="Google Shape;1615;p8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6" name="Google Shape;1616;p8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7" name="Google Shape;1617;p8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18" name="Google Shape;1618;p8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9" name="Google Shape;1619;p8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0" name="Google Shape;1620;p8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1" name="Google Shape;1621;p8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2" name="Google Shape;1622;p8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23" name="Google Shape;1623;p8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8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8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6" name="Google Shape;1626;p8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27" name="Google Shape;1627;p8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8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8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0" name="Google Shape;1630;p8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31" name="Google Shape;1631;p8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8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3" name="Google Shape;1633;p8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4" name="Google Shape;1634;p8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35" name="Google Shape;1635;p8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8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7" name="Google Shape;1637;p8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38" name="Google Shape;1638;p8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9" name="Google Shape;1639;p8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40" name="Google Shape;1640;p8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8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8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8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4" name="Google Shape;1644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6" name="Google Shape;1646;p82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647" name="Google Shape;1647;p82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8" name="Google Shape;1648;p82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9" name="Google Shape;1649;p82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0" name="Google Shape;1650;p82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51" name="Google Shape;1651;p82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652" name="Google Shape;1652;p8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8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8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8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8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8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8" name="Google Shape;1658;p82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659" name="Google Shape;1659;p8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8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8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8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3" name="Google Shape;1663;p82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664" name="Google Shape;1664;p8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8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8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8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8" name="Google Shape;1668;p82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669" name="Google Shape;1669;p82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82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p82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p82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3" name="Google Shape;1673;p82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82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5" name="Google Shape;1675;p82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676" name="Google Shape;1676;p8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8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8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79" name="Google Shape;1679;p82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0" name="Google Shape;1680;p82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1" name="Google Shape;1681;p82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82" name="Google Shape;1682;p82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683" name="Google Shape;1683;p8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8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8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8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8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8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9" name="Google Shape;1689;p82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690" name="Google Shape;1690;p8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8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2" name="Google Shape;1692;p8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3" name="Google Shape;1693;p8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4" name="Google Shape;1694;p82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95" name="Google Shape;1695;p8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6" name="Google Shape;1696;p8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p8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8" name="Google Shape;1698;p8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9" name="Google Shape;1699;p82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82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82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82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82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82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5" name="Google Shape;1705;p82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706" name="Google Shape;1706;p8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7" name="Google Shape;1707;p8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p8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9" name="Google Shape;1709;p82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710" name="Google Shape;1710;p8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8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8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13" name="Google Shape;1713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5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107" name="Google Shape;107;p5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5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53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11" name="Google Shape;111;p5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2" name="Google Shape;112;p5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3" name="Google Shape;113;p5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4" name="Google Shape;114;p5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5" name="Google Shape;115;p5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5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5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5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5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5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" name="Google Shape;121;p5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2" name="Google Shape;122;p5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5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5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5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6" name="Google Shape;126;p5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27" name="Google Shape;127;p5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5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5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5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1" name="Google Shape;131;p5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2" name="Google Shape;132;p5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3" name="Google Shape;133;p5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5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5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5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5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5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" name="Google Shape;139;p5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0" name="Google Shape;140;p5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5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5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5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Google Shape;144;p5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" name="Google Shape;145;p5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5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5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5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5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0" name="Google Shape;150;p5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5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5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p5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5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5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5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Google Shape;157;p5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5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5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5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" name="Google Shape;161;p5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5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5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5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5" name="Google Shape;165;p5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5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7" name="Google Shape;167;p5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74" name="Google Shape;174;p5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75" name="Google Shape;175;p5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5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9" name="Google Shape;179;p5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0" name="Google Shape;180;p5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81" name="Google Shape;181;p5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2" name="Google Shape;182;p5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5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5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5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5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5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5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89" name="Google Shape;189;p5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5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5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5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Google Shape;193;p5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4" name="Google Shape;194;p5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5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5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5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98" name="Google Shape;198;p5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99" name="Google Shape;199;p5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0" name="Google Shape;200;p5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5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5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5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5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5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5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07" name="Google Shape;207;p5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5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5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5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1" name="Google Shape;211;p5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2" name="Google Shape;212;p5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5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5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5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6" name="Google Shape;216;p5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17" name="Google Shape;217;p5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5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5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0" name="Google Shape;220;p5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5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5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" name="Google Shape;224;p5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5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5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5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5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5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32" name="Google Shape;232;p5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3" name="Google Shape;233;p5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4" name="Google Shape;234;p5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5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5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5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1" name="Google Shape;241;p55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2" name="Google Shape;242;p55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3" name="Google Shape;243;p55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4" name="Google Shape;244;p55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5" name="Google Shape;245;p55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6" name="Google Shape;246;p55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247" name="Google Shape;247;p55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248" name="Google Shape;248;p55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55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50" name="Google Shape;250;p55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251" name="Google Shape;251;p5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5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5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5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5" name="Google Shape;255;p55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256" name="Google Shape;256;p5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5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5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5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0" name="Google Shape;260;p55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261" name="Google Shape;261;p5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5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5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5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5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5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7" name="Google Shape;267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6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56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71" name="Google Shape;271;p56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72" name="Google Shape;272;p56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73" name="Google Shape;273;p56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74" name="Google Shape;274;p56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75" name="Google Shape;275;p56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76" name="Google Shape;276;p56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77" name="Google Shape;277;p56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78" name="Google Shape;278;p5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p5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p5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1" name="Google Shape;281;p5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282" name="Google Shape;282;p5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p5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287" name="Google Shape;287;p5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5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5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5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" name="Google Shape;293;p5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294" name="Google Shape;294;p5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5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7" name="Google Shape;297;p5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8" name="Google Shape;298;p5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299" name="Google Shape;299;p5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5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5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5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5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5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306" name="Google Shape;306;p5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5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5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5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Google Shape;310;p5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311" name="Google Shape;311;p5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5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5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7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17" name="Google Shape;317;p57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318" name="Google Shape;318;p57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19" name="Google Shape;319;p57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320" name="Google Shape;320;p5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5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5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5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5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5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6" name="Google Shape;326;p57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27" name="Google Shape;327;p5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5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5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5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1" name="Google Shape;331;p57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32" name="Google Shape;332;p5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5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5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5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36" name="Google Shape;336;p57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37" name="Google Shape;337;p57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38" name="Google Shape;338;p5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5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5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5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5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5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4" name="Google Shape;344;p57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45" name="Google Shape;345;p5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5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5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5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9" name="Google Shape;349;p57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50" name="Google Shape;350;p5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5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5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5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4" name="Google Shape;354;p57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355" name="Google Shape;355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8" name="Google Shape;358;p57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359" name="Google Shape;359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2" name="Google Shape;362;p57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363" name="Google Shape;363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6" name="Google Shape;366;p57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367" name="Google Shape;367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70" name="Google Shape;370;p57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1" name="Google Shape;371;p57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2" name="Google Shape;372;p57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7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7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7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6" name="Google Shape;376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8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79" name="Google Shape;379;p58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80" name="Google Shape;380;p58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1" name="Google Shape;381;p58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2" name="Google Shape;382;p58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83" name="Google Shape;383;p58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84" name="Google Shape;384;p5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5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5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5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0" name="Google Shape;390;p58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91" name="Google Shape;391;p5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5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5" name="Google Shape;395;p58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8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8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8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8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8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58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02" name="Google Shape;402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p58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06" name="Google Shape;406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9" name="Google Shape;409;p58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10" name="Google Shape;410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13" name="Google Shape;413;p58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4" name="Google Shape;414;p58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15" name="Google Shape;415;p58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16" name="Google Shape;416;p5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58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23" name="Google Shape;423;p5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" name="Google Shape;427;p58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28" name="Google Shape;428;p5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58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33" name="Google Shape;433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6" name="Google Shape;436;p58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37" name="Google Shape;437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" name="Google Shape;7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8" name="Google Shape;1718;p1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719" name="Google Shape;1719;p1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1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1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1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1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1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1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1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1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1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1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1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1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1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1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1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1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1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1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1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1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1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1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1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1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1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1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1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1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1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1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1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1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1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1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1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1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1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1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1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1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1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1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1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1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1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1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1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1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1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1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1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1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1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1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1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1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1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1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1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1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1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1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1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1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1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1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1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1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1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1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1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1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1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1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1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1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1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1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1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1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1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1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1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1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1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1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1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1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1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1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1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1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1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1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1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1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1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1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1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1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1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1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1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1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1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1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1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1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1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1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1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1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1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1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1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1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1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1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1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1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1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1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1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1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1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1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1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1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1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1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1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1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1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1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1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1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1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1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1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1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1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1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1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1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1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1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1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1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1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1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1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1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1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1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1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1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1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1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1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1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1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1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1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1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1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1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1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1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1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1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1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1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1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1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1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1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1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2" name="Google Shape;1912;p1"/>
          <p:cNvSpPr txBox="1"/>
          <p:nvPr>
            <p:ph type="ctrTitle"/>
          </p:nvPr>
        </p:nvSpPr>
        <p:spPr>
          <a:xfrm>
            <a:off x="4511450" y="2002525"/>
            <a:ext cx="4329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300">
                <a:latin typeface="Century Gothic"/>
                <a:ea typeface="Century Gothic"/>
                <a:cs typeface="Century Gothic"/>
                <a:sym typeface="Century Gothic"/>
              </a:rPr>
              <a:t>ПУШКОГРАМ</a:t>
            </a:r>
            <a:endParaRPr sz="4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3" name="Google Shape;1913;p1"/>
          <p:cNvSpPr txBox="1"/>
          <p:nvPr>
            <p:ph idx="1" type="subTitle"/>
          </p:nvPr>
        </p:nvSpPr>
        <p:spPr>
          <a:xfrm>
            <a:off x="5248650" y="3125545"/>
            <a:ext cx="32643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Участники проекта:</a:t>
            </a:r>
            <a:br>
              <a:rPr lang="en" sz="2300">
                <a:latin typeface="Roboto"/>
                <a:ea typeface="Roboto"/>
                <a:cs typeface="Roboto"/>
                <a:sym typeface="Roboto"/>
              </a:rPr>
            </a:br>
            <a:r>
              <a:rPr lang="en" sz="2300">
                <a:latin typeface="Roboto"/>
                <a:ea typeface="Roboto"/>
                <a:cs typeface="Roboto"/>
                <a:sym typeface="Roboto"/>
              </a:rPr>
              <a:t>Будаев Андрей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Быканов Никита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Шалиткин Валерий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4" name="Google Shape;1914;p1"/>
          <p:cNvSpPr txBox="1"/>
          <p:nvPr>
            <p:ph idx="1" type="subTitle"/>
          </p:nvPr>
        </p:nvSpPr>
        <p:spPr>
          <a:xfrm>
            <a:off x="-125" y="71000"/>
            <a:ext cx="91440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Воронежский Государственный Университет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Факультет Компьютерных наук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15" name="Google Shape;1915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7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g155cf3a329d_0_60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Telegram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89" name="Google Shape;2289;g155cf3a329d_0_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0" name="Google Shape;2290;g155cf3a329d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763" y="1083250"/>
            <a:ext cx="5548480" cy="380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1" name="Google Shape;2291;g155cf3a329d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1637" y="1024863"/>
            <a:ext cx="7100755" cy="391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2" name="Google Shape;2292;g155cf3a329d_0_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950" y="1024876"/>
            <a:ext cx="7763952" cy="380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23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Заключение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98" name="Google Shape;2298;p23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В ходе выполнения работы было разработано web-п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риложение для публикации и оценки фотографий с децентрализованным хранилищем. В дальнейших версиях возможно добавить возможность оставлять комментарии и отправлять личные сообщения.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99" name="Google Shape;2299;p23"/>
          <p:cNvGrpSpPr/>
          <p:nvPr/>
        </p:nvGrpSpPr>
        <p:grpSpPr>
          <a:xfrm>
            <a:off x="899732" y="1213281"/>
            <a:ext cx="3584753" cy="2934361"/>
            <a:chOff x="845850" y="467825"/>
            <a:chExt cx="5996575" cy="4908600"/>
          </a:xfrm>
        </p:grpSpPr>
        <p:sp>
          <p:nvSpPr>
            <p:cNvPr id="2300" name="Google Shape;2300;p23"/>
            <p:cNvSpPr/>
            <p:nvPr/>
          </p:nvSpPr>
          <p:spPr>
            <a:xfrm>
              <a:off x="845850" y="467825"/>
              <a:ext cx="5996575" cy="4814800"/>
            </a:xfrm>
            <a:custGeom>
              <a:rect b="b" l="l" r="r" t="t"/>
              <a:pathLst>
                <a:path extrusionOk="0" h="192592" w="239863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1" name="Google Shape;2301;p23"/>
            <p:cNvSpPr/>
            <p:nvPr/>
          </p:nvSpPr>
          <p:spPr>
            <a:xfrm>
              <a:off x="1128725" y="467950"/>
              <a:ext cx="5369750" cy="4814475"/>
            </a:xfrm>
            <a:custGeom>
              <a:rect b="b" l="l" r="r" t="t"/>
              <a:pathLst>
                <a:path extrusionOk="0" h="192579" w="21479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2" name="Google Shape;2302;p23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3" name="Google Shape;2303;p23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4" name="Google Shape;2304;p23"/>
            <p:cNvSpPr/>
            <p:nvPr/>
          </p:nvSpPr>
          <p:spPr>
            <a:xfrm>
              <a:off x="1895375" y="1994800"/>
              <a:ext cx="3780200" cy="1720575"/>
            </a:xfrm>
            <a:custGeom>
              <a:rect b="b" l="l" r="r" t="t"/>
              <a:pathLst>
                <a:path extrusionOk="0" h="68823" w="151208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5" name="Google Shape;2305;p23"/>
            <p:cNvSpPr/>
            <p:nvPr/>
          </p:nvSpPr>
          <p:spPr>
            <a:xfrm>
              <a:off x="2015100" y="3464625"/>
              <a:ext cx="3521450" cy="6450"/>
            </a:xfrm>
            <a:custGeom>
              <a:rect b="b" l="l" r="r" t="t"/>
              <a:pathLst>
                <a:path extrusionOk="0" h="258" w="140858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6" name="Google Shape;2306;p23"/>
            <p:cNvSpPr/>
            <p:nvPr/>
          </p:nvSpPr>
          <p:spPr>
            <a:xfrm>
              <a:off x="20119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7" name="Google Shape;2307;p23"/>
            <p:cNvSpPr/>
            <p:nvPr/>
          </p:nvSpPr>
          <p:spPr>
            <a:xfrm>
              <a:off x="21967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8" name="Google Shape;2308;p23"/>
            <p:cNvSpPr/>
            <p:nvPr/>
          </p:nvSpPr>
          <p:spPr>
            <a:xfrm>
              <a:off x="2382350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9" name="Google Shape;2309;p23"/>
            <p:cNvSpPr/>
            <p:nvPr/>
          </p:nvSpPr>
          <p:spPr>
            <a:xfrm>
              <a:off x="25680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0" name="Google Shape;2310;p23"/>
            <p:cNvSpPr/>
            <p:nvPr/>
          </p:nvSpPr>
          <p:spPr>
            <a:xfrm>
              <a:off x="27528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1" name="Google Shape;2311;p23"/>
            <p:cNvSpPr/>
            <p:nvPr/>
          </p:nvSpPr>
          <p:spPr>
            <a:xfrm>
              <a:off x="29384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2" name="Google Shape;2312;p23"/>
            <p:cNvSpPr/>
            <p:nvPr/>
          </p:nvSpPr>
          <p:spPr>
            <a:xfrm>
              <a:off x="31233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3" name="Google Shape;2313;p23"/>
            <p:cNvSpPr/>
            <p:nvPr/>
          </p:nvSpPr>
          <p:spPr>
            <a:xfrm>
              <a:off x="33089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4" name="Google Shape;2314;p23"/>
            <p:cNvSpPr/>
            <p:nvPr/>
          </p:nvSpPr>
          <p:spPr>
            <a:xfrm>
              <a:off x="34945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5" name="Google Shape;2315;p23"/>
            <p:cNvSpPr/>
            <p:nvPr/>
          </p:nvSpPr>
          <p:spPr>
            <a:xfrm>
              <a:off x="36794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6" name="Google Shape;2316;p23"/>
            <p:cNvSpPr/>
            <p:nvPr/>
          </p:nvSpPr>
          <p:spPr>
            <a:xfrm>
              <a:off x="38650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7" name="Google Shape;2317;p23"/>
            <p:cNvSpPr/>
            <p:nvPr/>
          </p:nvSpPr>
          <p:spPr>
            <a:xfrm>
              <a:off x="40498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8" name="Google Shape;2318;p23"/>
            <p:cNvSpPr/>
            <p:nvPr/>
          </p:nvSpPr>
          <p:spPr>
            <a:xfrm>
              <a:off x="42355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9" name="Google Shape;2319;p23"/>
            <p:cNvSpPr/>
            <p:nvPr/>
          </p:nvSpPr>
          <p:spPr>
            <a:xfrm>
              <a:off x="44211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0" name="Google Shape;2320;p23"/>
            <p:cNvSpPr/>
            <p:nvPr/>
          </p:nvSpPr>
          <p:spPr>
            <a:xfrm>
              <a:off x="46059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1" name="Google Shape;2321;p23"/>
            <p:cNvSpPr/>
            <p:nvPr/>
          </p:nvSpPr>
          <p:spPr>
            <a:xfrm>
              <a:off x="47915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2" name="Google Shape;2322;p23"/>
            <p:cNvSpPr/>
            <p:nvPr/>
          </p:nvSpPr>
          <p:spPr>
            <a:xfrm>
              <a:off x="49772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3" name="Google Shape;2323;p23"/>
            <p:cNvSpPr/>
            <p:nvPr/>
          </p:nvSpPr>
          <p:spPr>
            <a:xfrm>
              <a:off x="51620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4" name="Google Shape;2324;p23"/>
            <p:cNvSpPr/>
            <p:nvPr/>
          </p:nvSpPr>
          <p:spPr>
            <a:xfrm>
              <a:off x="53476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5" name="Google Shape;2325;p23"/>
            <p:cNvSpPr/>
            <p:nvPr/>
          </p:nvSpPr>
          <p:spPr>
            <a:xfrm>
              <a:off x="55325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6" name="Google Shape;2326;p23"/>
            <p:cNvSpPr/>
            <p:nvPr/>
          </p:nvSpPr>
          <p:spPr>
            <a:xfrm>
              <a:off x="2011900" y="2086425"/>
              <a:ext cx="6450" cy="1381425"/>
            </a:xfrm>
            <a:custGeom>
              <a:rect b="b" l="l" r="r" t="t"/>
              <a:pathLst>
                <a:path extrusionOk="0" h="55257" w="258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7" name="Google Shape;2327;p23"/>
            <p:cNvSpPr/>
            <p:nvPr/>
          </p:nvSpPr>
          <p:spPr>
            <a:xfrm>
              <a:off x="2015100" y="3464625"/>
              <a:ext cx="87625" cy="6450"/>
            </a:xfrm>
            <a:custGeom>
              <a:rect b="b" l="l" r="r" t="t"/>
              <a:pathLst>
                <a:path extrusionOk="0" h="258" w="3505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8" name="Google Shape;2328;p23"/>
            <p:cNvSpPr/>
            <p:nvPr/>
          </p:nvSpPr>
          <p:spPr>
            <a:xfrm>
              <a:off x="1917875" y="3188175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9" name="Google Shape;2329;p23"/>
            <p:cNvSpPr/>
            <p:nvPr/>
          </p:nvSpPr>
          <p:spPr>
            <a:xfrm>
              <a:off x="1917875" y="2911725"/>
              <a:ext cx="97250" cy="7275"/>
            </a:xfrm>
            <a:custGeom>
              <a:rect b="b" l="l" r="r" t="t"/>
              <a:pathLst>
                <a:path extrusionOk="0" h="291" w="389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0" name="Google Shape;2330;p23"/>
            <p:cNvSpPr/>
            <p:nvPr/>
          </p:nvSpPr>
          <p:spPr>
            <a:xfrm>
              <a:off x="1917875" y="26361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1" name="Google Shape;2331;p23"/>
            <p:cNvSpPr/>
            <p:nvPr/>
          </p:nvSpPr>
          <p:spPr>
            <a:xfrm>
              <a:off x="1917875" y="235965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2" name="Google Shape;2332;p23"/>
            <p:cNvSpPr/>
            <p:nvPr/>
          </p:nvSpPr>
          <p:spPr>
            <a:xfrm>
              <a:off x="1917875" y="20832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3" name="Google Shape;2333;p23"/>
            <p:cNvSpPr/>
            <p:nvPr/>
          </p:nvSpPr>
          <p:spPr>
            <a:xfrm>
              <a:off x="2093050" y="2349650"/>
              <a:ext cx="214600" cy="855725"/>
            </a:xfrm>
            <a:custGeom>
              <a:rect b="b" l="l" r="r" t="t"/>
              <a:pathLst>
                <a:path extrusionOk="0" h="34229" w="8584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4" name="Google Shape;2334;p23"/>
            <p:cNvSpPr/>
            <p:nvPr/>
          </p:nvSpPr>
          <p:spPr>
            <a:xfrm>
              <a:off x="2277900" y="2349575"/>
              <a:ext cx="215375" cy="496275"/>
            </a:xfrm>
            <a:custGeom>
              <a:rect b="b" l="l" r="r" t="t"/>
              <a:pathLst>
                <a:path extrusionOk="0" h="19851" w="8615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5" name="Google Shape;2335;p23"/>
            <p:cNvSpPr/>
            <p:nvPr/>
          </p:nvSpPr>
          <p:spPr>
            <a:xfrm>
              <a:off x="2463525" y="2625750"/>
              <a:ext cx="214600" cy="220300"/>
            </a:xfrm>
            <a:custGeom>
              <a:rect b="b" l="l" r="r" t="t"/>
              <a:pathLst>
                <a:path extrusionOk="0" h="8812" w="8584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6" name="Google Shape;2336;p23"/>
            <p:cNvSpPr/>
            <p:nvPr/>
          </p:nvSpPr>
          <p:spPr>
            <a:xfrm>
              <a:off x="2648350" y="2625650"/>
              <a:ext cx="215400" cy="523975"/>
            </a:xfrm>
            <a:custGeom>
              <a:rect b="b" l="l" r="r" t="t"/>
              <a:pathLst>
                <a:path extrusionOk="0" h="20959" w="8616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7" name="Google Shape;2337;p23"/>
            <p:cNvSpPr/>
            <p:nvPr/>
          </p:nvSpPr>
          <p:spPr>
            <a:xfrm>
              <a:off x="2834000" y="2349650"/>
              <a:ext cx="215375" cy="800275"/>
            </a:xfrm>
            <a:custGeom>
              <a:rect b="b" l="l" r="r" t="t"/>
              <a:pathLst>
                <a:path extrusionOk="0" h="32011" w="8615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8" name="Google Shape;2338;p23"/>
            <p:cNvSpPr/>
            <p:nvPr/>
          </p:nvSpPr>
          <p:spPr>
            <a:xfrm>
              <a:off x="3018825" y="2072975"/>
              <a:ext cx="216200" cy="303350"/>
            </a:xfrm>
            <a:custGeom>
              <a:rect b="b" l="l" r="r" t="t"/>
              <a:pathLst>
                <a:path extrusionOk="0" h="12134" w="8648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9" name="Google Shape;2339;p23"/>
            <p:cNvSpPr/>
            <p:nvPr/>
          </p:nvSpPr>
          <p:spPr>
            <a:xfrm>
              <a:off x="3205250" y="2073275"/>
              <a:ext cx="213800" cy="1270100"/>
            </a:xfrm>
            <a:custGeom>
              <a:rect b="b" l="l" r="r" t="t"/>
              <a:pathLst>
                <a:path extrusionOk="0" h="50804" w="8552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0" name="Google Shape;2340;p23"/>
            <p:cNvSpPr/>
            <p:nvPr/>
          </p:nvSpPr>
          <p:spPr>
            <a:xfrm>
              <a:off x="3390100" y="3233525"/>
              <a:ext cx="215375" cy="109425"/>
            </a:xfrm>
            <a:custGeom>
              <a:rect b="b" l="l" r="r" t="t"/>
              <a:pathLst>
                <a:path extrusionOk="0" h="4377" w="8615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1" name="Google Shape;2341;p23"/>
            <p:cNvSpPr/>
            <p:nvPr/>
          </p:nvSpPr>
          <p:spPr>
            <a:xfrm>
              <a:off x="3575725" y="3205775"/>
              <a:ext cx="214575" cy="54250"/>
            </a:xfrm>
            <a:custGeom>
              <a:rect b="b" l="l" r="r" t="t"/>
              <a:pathLst>
                <a:path extrusionOk="0" h="2170" w="8583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2" name="Google Shape;2342;p23"/>
            <p:cNvSpPr/>
            <p:nvPr/>
          </p:nvSpPr>
          <p:spPr>
            <a:xfrm>
              <a:off x="3760550" y="3122975"/>
              <a:ext cx="215400" cy="109875"/>
            </a:xfrm>
            <a:custGeom>
              <a:rect b="b" l="l" r="r" t="t"/>
              <a:pathLst>
                <a:path extrusionOk="0" h="4395" w="8616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3" name="Google Shape;2343;p23"/>
            <p:cNvSpPr/>
            <p:nvPr/>
          </p:nvSpPr>
          <p:spPr>
            <a:xfrm>
              <a:off x="3945375" y="3012600"/>
              <a:ext cx="216200" cy="137375"/>
            </a:xfrm>
            <a:custGeom>
              <a:rect b="b" l="l" r="r" t="t"/>
              <a:pathLst>
                <a:path extrusionOk="0" h="5495" w="8648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4" name="Google Shape;2344;p23"/>
            <p:cNvSpPr/>
            <p:nvPr/>
          </p:nvSpPr>
          <p:spPr>
            <a:xfrm>
              <a:off x="4131025" y="3012275"/>
              <a:ext cx="215375" cy="82250"/>
            </a:xfrm>
            <a:custGeom>
              <a:rect b="b" l="l" r="r" t="t"/>
              <a:pathLst>
                <a:path extrusionOk="0" h="3290" w="8615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5" name="Google Shape;2345;p23"/>
            <p:cNvSpPr/>
            <p:nvPr/>
          </p:nvSpPr>
          <p:spPr>
            <a:xfrm>
              <a:off x="4316650" y="3067625"/>
              <a:ext cx="215400" cy="137450"/>
            </a:xfrm>
            <a:custGeom>
              <a:rect b="b" l="l" r="r" t="t"/>
              <a:pathLst>
                <a:path extrusionOk="0" h="5498" w="8616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6" name="Google Shape;2346;p23"/>
            <p:cNvSpPr/>
            <p:nvPr/>
          </p:nvSpPr>
          <p:spPr>
            <a:xfrm>
              <a:off x="4502275" y="2598425"/>
              <a:ext cx="215400" cy="606550"/>
            </a:xfrm>
            <a:custGeom>
              <a:rect b="b" l="l" r="r" t="t"/>
              <a:pathLst>
                <a:path extrusionOk="0" h="24262" w="8616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7" name="Google Shape;2347;p23"/>
            <p:cNvSpPr/>
            <p:nvPr/>
          </p:nvSpPr>
          <p:spPr>
            <a:xfrm>
              <a:off x="4687125" y="2515100"/>
              <a:ext cx="215375" cy="109875"/>
            </a:xfrm>
            <a:custGeom>
              <a:rect b="b" l="l" r="r" t="t"/>
              <a:pathLst>
                <a:path extrusionOk="0" h="4395" w="8615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8" name="Google Shape;2348;p23"/>
            <p:cNvSpPr/>
            <p:nvPr/>
          </p:nvSpPr>
          <p:spPr>
            <a:xfrm>
              <a:off x="4871950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9" name="Google Shape;2349;p23"/>
            <p:cNvSpPr/>
            <p:nvPr/>
          </p:nvSpPr>
          <p:spPr>
            <a:xfrm>
              <a:off x="5057575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0" name="Google Shape;2350;p23"/>
            <p:cNvSpPr/>
            <p:nvPr/>
          </p:nvSpPr>
          <p:spPr>
            <a:xfrm>
              <a:off x="5243225" y="2515200"/>
              <a:ext cx="215375" cy="137350"/>
            </a:xfrm>
            <a:custGeom>
              <a:rect b="b" l="l" r="r" t="t"/>
              <a:pathLst>
                <a:path extrusionOk="0" h="5494" w="8615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1" name="Google Shape;2351;p23"/>
            <p:cNvSpPr/>
            <p:nvPr/>
          </p:nvSpPr>
          <p:spPr>
            <a:xfrm>
              <a:off x="2074575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2" name="Google Shape;2352;p23"/>
            <p:cNvSpPr/>
            <p:nvPr/>
          </p:nvSpPr>
          <p:spPr>
            <a:xfrm>
              <a:off x="2068150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3" name="Google Shape;2353;p23"/>
            <p:cNvSpPr/>
            <p:nvPr/>
          </p:nvSpPr>
          <p:spPr>
            <a:xfrm>
              <a:off x="2260200" y="232992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4" name="Google Shape;2354;p23"/>
            <p:cNvSpPr/>
            <p:nvPr/>
          </p:nvSpPr>
          <p:spPr>
            <a:xfrm>
              <a:off x="2253775" y="232347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5" name="Google Shape;2355;p23"/>
            <p:cNvSpPr/>
            <p:nvPr/>
          </p:nvSpPr>
          <p:spPr>
            <a:xfrm>
              <a:off x="2445850" y="2800025"/>
              <a:ext cx="65100" cy="65125"/>
            </a:xfrm>
            <a:custGeom>
              <a:rect b="b" l="l" r="r" t="t"/>
              <a:pathLst>
                <a:path extrusionOk="0" h="2605" w="2604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6" name="Google Shape;2356;p23"/>
            <p:cNvSpPr/>
            <p:nvPr/>
          </p:nvSpPr>
          <p:spPr>
            <a:xfrm>
              <a:off x="2438600" y="2792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7" name="Google Shape;2357;p23"/>
            <p:cNvSpPr/>
            <p:nvPr/>
          </p:nvSpPr>
          <p:spPr>
            <a:xfrm>
              <a:off x="2630675" y="2606350"/>
              <a:ext cx="65925" cy="65925"/>
            </a:xfrm>
            <a:custGeom>
              <a:rect b="b" l="l" r="r" t="t"/>
              <a:pathLst>
                <a:path extrusionOk="0" h="2637" w="2637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8" name="Google Shape;2358;p23"/>
            <p:cNvSpPr/>
            <p:nvPr/>
          </p:nvSpPr>
          <p:spPr>
            <a:xfrm>
              <a:off x="26242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9" name="Google Shape;2359;p23"/>
            <p:cNvSpPr/>
            <p:nvPr/>
          </p:nvSpPr>
          <p:spPr>
            <a:xfrm>
              <a:off x="28163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0" name="Google Shape;2360;p23"/>
            <p:cNvSpPr/>
            <p:nvPr/>
          </p:nvSpPr>
          <p:spPr>
            <a:xfrm>
              <a:off x="28098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1" name="Google Shape;2361;p23"/>
            <p:cNvSpPr/>
            <p:nvPr/>
          </p:nvSpPr>
          <p:spPr>
            <a:xfrm>
              <a:off x="3001150" y="2329925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2" name="Google Shape;2362;p23"/>
            <p:cNvSpPr/>
            <p:nvPr/>
          </p:nvSpPr>
          <p:spPr>
            <a:xfrm>
              <a:off x="2994700" y="2323475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3" name="Google Shape;2363;p23"/>
            <p:cNvSpPr/>
            <p:nvPr/>
          </p:nvSpPr>
          <p:spPr>
            <a:xfrm>
              <a:off x="3186775" y="2054275"/>
              <a:ext cx="65925" cy="65125"/>
            </a:xfrm>
            <a:custGeom>
              <a:rect b="b" l="l" r="r" t="t"/>
              <a:pathLst>
                <a:path extrusionOk="0" h="2605" w="2637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4" name="Google Shape;2364;p23"/>
            <p:cNvSpPr/>
            <p:nvPr/>
          </p:nvSpPr>
          <p:spPr>
            <a:xfrm>
              <a:off x="3180350" y="20470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5" name="Google Shape;2365;p23"/>
            <p:cNvSpPr/>
            <p:nvPr/>
          </p:nvSpPr>
          <p:spPr>
            <a:xfrm>
              <a:off x="3372400" y="32966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6" name="Google Shape;2366;p23"/>
            <p:cNvSpPr/>
            <p:nvPr/>
          </p:nvSpPr>
          <p:spPr>
            <a:xfrm>
              <a:off x="3365175" y="32902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7" name="Google Shape;2367;p23"/>
            <p:cNvSpPr/>
            <p:nvPr/>
          </p:nvSpPr>
          <p:spPr>
            <a:xfrm>
              <a:off x="3557250" y="3213900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8" name="Google Shape;2368;p23"/>
            <p:cNvSpPr/>
            <p:nvPr/>
          </p:nvSpPr>
          <p:spPr>
            <a:xfrm>
              <a:off x="3550800" y="3207450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9" name="Google Shape;2369;p23"/>
            <p:cNvSpPr/>
            <p:nvPr/>
          </p:nvSpPr>
          <p:spPr>
            <a:xfrm>
              <a:off x="3742875" y="31865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0" name="Google Shape;2370;p23"/>
            <p:cNvSpPr/>
            <p:nvPr/>
          </p:nvSpPr>
          <p:spPr>
            <a:xfrm>
              <a:off x="3736450" y="31801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1" name="Google Shape;2371;p23"/>
            <p:cNvSpPr/>
            <p:nvPr/>
          </p:nvSpPr>
          <p:spPr>
            <a:xfrm>
              <a:off x="39285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2" name="Google Shape;2372;p23"/>
            <p:cNvSpPr/>
            <p:nvPr/>
          </p:nvSpPr>
          <p:spPr>
            <a:xfrm>
              <a:off x="39212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3" name="Google Shape;2373;p23"/>
            <p:cNvSpPr/>
            <p:nvPr/>
          </p:nvSpPr>
          <p:spPr>
            <a:xfrm>
              <a:off x="4113350" y="2992900"/>
              <a:ext cx="65900" cy="65925"/>
            </a:xfrm>
            <a:custGeom>
              <a:rect b="b" l="l" r="r" t="t"/>
              <a:pathLst>
                <a:path extrusionOk="0" h="2637" w="2636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4" name="Google Shape;2374;p23"/>
            <p:cNvSpPr/>
            <p:nvPr/>
          </p:nvSpPr>
          <p:spPr>
            <a:xfrm>
              <a:off x="4106900" y="2986475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5" name="Google Shape;2375;p23"/>
            <p:cNvSpPr/>
            <p:nvPr/>
          </p:nvSpPr>
          <p:spPr>
            <a:xfrm>
              <a:off x="4298975" y="3048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6" name="Google Shape;2376;p23"/>
            <p:cNvSpPr/>
            <p:nvPr/>
          </p:nvSpPr>
          <p:spPr>
            <a:xfrm>
              <a:off x="4292550" y="3041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7" name="Google Shape;2377;p23"/>
            <p:cNvSpPr/>
            <p:nvPr/>
          </p:nvSpPr>
          <p:spPr>
            <a:xfrm>
              <a:off x="4483800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8" name="Google Shape;2378;p23"/>
            <p:cNvSpPr/>
            <p:nvPr/>
          </p:nvSpPr>
          <p:spPr>
            <a:xfrm>
              <a:off x="4477375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9" name="Google Shape;2379;p23"/>
            <p:cNvSpPr/>
            <p:nvPr/>
          </p:nvSpPr>
          <p:spPr>
            <a:xfrm>
              <a:off x="4669450" y="2579025"/>
              <a:ext cx="65900" cy="65125"/>
            </a:xfrm>
            <a:custGeom>
              <a:rect b="b" l="l" r="r" t="t"/>
              <a:pathLst>
                <a:path extrusionOk="0" h="2605" w="2636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0" name="Google Shape;2380;p23"/>
            <p:cNvSpPr/>
            <p:nvPr/>
          </p:nvSpPr>
          <p:spPr>
            <a:xfrm>
              <a:off x="4663000" y="2571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1" name="Google Shape;2381;p23"/>
            <p:cNvSpPr/>
            <p:nvPr/>
          </p:nvSpPr>
          <p:spPr>
            <a:xfrm>
              <a:off x="485507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2" name="Google Shape;2382;p23"/>
            <p:cNvSpPr/>
            <p:nvPr/>
          </p:nvSpPr>
          <p:spPr>
            <a:xfrm>
              <a:off x="4847850" y="24890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3" name="Google Shape;2383;p23"/>
            <p:cNvSpPr/>
            <p:nvPr/>
          </p:nvSpPr>
          <p:spPr>
            <a:xfrm>
              <a:off x="5039900" y="238537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4" name="Google Shape;2384;p23"/>
            <p:cNvSpPr/>
            <p:nvPr/>
          </p:nvSpPr>
          <p:spPr>
            <a:xfrm>
              <a:off x="5033475" y="237892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5" name="Google Shape;2385;p23"/>
            <p:cNvSpPr/>
            <p:nvPr/>
          </p:nvSpPr>
          <p:spPr>
            <a:xfrm>
              <a:off x="522552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6" name="Google Shape;2386;p23"/>
            <p:cNvSpPr/>
            <p:nvPr/>
          </p:nvSpPr>
          <p:spPr>
            <a:xfrm>
              <a:off x="5219100" y="24890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7" name="Google Shape;2387;p23"/>
            <p:cNvSpPr/>
            <p:nvPr/>
          </p:nvSpPr>
          <p:spPr>
            <a:xfrm>
              <a:off x="5411175" y="2606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8" name="Google Shape;2388;p23"/>
            <p:cNvSpPr/>
            <p:nvPr/>
          </p:nvSpPr>
          <p:spPr>
            <a:xfrm>
              <a:off x="54039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9" name="Google Shape;2389;p23"/>
            <p:cNvSpPr/>
            <p:nvPr/>
          </p:nvSpPr>
          <p:spPr>
            <a:xfrm>
              <a:off x="5747875" y="1384075"/>
              <a:ext cx="105300" cy="3359925"/>
            </a:xfrm>
            <a:custGeom>
              <a:rect b="b" l="l" r="r" t="t"/>
              <a:pathLst>
                <a:path extrusionOk="0" h="134397" w="4212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0" name="Google Shape;2390;p23"/>
            <p:cNvSpPr/>
            <p:nvPr/>
          </p:nvSpPr>
          <p:spPr>
            <a:xfrm>
              <a:off x="5747875" y="1797925"/>
              <a:ext cx="105300" cy="856675"/>
            </a:xfrm>
            <a:custGeom>
              <a:rect b="b" l="l" r="r" t="t"/>
              <a:pathLst>
                <a:path extrusionOk="0" h="34267" w="4212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1" name="Google Shape;2391;p23"/>
            <p:cNvSpPr/>
            <p:nvPr/>
          </p:nvSpPr>
          <p:spPr>
            <a:xfrm>
              <a:off x="1797325" y="1384075"/>
              <a:ext cx="4055850" cy="205750"/>
            </a:xfrm>
            <a:custGeom>
              <a:rect b="b" l="l" r="r" t="t"/>
              <a:pathLst>
                <a:path extrusionOk="0" h="8230" w="162234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2" name="Google Shape;2392;p23"/>
            <p:cNvSpPr/>
            <p:nvPr/>
          </p:nvSpPr>
          <p:spPr>
            <a:xfrm>
              <a:off x="1797325" y="1652475"/>
              <a:ext cx="1042325" cy="164750"/>
            </a:xfrm>
            <a:custGeom>
              <a:rect b="b" l="l" r="r" t="t"/>
              <a:pathLst>
                <a:path extrusionOk="0" h="6590" w="41693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3" name="Google Shape;2393;p23"/>
            <p:cNvSpPr/>
            <p:nvPr/>
          </p:nvSpPr>
          <p:spPr>
            <a:xfrm>
              <a:off x="1927525" y="1675775"/>
              <a:ext cx="65900" cy="100475"/>
            </a:xfrm>
            <a:custGeom>
              <a:rect b="b" l="l" r="r" t="t"/>
              <a:pathLst>
                <a:path extrusionOk="0" h="4019" w="2636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4" name="Google Shape;2394;p23"/>
            <p:cNvSpPr/>
            <p:nvPr/>
          </p:nvSpPr>
          <p:spPr>
            <a:xfrm>
              <a:off x="2000650" y="1675775"/>
              <a:ext cx="55475" cy="100475"/>
            </a:xfrm>
            <a:custGeom>
              <a:rect b="b" l="l" r="r" t="t"/>
              <a:pathLst>
                <a:path extrusionOk="0" h="4019" w="2219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5" name="Google Shape;2395;p23"/>
            <p:cNvSpPr/>
            <p:nvPr/>
          </p:nvSpPr>
          <p:spPr>
            <a:xfrm>
              <a:off x="2063325" y="1675775"/>
              <a:ext cx="49050" cy="100475"/>
            </a:xfrm>
            <a:custGeom>
              <a:rect b="b" l="l" r="r" t="t"/>
              <a:pathLst>
                <a:path extrusionOk="0" h="4019" w="1962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6" name="Google Shape;2396;p23"/>
            <p:cNvSpPr/>
            <p:nvPr/>
          </p:nvSpPr>
          <p:spPr>
            <a:xfrm>
              <a:off x="2119575" y="1674975"/>
              <a:ext cx="47450" cy="102075"/>
            </a:xfrm>
            <a:custGeom>
              <a:rect b="b" l="l" r="r" t="t"/>
              <a:pathLst>
                <a:path extrusionOk="0" h="4083" w="1898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7" name="Google Shape;2397;p23"/>
            <p:cNvSpPr/>
            <p:nvPr/>
          </p:nvSpPr>
          <p:spPr>
            <a:xfrm>
              <a:off x="2176625" y="1675775"/>
              <a:ext cx="49850" cy="100475"/>
            </a:xfrm>
            <a:custGeom>
              <a:rect b="b" l="l" r="r" t="t"/>
              <a:pathLst>
                <a:path extrusionOk="0" h="4019" w="1994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8" name="Google Shape;2398;p23"/>
            <p:cNvSpPr/>
            <p:nvPr/>
          </p:nvSpPr>
          <p:spPr>
            <a:xfrm>
              <a:off x="2064125" y="1418625"/>
              <a:ext cx="2607750" cy="116550"/>
            </a:xfrm>
            <a:custGeom>
              <a:rect b="b" l="l" r="r" t="t"/>
              <a:pathLst>
                <a:path extrusionOk="0" h="4662" w="10431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9" name="Google Shape;2399;p23"/>
            <p:cNvSpPr/>
            <p:nvPr/>
          </p:nvSpPr>
          <p:spPr>
            <a:xfrm>
              <a:off x="2016725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0" name="Google Shape;2400;p23"/>
            <p:cNvSpPr/>
            <p:nvPr/>
          </p:nvSpPr>
          <p:spPr>
            <a:xfrm>
              <a:off x="22023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1" name="Google Shape;2401;p23"/>
            <p:cNvSpPr/>
            <p:nvPr/>
          </p:nvSpPr>
          <p:spPr>
            <a:xfrm>
              <a:off x="238797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2" name="Google Shape;2402;p23"/>
            <p:cNvSpPr/>
            <p:nvPr/>
          </p:nvSpPr>
          <p:spPr>
            <a:xfrm>
              <a:off x="2573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3" name="Google Shape;2403;p23"/>
            <p:cNvSpPr/>
            <p:nvPr/>
          </p:nvSpPr>
          <p:spPr>
            <a:xfrm>
              <a:off x="27592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4" name="Google Shape;2404;p23"/>
            <p:cNvSpPr/>
            <p:nvPr/>
          </p:nvSpPr>
          <p:spPr>
            <a:xfrm>
              <a:off x="294487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5" name="Google Shape;2405;p23"/>
            <p:cNvSpPr/>
            <p:nvPr/>
          </p:nvSpPr>
          <p:spPr>
            <a:xfrm>
              <a:off x="3130525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6" name="Google Shape;2406;p23"/>
            <p:cNvSpPr/>
            <p:nvPr/>
          </p:nvSpPr>
          <p:spPr>
            <a:xfrm>
              <a:off x="33161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7" name="Google Shape;2407;p23"/>
            <p:cNvSpPr/>
            <p:nvPr/>
          </p:nvSpPr>
          <p:spPr>
            <a:xfrm>
              <a:off x="35018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8" name="Google Shape;2408;p23"/>
            <p:cNvSpPr/>
            <p:nvPr/>
          </p:nvSpPr>
          <p:spPr>
            <a:xfrm>
              <a:off x="3686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9" name="Google Shape;2409;p23"/>
            <p:cNvSpPr/>
            <p:nvPr/>
          </p:nvSpPr>
          <p:spPr>
            <a:xfrm>
              <a:off x="38722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0" name="Google Shape;2410;p23"/>
            <p:cNvSpPr/>
            <p:nvPr/>
          </p:nvSpPr>
          <p:spPr>
            <a:xfrm>
              <a:off x="40579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1" name="Google Shape;2411;p23"/>
            <p:cNvSpPr/>
            <p:nvPr/>
          </p:nvSpPr>
          <p:spPr>
            <a:xfrm>
              <a:off x="42435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2" name="Google Shape;2412;p23"/>
            <p:cNvSpPr/>
            <p:nvPr/>
          </p:nvSpPr>
          <p:spPr>
            <a:xfrm>
              <a:off x="44291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3" name="Google Shape;2413;p23"/>
            <p:cNvSpPr/>
            <p:nvPr/>
          </p:nvSpPr>
          <p:spPr>
            <a:xfrm>
              <a:off x="46148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4" name="Google Shape;2414;p23"/>
            <p:cNvSpPr/>
            <p:nvPr/>
          </p:nvSpPr>
          <p:spPr>
            <a:xfrm>
              <a:off x="48004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5" name="Google Shape;2415;p23"/>
            <p:cNvSpPr/>
            <p:nvPr/>
          </p:nvSpPr>
          <p:spPr>
            <a:xfrm>
              <a:off x="49860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6" name="Google Shape;2416;p23"/>
            <p:cNvSpPr/>
            <p:nvPr/>
          </p:nvSpPr>
          <p:spPr>
            <a:xfrm>
              <a:off x="51717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7" name="Google Shape;2417;p23"/>
            <p:cNvSpPr/>
            <p:nvPr/>
          </p:nvSpPr>
          <p:spPr>
            <a:xfrm>
              <a:off x="53573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8" name="Google Shape;2418;p23"/>
            <p:cNvSpPr/>
            <p:nvPr/>
          </p:nvSpPr>
          <p:spPr>
            <a:xfrm>
              <a:off x="19026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9" name="Google Shape;2419;p23"/>
            <p:cNvSpPr/>
            <p:nvPr/>
          </p:nvSpPr>
          <p:spPr>
            <a:xfrm>
              <a:off x="22184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0" name="Google Shape;2420;p23"/>
            <p:cNvSpPr/>
            <p:nvPr/>
          </p:nvSpPr>
          <p:spPr>
            <a:xfrm>
              <a:off x="25342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1" name="Google Shape;2421;p23"/>
            <p:cNvSpPr/>
            <p:nvPr/>
          </p:nvSpPr>
          <p:spPr>
            <a:xfrm>
              <a:off x="28500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2" name="Google Shape;2422;p23"/>
            <p:cNvSpPr/>
            <p:nvPr/>
          </p:nvSpPr>
          <p:spPr>
            <a:xfrm>
              <a:off x="31666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3" name="Google Shape;2423;p23"/>
            <p:cNvSpPr/>
            <p:nvPr/>
          </p:nvSpPr>
          <p:spPr>
            <a:xfrm>
              <a:off x="348250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4" name="Google Shape;2424;p23"/>
            <p:cNvSpPr/>
            <p:nvPr/>
          </p:nvSpPr>
          <p:spPr>
            <a:xfrm>
              <a:off x="37983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5" name="Google Shape;2425;p23"/>
            <p:cNvSpPr/>
            <p:nvPr/>
          </p:nvSpPr>
          <p:spPr>
            <a:xfrm>
              <a:off x="41149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6" name="Google Shape;2426;p23"/>
            <p:cNvSpPr/>
            <p:nvPr/>
          </p:nvSpPr>
          <p:spPr>
            <a:xfrm>
              <a:off x="44307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7" name="Google Shape;2427;p23"/>
            <p:cNvSpPr/>
            <p:nvPr/>
          </p:nvSpPr>
          <p:spPr>
            <a:xfrm>
              <a:off x="47465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8" name="Google Shape;2428;p23"/>
            <p:cNvSpPr/>
            <p:nvPr/>
          </p:nvSpPr>
          <p:spPr>
            <a:xfrm>
              <a:off x="50632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9" name="Google Shape;2429;p23"/>
            <p:cNvSpPr/>
            <p:nvPr/>
          </p:nvSpPr>
          <p:spPr>
            <a:xfrm>
              <a:off x="53790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0" name="Google Shape;2430;p23"/>
            <p:cNvSpPr/>
            <p:nvPr/>
          </p:nvSpPr>
          <p:spPr>
            <a:xfrm>
              <a:off x="3290450" y="2074375"/>
              <a:ext cx="512725" cy="198500"/>
            </a:xfrm>
            <a:custGeom>
              <a:rect b="b" l="l" r="r" t="t"/>
              <a:pathLst>
                <a:path extrusionOk="0" h="7940" w="20509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1" name="Google Shape;2431;p23"/>
            <p:cNvSpPr/>
            <p:nvPr/>
          </p:nvSpPr>
          <p:spPr>
            <a:xfrm>
              <a:off x="3503400" y="2106500"/>
              <a:ext cx="60300" cy="131025"/>
            </a:xfrm>
            <a:custGeom>
              <a:rect b="b" l="l" r="r" t="t"/>
              <a:pathLst>
                <a:path extrusionOk="0" h="5241" w="2412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2" name="Google Shape;2432;p23"/>
            <p:cNvSpPr/>
            <p:nvPr/>
          </p:nvSpPr>
          <p:spPr>
            <a:xfrm>
              <a:off x="3575725" y="2106500"/>
              <a:ext cx="61100" cy="131025"/>
            </a:xfrm>
            <a:custGeom>
              <a:rect b="b" l="l" r="r" t="t"/>
              <a:pathLst>
                <a:path extrusionOk="0" h="5241" w="2444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3" name="Google Shape;2433;p23"/>
            <p:cNvSpPr/>
            <p:nvPr/>
          </p:nvSpPr>
          <p:spPr>
            <a:xfrm>
              <a:off x="3649650" y="2108125"/>
              <a:ext cx="66725" cy="128600"/>
            </a:xfrm>
            <a:custGeom>
              <a:rect b="b" l="l" r="r" t="t"/>
              <a:pathLst>
                <a:path extrusionOk="0" h="5144" w="2669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4" name="Google Shape;2434;p23"/>
            <p:cNvSpPr/>
            <p:nvPr/>
          </p:nvSpPr>
          <p:spPr>
            <a:xfrm>
              <a:off x="2318075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5" name="Google Shape;2435;p23"/>
            <p:cNvSpPr/>
            <p:nvPr/>
          </p:nvSpPr>
          <p:spPr>
            <a:xfrm>
              <a:off x="2400050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6" name="Google Shape;2436;p23"/>
            <p:cNvSpPr/>
            <p:nvPr/>
          </p:nvSpPr>
          <p:spPr>
            <a:xfrm>
              <a:off x="2483625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7" name="Google Shape;2437;p23"/>
            <p:cNvSpPr/>
            <p:nvPr/>
          </p:nvSpPr>
          <p:spPr>
            <a:xfrm>
              <a:off x="2568800" y="3979725"/>
              <a:ext cx="76375" cy="147100"/>
            </a:xfrm>
            <a:custGeom>
              <a:rect b="b" l="l" r="r" t="t"/>
              <a:pathLst>
                <a:path extrusionOk="0" h="5884" w="3055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8" name="Google Shape;2438;p23"/>
            <p:cNvSpPr/>
            <p:nvPr/>
          </p:nvSpPr>
          <p:spPr>
            <a:xfrm>
              <a:off x="23100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9" name="Google Shape;2439;p23"/>
            <p:cNvSpPr/>
            <p:nvPr/>
          </p:nvSpPr>
          <p:spPr>
            <a:xfrm>
              <a:off x="3584550" y="3979725"/>
              <a:ext cx="69150" cy="148700"/>
            </a:xfrm>
            <a:custGeom>
              <a:rect b="b" l="l" r="r" t="t"/>
              <a:pathLst>
                <a:path extrusionOk="0" h="5948" w="2766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0" name="Google Shape;2440;p23"/>
            <p:cNvSpPr/>
            <p:nvPr/>
          </p:nvSpPr>
          <p:spPr>
            <a:xfrm>
              <a:off x="366652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1" name="Google Shape;2441;p23"/>
            <p:cNvSpPr/>
            <p:nvPr/>
          </p:nvSpPr>
          <p:spPr>
            <a:xfrm>
              <a:off x="3750100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2" name="Google Shape;2442;p23"/>
            <p:cNvSpPr/>
            <p:nvPr/>
          </p:nvSpPr>
          <p:spPr>
            <a:xfrm>
              <a:off x="3835300" y="3979725"/>
              <a:ext cx="76350" cy="147100"/>
            </a:xfrm>
            <a:custGeom>
              <a:rect b="b" l="l" r="r" t="t"/>
              <a:pathLst>
                <a:path extrusionOk="0" h="5884" w="3054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3" name="Google Shape;2443;p23"/>
            <p:cNvSpPr/>
            <p:nvPr/>
          </p:nvSpPr>
          <p:spPr>
            <a:xfrm>
              <a:off x="35765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4" name="Google Shape;2444;p23"/>
            <p:cNvSpPr/>
            <p:nvPr/>
          </p:nvSpPr>
          <p:spPr>
            <a:xfrm>
              <a:off x="4959550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5" name="Google Shape;2445;p23"/>
            <p:cNvSpPr/>
            <p:nvPr/>
          </p:nvSpPr>
          <p:spPr>
            <a:xfrm>
              <a:off x="5042325" y="3978125"/>
              <a:ext cx="69925" cy="150300"/>
            </a:xfrm>
            <a:custGeom>
              <a:rect b="b" l="l" r="r" t="t"/>
              <a:pathLst>
                <a:path extrusionOk="0" h="6012" w="2797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6" name="Google Shape;2446;p23"/>
            <p:cNvSpPr/>
            <p:nvPr/>
          </p:nvSpPr>
          <p:spPr>
            <a:xfrm>
              <a:off x="512507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7" name="Google Shape;2447;p23"/>
            <p:cNvSpPr/>
            <p:nvPr/>
          </p:nvSpPr>
          <p:spPr>
            <a:xfrm>
              <a:off x="5210275" y="3979725"/>
              <a:ext cx="77175" cy="147100"/>
            </a:xfrm>
            <a:custGeom>
              <a:rect b="b" l="l" r="r" t="t"/>
              <a:pathLst>
                <a:path extrusionOk="0" h="5884" w="3087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8" name="Google Shape;2448;p23"/>
            <p:cNvSpPr/>
            <p:nvPr/>
          </p:nvSpPr>
          <p:spPr>
            <a:xfrm>
              <a:off x="4952300" y="4223225"/>
              <a:ext cx="336750" cy="12875"/>
            </a:xfrm>
            <a:custGeom>
              <a:rect b="b" l="l" r="r" t="t"/>
              <a:pathLst>
                <a:path extrusionOk="0" h="515" w="1347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9" name="Google Shape;2449;p23"/>
            <p:cNvSpPr/>
            <p:nvPr/>
          </p:nvSpPr>
          <p:spPr>
            <a:xfrm>
              <a:off x="3124100" y="3854375"/>
              <a:ext cx="13675" cy="703175"/>
            </a:xfrm>
            <a:custGeom>
              <a:rect b="b" l="l" r="r" t="t"/>
              <a:pathLst>
                <a:path extrusionOk="0" h="28127" w="547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0" name="Google Shape;2450;p23"/>
            <p:cNvSpPr/>
            <p:nvPr/>
          </p:nvSpPr>
          <p:spPr>
            <a:xfrm>
              <a:off x="4502275" y="3854375"/>
              <a:ext cx="12900" cy="703175"/>
            </a:xfrm>
            <a:custGeom>
              <a:rect b="b" l="l" r="r" t="t"/>
              <a:pathLst>
                <a:path extrusionOk="0" h="28127" w="516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1" name="Google Shape;2451;p23"/>
            <p:cNvSpPr/>
            <p:nvPr/>
          </p:nvSpPr>
          <p:spPr>
            <a:xfrm>
              <a:off x="236147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2" name="Google Shape;2452;p23"/>
            <p:cNvSpPr/>
            <p:nvPr/>
          </p:nvSpPr>
          <p:spPr>
            <a:xfrm>
              <a:off x="2407275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3" name="Google Shape;2453;p23"/>
            <p:cNvSpPr/>
            <p:nvPr/>
          </p:nvSpPr>
          <p:spPr>
            <a:xfrm>
              <a:off x="2456300" y="3788475"/>
              <a:ext cx="40200" cy="84400"/>
            </a:xfrm>
            <a:custGeom>
              <a:rect b="b" l="l" r="r" t="t"/>
              <a:pathLst>
                <a:path extrusionOk="0" h="3376" w="1608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4" name="Google Shape;2454;p23"/>
            <p:cNvSpPr/>
            <p:nvPr/>
          </p:nvSpPr>
          <p:spPr>
            <a:xfrm>
              <a:off x="2501300" y="3788475"/>
              <a:ext cx="46625" cy="84400"/>
            </a:xfrm>
            <a:custGeom>
              <a:rect b="b" l="l" r="r" t="t"/>
              <a:pathLst>
                <a:path extrusionOk="0" h="3376" w="1865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5" name="Google Shape;2455;p23"/>
            <p:cNvSpPr/>
            <p:nvPr/>
          </p:nvSpPr>
          <p:spPr>
            <a:xfrm>
              <a:off x="2549500" y="3788475"/>
              <a:ext cx="47450" cy="84400"/>
            </a:xfrm>
            <a:custGeom>
              <a:rect b="b" l="l" r="r" t="t"/>
              <a:pathLst>
                <a:path extrusionOk="0" h="3376" w="1898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6" name="Google Shape;2456;p23"/>
            <p:cNvSpPr/>
            <p:nvPr/>
          </p:nvSpPr>
          <p:spPr>
            <a:xfrm>
              <a:off x="3644025" y="3788475"/>
              <a:ext cx="64325" cy="84400"/>
            </a:xfrm>
            <a:custGeom>
              <a:rect b="b" l="l" r="r" t="t"/>
              <a:pathLst>
                <a:path extrusionOk="0" h="3376" w="2573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7" name="Google Shape;2457;p23"/>
            <p:cNvSpPr/>
            <p:nvPr/>
          </p:nvSpPr>
          <p:spPr>
            <a:xfrm>
              <a:off x="37147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8" name="Google Shape;2458;p23"/>
            <p:cNvSpPr/>
            <p:nvPr/>
          </p:nvSpPr>
          <p:spPr>
            <a:xfrm>
              <a:off x="37589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9" name="Google Shape;2459;p23"/>
            <p:cNvSpPr/>
            <p:nvPr/>
          </p:nvSpPr>
          <p:spPr>
            <a:xfrm>
              <a:off x="3803150" y="3788475"/>
              <a:ext cx="44225" cy="84400"/>
            </a:xfrm>
            <a:custGeom>
              <a:rect b="b" l="l" r="r" t="t"/>
              <a:pathLst>
                <a:path extrusionOk="0" h="3376" w="1769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0" name="Google Shape;2460;p23"/>
            <p:cNvSpPr/>
            <p:nvPr/>
          </p:nvSpPr>
          <p:spPr>
            <a:xfrm>
              <a:off x="4995700" y="3788475"/>
              <a:ext cx="56275" cy="84400"/>
            </a:xfrm>
            <a:custGeom>
              <a:rect b="b" l="l" r="r" t="t"/>
              <a:pathLst>
                <a:path extrusionOk="0" h="3376" w="2251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1" name="Google Shape;2461;p23"/>
            <p:cNvSpPr/>
            <p:nvPr/>
          </p:nvSpPr>
          <p:spPr>
            <a:xfrm>
              <a:off x="5060000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2" name="Google Shape;2462;p23"/>
            <p:cNvSpPr/>
            <p:nvPr/>
          </p:nvSpPr>
          <p:spPr>
            <a:xfrm>
              <a:off x="5109025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3" name="Google Shape;2463;p23"/>
            <p:cNvSpPr/>
            <p:nvPr/>
          </p:nvSpPr>
          <p:spPr>
            <a:xfrm>
              <a:off x="515642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4" name="Google Shape;2464;p23"/>
            <p:cNvSpPr/>
            <p:nvPr/>
          </p:nvSpPr>
          <p:spPr>
            <a:xfrm>
              <a:off x="5203850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5" name="Google Shape;2465;p23"/>
            <p:cNvSpPr/>
            <p:nvPr/>
          </p:nvSpPr>
          <p:spPr>
            <a:xfrm>
              <a:off x="5501975" y="4781525"/>
              <a:ext cx="384950" cy="152150"/>
            </a:xfrm>
            <a:custGeom>
              <a:rect b="b" l="l" r="r" t="t"/>
              <a:pathLst>
                <a:path extrusionOk="0" h="6086" w="15398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6" name="Google Shape;2466;p23"/>
            <p:cNvSpPr/>
            <p:nvPr/>
          </p:nvSpPr>
          <p:spPr>
            <a:xfrm>
              <a:off x="5530100" y="4563375"/>
              <a:ext cx="360850" cy="175900"/>
            </a:xfrm>
            <a:custGeom>
              <a:rect b="b" l="l" r="r" t="t"/>
              <a:pathLst>
                <a:path extrusionOk="0" h="7036" w="14434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7" name="Google Shape;2467;p23"/>
            <p:cNvSpPr/>
            <p:nvPr/>
          </p:nvSpPr>
          <p:spPr>
            <a:xfrm>
              <a:off x="5963250" y="4563150"/>
              <a:ext cx="171200" cy="366975"/>
            </a:xfrm>
            <a:custGeom>
              <a:rect b="b" l="l" r="r" t="t"/>
              <a:pathLst>
                <a:path extrusionOk="0" h="14679" w="6848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8" name="Google Shape;2468;p23"/>
            <p:cNvSpPr/>
            <p:nvPr/>
          </p:nvSpPr>
          <p:spPr>
            <a:xfrm>
              <a:off x="6172200" y="4849250"/>
              <a:ext cx="349575" cy="202350"/>
            </a:xfrm>
            <a:custGeom>
              <a:rect b="b" l="l" r="r" t="t"/>
              <a:pathLst>
                <a:path extrusionOk="0" h="8094" w="13983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9" name="Google Shape;2469;p23"/>
            <p:cNvSpPr/>
            <p:nvPr/>
          </p:nvSpPr>
          <p:spPr>
            <a:xfrm>
              <a:off x="6055675" y="4428950"/>
              <a:ext cx="163950" cy="374500"/>
            </a:xfrm>
            <a:custGeom>
              <a:rect b="b" l="l" r="r" t="t"/>
              <a:pathLst>
                <a:path extrusionOk="0" h="14980" w="6558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0" name="Google Shape;2470;p23"/>
            <p:cNvSpPr/>
            <p:nvPr/>
          </p:nvSpPr>
          <p:spPr>
            <a:xfrm>
              <a:off x="6315225" y="4531000"/>
              <a:ext cx="371300" cy="201600"/>
            </a:xfrm>
            <a:custGeom>
              <a:rect b="b" l="l" r="r" t="t"/>
              <a:pathLst>
                <a:path extrusionOk="0" h="8064" w="14852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1" name="Google Shape;2471;p23"/>
            <p:cNvSpPr/>
            <p:nvPr/>
          </p:nvSpPr>
          <p:spPr>
            <a:xfrm>
              <a:off x="6243725" y="4308400"/>
              <a:ext cx="213775" cy="345150"/>
            </a:xfrm>
            <a:custGeom>
              <a:rect b="b" l="l" r="r" t="t"/>
              <a:pathLst>
                <a:path extrusionOk="0" h="13806" w="8551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2" name="Google Shape;2472;p23"/>
            <p:cNvSpPr/>
            <p:nvPr/>
          </p:nvSpPr>
          <p:spPr>
            <a:xfrm>
              <a:off x="5842700" y="4681450"/>
              <a:ext cx="240325" cy="567025"/>
            </a:xfrm>
            <a:custGeom>
              <a:rect b="b" l="l" r="r" t="t"/>
              <a:pathLst>
                <a:path extrusionOk="0" h="22681" w="9613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3" name="Google Shape;2473;p23"/>
            <p:cNvSpPr/>
            <p:nvPr/>
          </p:nvSpPr>
          <p:spPr>
            <a:xfrm>
              <a:off x="6091825" y="4613150"/>
              <a:ext cx="231475" cy="591025"/>
            </a:xfrm>
            <a:custGeom>
              <a:rect b="b" l="l" r="r" t="t"/>
              <a:pathLst>
                <a:path extrusionOk="0" h="23641" w="9259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4" name="Google Shape;2474;p23"/>
            <p:cNvSpPr/>
            <p:nvPr/>
          </p:nvSpPr>
          <p:spPr>
            <a:xfrm>
              <a:off x="6132000" y="4990325"/>
              <a:ext cx="118975" cy="73500"/>
            </a:xfrm>
            <a:custGeom>
              <a:rect b="b" l="l" r="r" t="t"/>
              <a:pathLst>
                <a:path extrusionOk="0" h="2940" w="4759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5" name="Google Shape;2475;p23"/>
            <p:cNvSpPr/>
            <p:nvPr/>
          </p:nvSpPr>
          <p:spPr>
            <a:xfrm>
              <a:off x="6144075" y="4717625"/>
              <a:ext cx="67525" cy="129850"/>
            </a:xfrm>
            <a:custGeom>
              <a:rect b="b" l="l" r="r" t="t"/>
              <a:pathLst>
                <a:path extrusionOk="0" h="5194" w="2701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6" name="Google Shape;2476;p23"/>
            <p:cNvSpPr/>
            <p:nvPr/>
          </p:nvSpPr>
          <p:spPr>
            <a:xfrm>
              <a:off x="6261400" y="4661375"/>
              <a:ext cx="142250" cy="70375"/>
            </a:xfrm>
            <a:custGeom>
              <a:rect b="b" l="l" r="r" t="t"/>
              <a:pathLst>
                <a:path extrusionOk="0" h="2815" w="569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7" name="Google Shape;2477;p23"/>
            <p:cNvSpPr/>
            <p:nvPr/>
          </p:nvSpPr>
          <p:spPr>
            <a:xfrm>
              <a:off x="5983350" y="4849900"/>
              <a:ext cx="59475" cy="189975"/>
            </a:xfrm>
            <a:custGeom>
              <a:rect b="b" l="l" r="r" t="t"/>
              <a:pathLst>
                <a:path extrusionOk="0" h="7599" w="2379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8" name="Google Shape;2478;p23"/>
            <p:cNvSpPr/>
            <p:nvPr/>
          </p:nvSpPr>
          <p:spPr>
            <a:xfrm>
              <a:off x="5822625" y="4838000"/>
              <a:ext cx="117350" cy="67525"/>
            </a:xfrm>
            <a:custGeom>
              <a:rect b="b" l="l" r="r" t="t"/>
              <a:pathLst>
                <a:path extrusionOk="0" h="2701" w="4694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9" name="Google Shape;2479;p23"/>
            <p:cNvSpPr/>
            <p:nvPr/>
          </p:nvSpPr>
          <p:spPr>
            <a:xfrm>
              <a:off x="5951200" y="5157025"/>
              <a:ext cx="268425" cy="212975"/>
            </a:xfrm>
            <a:custGeom>
              <a:rect b="b" l="l" r="r" t="t"/>
              <a:pathLst>
                <a:path extrusionOk="0" h="8519" w="10737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0" name="Google Shape;2480;p23"/>
            <p:cNvSpPr/>
            <p:nvPr/>
          </p:nvSpPr>
          <p:spPr>
            <a:xfrm>
              <a:off x="5943975" y="5150600"/>
              <a:ext cx="282875" cy="225825"/>
            </a:xfrm>
            <a:custGeom>
              <a:rect b="b" l="l" r="r" t="t"/>
              <a:pathLst>
                <a:path extrusionOk="0" h="9033" w="11315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1" name="Google Shape;2481;p23"/>
            <p:cNvSpPr/>
            <p:nvPr/>
          </p:nvSpPr>
          <p:spPr>
            <a:xfrm>
              <a:off x="3847350" y="4310825"/>
              <a:ext cx="341550" cy="994100"/>
            </a:xfrm>
            <a:custGeom>
              <a:rect b="b" l="l" r="r" t="t"/>
              <a:pathLst>
                <a:path extrusionOk="0" h="39764" w="13662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2" name="Google Shape;2482;p23"/>
            <p:cNvSpPr/>
            <p:nvPr/>
          </p:nvSpPr>
          <p:spPr>
            <a:xfrm>
              <a:off x="3840100" y="4304400"/>
              <a:ext cx="356025" cy="1007475"/>
            </a:xfrm>
            <a:custGeom>
              <a:rect b="b" l="l" r="r" t="t"/>
              <a:pathLst>
                <a:path extrusionOk="0" h="40299" w="14241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3" name="Google Shape;2483;p23"/>
            <p:cNvSpPr/>
            <p:nvPr/>
          </p:nvSpPr>
          <p:spPr>
            <a:xfrm>
              <a:off x="3691825" y="5009525"/>
              <a:ext cx="308225" cy="332350"/>
            </a:xfrm>
            <a:custGeom>
              <a:rect b="b" l="l" r="r" t="t"/>
              <a:pathLst>
                <a:path extrusionOk="0" h="13294" w="12329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4" name="Google Shape;2484;p23"/>
            <p:cNvSpPr/>
            <p:nvPr/>
          </p:nvSpPr>
          <p:spPr>
            <a:xfrm>
              <a:off x="3690650" y="5002725"/>
              <a:ext cx="303775" cy="345575"/>
            </a:xfrm>
            <a:custGeom>
              <a:rect b="b" l="l" r="r" t="t"/>
              <a:pathLst>
                <a:path extrusionOk="0" h="13823" w="12151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5" name="Google Shape;2485;p23"/>
            <p:cNvSpPr/>
            <p:nvPr/>
          </p:nvSpPr>
          <p:spPr>
            <a:xfrm>
              <a:off x="2765675" y="5136875"/>
              <a:ext cx="160425" cy="71975"/>
            </a:xfrm>
            <a:custGeom>
              <a:rect b="b" l="l" r="r" t="t"/>
              <a:pathLst>
                <a:path extrusionOk="0" h="2879" w="6417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6" name="Google Shape;2486;p23"/>
            <p:cNvSpPr/>
            <p:nvPr/>
          </p:nvSpPr>
          <p:spPr>
            <a:xfrm>
              <a:off x="2768900" y="5129700"/>
              <a:ext cx="150300" cy="86025"/>
            </a:xfrm>
            <a:custGeom>
              <a:rect b="b" l="l" r="r" t="t"/>
              <a:pathLst>
                <a:path extrusionOk="0" h="3441" w="6012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7" name="Google Shape;2487;p23"/>
            <p:cNvSpPr/>
            <p:nvPr/>
          </p:nvSpPr>
          <p:spPr>
            <a:xfrm>
              <a:off x="2849250" y="5096175"/>
              <a:ext cx="87625" cy="156775"/>
            </a:xfrm>
            <a:custGeom>
              <a:rect b="b" l="l" r="r" t="t"/>
              <a:pathLst>
                <a:path extrusionOk="0" h="6271" w="3505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8" name="Google Shape;2488;p23"/>
            <p:cNvSpPr/>
            <p:nvPr/>
          </p:nvSpPr>
          <p:spPr>
            <a:xfrm>
              <a:off x="2846050" y="5089525"/>
              <a:ext cx="98050" cy="170375"/>
            </a:xfrm>
            <a:custGeom>
              <a:rect b="b" l="l" r="r" t="t"/>
              <a:pathLst>
                <a:path extrusionOk="0" h="6815" w="3922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9" name="Google Shape;2489;p23"/>
            <p:cNvSpPr/>
            <p:nvPr/>
          </p:nvSpPr>
          <p:spPr>
            <a:xfrm>
              <a:off x="2864525" y="5089350"/>
              <a:ext cx="148700" cy="160125"/>
            </a:xfrm>
            <a:custGeom>
              <a:rect b="b" l="l" r="r" t="t"/>
              <a:pathLst>
                <a:path extrusionOk="0" h="6405" w="5948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0" name="Google Shape;2490;p23"/>
            <p:cNvSpPr/>
            <p:nvPr/>
          </p:nvSpPr>
          <p:spPr>
            <a:xfrm>
              <a:off x="2860500" y="5083100"/>
              <a:ext cx="159950" cy="173600"/>
            </a:xfrm>
            <a:custGeom>
              <a:rect b="b" l="l" r="r" t="t"/>
              <a:pathLst>
                <a:path extrusionOk="0" h="6944" w="6398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1" name="Google Shape;2491;p23"/>
            <p:cNvSpPr/>
            <p:nvPr/>
          </p:nvSpPr>
          <p:spPr>
            <a:xfrm>
              <a:off x="2874975" y="5075450"/>
              <a:ext cx="1043925" cy="240775"/>
            </a:xfrm>
            <a:custGeom>
              <a:rect b="b" l="l" r="r" t="t"/>
              <a:pathLst>
                <a:path extrusionOk="0" h="9631" w="41757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2" name="Google Shape;2492;p23"/>
            <p:cNvSpPr/>
            <p:nvPr/>
          </p:nvSpPr>
          <p:spPr>
            <a:xfrm>
              <a:off x="2867750" y="5068625"/>
              <a:ext cx="1040700" cy="253975"/>
            </a:xfrm>
            <a:custGeom>
              <a:rect b="b" l="l" r="r" t="t"/>
              <a:pathLst>
                <a:path extrusionOk="0" h="10159" w="41628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3" name="Google Shape;2493;p23"/>
            <p:cNvSpPr/>
            <p:nvPr/>
          </p:nvSpPr>
          <p:spPr>
            <a:xfrm>
              <a:off x="4233075" y="4101575"/>
              <a:ext cx="677475" cy="1267625"/>
            </a:xfrm>
            <a:custGeom>
              <a:rect b="b" l="l" r="r" t="t"/>
              <a:pathLst>
                <a:path extrusionOk="0" h="50705" w="27099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4" name="Google Shape;2494;p23"/>
            <p:cNvSpPr/>
            <p:nvPr/>
          </p:nvSpPr>
          <p:spPr>
            <a:xfrm>
              <a:off x="4226650" y="4094650"/>
              <a:ext cx="690325" cy="1280975"/>
            </a:xfrm>
            <a:custGeom>
              <a:rect b="b" l="l" r="r" t="t"/>
              <a:pathLst>
                <a:path extrusionOk="0" h="51239" w="27613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5" name="Google Shape;2495;p23"/>
            <p:cNvSpPr/>
            <p:nvPr/>
          </p:nvSpPr>
          <p:spPr>
            <a:xfrm>
              <a:off x="4030575" y="4125175"/>
              <a:ext cx="497450" cy="1244825"/>
            </a:xfrm>
            <a:custGeom>
              <a:rect b="b" l="l" r="r" t="t"/>
              <a:pathLst>
                <a:path extrusionOk="0" h="49793" w="19898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6" name="Google Shape;2496;p23"/>
            <p:cNvSpPr/>
            <p:nvPr/>
          </p:nvSpPr>
          <p:spPr>
            <a:xfrm>
              <a:off x="4023325" y="4118950"/>
              <a:ext cx="511125" cy="1257475"/>
            </a:xfrm>
            <a:custGeom>
              <a:rect b="b" l="l" r="r" t="t"/>
              <a:pathLst>
                <a:path extrusionOk="0" h="50299" w="20445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7" name="Google Shape;2497;p23"/>
            <p:cNvSpPr/>
            <p:nvPr/>
          </p:nvSpPr>
          <p:spPr>
            <a:xfrm>
              <a:off x="4349600" y="4100275"/>
              <a:ext cx="131025" cy="192900"/>
            </a:xfrm>
            <a:custGeom>
              <a:rect b="b" l="l" r="r" t="t"/>
              <a:pathLst>
                <a:path extrusionOk="0" h="7716" w="5241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8" name="Google Shape;2498;p23"/>
            <p:cNvSpPr/>
            <p:nvPr/>
          </p:nvSpPr>
          <p:spPr>
            <a:xfrm>
              <a:off x="4342375" y="4093050"/>
              <a:ext cx="145475" cy="206625"/>
            </a:xfrm>
            <a:custGeom>
              <a:rect b="b" l="l" r="r" t="t"/>
              <a:pathLst>
                <a:path extrusionOk="0" h="8265" w="5819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9" name="Google Shape;2499;p23"/>
            <p:cNvSpPr/>
            <p:nvPr/>
          </p:nvSpPr>
          <p:spPr>
            <a:xfrm>
              <a:off x="4418700" y="3834275"/>
              <a:ext cx="451675" cy="495050"/>
            </a:xfrm>
            <a:custGeom>
              <a:rect b="b" l="l" r="r" t="t"/>
              <a:pathLst>
                <a:path extrusionOk="0" h="19802" w="18067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0" name="Google Shape;2500;p23"/>
            <p:cNvSpPr/>
            <p:nvPr/>
          </p:nvSpPr>
          <p:spPr>
            <a:xfrm>
              <a:off x="4411475" y="3827525"/>
              <a:ext cx="465325" cy="508450"/>
            </a:xfrm>
            <a:custGeom>
              <a:rect b="b" l="l" r="r" t="t"/>
              <a:pathLst>
                <a:path extrusionOk="0" h="20338" w="18613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1" name="Google Shape;2501;p23"/>
            <p:cNvSpPr/>
            <p:nvPr/>
          </p:nvSpPr>
          <p:spPr>
            <a:xfrm>
              <a:off x="4254775" y="3175150"/>
              <a:ext cx="542450" cy="1180025"/>
            </a:xfrm>
            <a:custGeom>
              <a:rect b="b" l="l" r="r" t="t"/>
              <a:pathLst>
                <a:path extrusionOk="0" h="47201" w="21698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2" name="Google Shape;2502;p23"/>
            <p:cNvSpPr/>
            <p:nvPr/>
          </p:nvSpPr>
          <p:spPr>
            <a:xfrm>
              <a:off x="4333525" y="3175150"/>
              <a:ext cx="463700" cy="450850"/>
            </a:xfrm>
            <a:custGeom>
              <a:rect b="b" l="l" r="r" t="t"/>
              <a:pathLst>
                <a:path extrusionOk="0" h="18034" w="18548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3" name="Google Shape;2503;p23"/>
            <p:cNvSpPr/>
            <p:nvPr/>
          </p:nvSpPr>
          <p:spPr>
            <a:xfrm>
              <a:off x="4253975" y="3168075"/>
              <a:ext cx="549700" cy="1193400"/>
            </a:xfrm>
            <a:custGeom>
              <a:rect b="b" l="l" r="r" t="t"/>
              <a:pathLst>
                <a:path extrusionOk="0" h="47736" w="21988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4" name="Google Shape;2504;p23"/>
            <p:cNvSpPr/>
            <p:nvPr/>
          </p:nvSpPr>
          <p:spPr>
            <a:xfrm>
              <a:off x="4706400" y="3568950"/>
              <a:ext cx="116550" cy="215550"/>
            </a:xfrm>
            <a:custGeom>
              <a:rect b="b" l="l" r="r" t="t"/>
              <a:pathLst>
                <a:path extrusionOk="0" h="8622" w="4662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5" name="Google Shape;2505;p23"/>
            <p:cNvSpPr/>
            <p:nvPr/>
          </p:nvSpPr>
          <p:spPr>
            <a:xfrm>
              <a:off x="4700775" y="3561850"/>
              <a:ext cx="118975" cy="229050"/>
            </a:xfrm>
            <a:custGeom>
              <a:rect b="b" l="l" r="r" t="t"/>
              <a:pathLst>
                <a:path extrusionOk="0" h="9162" w="4759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6" name="Google Shape;2506;p23"/>
            <p:cNvSpPr/>
            <p:nvPr/>
          </p:nvSpPr>
          <p:spPr>
            <a:xfrm>
              <a:off x="4340750" y="3605550"/>
              <a:ext cx="114950" cy="202225"/>
            </a:xfrm>
            <a:custGeom>
              <a:rect b="b" l="l" r="r" t="t"/>
              <a:pathLst>
                <a:path extrusionOk="0" h="8089" w="4598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7" name="Google Shape;2507;p23"/>
            <p:cNvSpPr/>
            <p:nvPr/>
          </p:nvSpPr>
          <p:spPr>
            <a:xfrm>
              <a:off x="4360050" y="3835075"/>
              <a:ext cx="135825" cy="28150"/>
            </a:xfrm>
            <a:custGeom>
              <a:rect b="b" l="l" r="r" t="t"/>
              <a:pathLst>
                <a:path extrusionOk="0" h="1126" w="5433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8" name="Google Shape;2508;p23"/>
            <p:cNvSpPr/>
            <p:nvPr/>
          </p:nvSpPr>
          <p:spPr>
            <a:xfrm>
              <a:off x="4480600" y="3605250"/>
              <a:ext cx="28950" cy="57875"/>
            </a:xfrm>
            <a:custGeom>
              <a:rect b="b" l="l" r="r" t="t"/>
              <a:pathLst>
                <a:path extrusionOk="0" h="2315" w="1158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9" name="Google Shape;2509;p23"/>
            <p:cNvSpPr/>
            <p:nvPr/>
          </p:nvSpPr>
          <p:spPr>
            <a:xfrm>
              <a:off x="4305400" y="3586775"/>
              <a:ext cx="29750" cy="57875"/>
            </a:xfrm>
            <a:custGeom>
              <a:rect b="b" l="l" r="r" t="t"/>
              <a:pathLst>
                <a:path extrusionOk="0" h="2315" w="119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0" name="Google Shape;2510;p23"/>
            <p:cNvSpPr/>
            <p:nvPr/>
          </p:nvSpPr>
          <p:spPr>
            <a:xfrm>
              <a:off x="4276475" y="3539350"/>
              <a:ext cx="94850" cy="24950"/>
            </a:xfrm>
            <a:custGeom>
              <a:rect b="b" l="l" r="r" t="t"/>
              <a:pathLst>
                <a:path extrusionOk="0" h="998" w="3794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1" name="Google Shape;2511;p23"/>
            <p:cNvSpPr/>
            <p:nvPr/>
          </p:nvSpPr>
          <p:spPr>
            <a:xfrm>
              <a:off x="4443625" y="3548200"/>
              <a:ext cx="135025" cy="38000"/>
            </a:xfrm>
            <a:custGeom>
              <a:rect b="b" l="l" r="r" t="t"/>
              <a:pathLst>
                <a:path extrusionOk="0" h="1520" w="5401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2" name="Google Shape;2512;p23"/>
            <p:cNvSpPr/>
            <p:nvPr/>
          </p:nvSpPr>
          <p:spPr>
            <a:xfrm>
              <a:off x="4481400" y="4034375"/>
              <a:ext cx="855050" cy="1335625"/>
            </a:xfrm>
            <a:custGeom>
              <a:rect b="b" l="l" r="r" t="t"/>
              <a:pathLst>
                <a:path extrusionOk="0" h="53425" w="34202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3" name="Google Shape;2513;p23"/>
            <p:cNvSpPr/>
            <p:nvPr/>
          </p:nvSpPr>
          <p:spPr>
            <a:xfrm>
              <a:off x="4474150" y="4027550"/>
              <a:ext cx="858300" cy="1348875"/>
            </a:xfrm>
            <a:custGeom>
              <a:rect b="b" l="l" r="r" t="t"/>
              <a:pathLst>
                <a:path extrusionOk="0" h="53955" w="34332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4" name="Google Shape;2514;p23"/>
            <p:cNvSpPr/>
            <p:nvPr/>
          </p:nvSpPr>
          <p:spPr>
            <a:xfrm>
              <a:off x="4637300" y="3848750"/>
              <a:ext cx="257975" cy="516750"/>
            </a:xfrm>
            <a:custGeom>
              <a:rect b="b" l="l" r="r" t="t"/>
              <a:pathLst>
                <a:path extrusionOk="0" h="20670" w="10319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4630050" y="3842025"/>
              <a:ext cx="272450" cy="530700"/>
            </a:xfrm>
            <a:custGeom>
              <a:rect b="b" l="l" r="r" t="t"/>
              <a:pathLst>
                <a:path extrusionOk="0" h="21228" w="10898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6" name="Google Shape;2516;p23"/>
            <p:cNvSpPr/>
            <p:nvPr/>
          </p:nvSpPr>
          <p:spPr>
            <a:xfrm>
              <a:off x="4855875" y="4281900"/>
              <a:ext cx="512725" cy="946675"/>
            </a:xfrm>
            <a:custGeom>
              <a:rect b="b" l="l" r="r" t="t"/>
              <a:pathLst>
                <a:path extrusionOk="0" h="37867" w="20509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7" name="Google Shape;2517;p23"/>
            <p:cNvSpPr/>
            <p:nvPr/>
          </p:nvSpPr>
          <p:spPr>
            <a:xfrm>
              <a:off x="4848650" y="4276275"/>
              <a:ext cx="511925" cy="959025"/>
            </a:xfrm>
            <a:custGeom>
              <a:rect b="b" l="l" r="r" t="t"/>
              <a:pathLst>
                <a:path extrusionOk="0" h="38361" w="20477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8" name="Google Shape;2518;p23"/>
            <p:cNvSpPr/>
            <p:nvPr/>
          </p:nvSpPr>
          <p:spPr>
            <a:xfrm>
              <a:off x="4716850" y="4919150"/>
              <a:ext cx="404250" cy="407825"/>
            </a:xfrm>
            <a:custGeom>
              <a:rect b="b" l="l" r="r" t="t"/>
              <a:pathLst>
                <a:path extrusionOk="0" h="16313" w="1617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4714450" y="4915950"/>
              <a:ext cx="413875" cy="417900"/>
            </a:xfrm>
            <a:custGeom>
              <a:rect b="b" l="l" r="r" t="t"/>
              <a:pathLst>
                <a:path extrusionOk="0" h="16716" w="16555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3529925" y="5101700"/>
              <a:ext cx="469550" cy="99550"/>
            </a:xfrm>
            <a:custGeom>
              <a:rect b="b" l="l" r="r" t="t"/>
              <a:pathLst>
                <a:path extrusionOk="0" h="3982" w="18782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3533125" y="5095150"/>
              <a:ext cx="450050" cy="112525"/>
            </a:xfrm>
            <a:custGeom>
              <a:rect b="b" l="l" r="r" t="t"/>
              <a:pathLst>
                <a:path extrusionOk="0" h="4501" w="18002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2" name="Google Shape;2522;p23"/>
            <p:cNvSpPr/>
            <p:nvPr/>
          </p:nvSpPr>
          <p:spPr>
            <a:xfrm>
              <a:off x="3583025" y="5056825"/>
              <a:ext cx="166300" cy="176575"/>
            </a:xfrm>
            <a:custGeom>
              <a:rect b="b" l="l" r="r" t="t"/>
              <a:pathLst>
                <a:path extrusionOk="0" h="7063" w="6652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3" name="Google Shape;2523;p23"/>
            <p:cNvSpPr/>
            <p:nvPr/>
          </p:nvSpPr>
          <p:spPr>
            <a:xfrm>
              <a:off x="3576525" y="5050150"/>
              <a:ext cx="180025" cy="189675"/>
            </a:xfrm>
            <a:custGeom>
              <a:rect b="b" l="l" r="r" t="t"/>
              <a:pathLst>
                <a:path extrusionOk="0" h="7587" w="7201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4" name="Google Shape;2524;p23"/>
            <p:cNvSpPr/>
            <p:nvPr/>
          </p:nvSpPr>
          <p:spPr>
            <a:xfrm>
              <a:off x="3610275" y="5040500"/>
              <a:ext cx="192900" cy="215600"/>
            </a:xfrm>
            <a:custGeom>
              <a:rect b="b" l="l" r="r" t="t"/>
              <a:pathLst>
                <a:path extrusionOk="0" h="8624" w="7716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3603850" y="5033275"/>
              <a:ext cx="206550" cy="229050"/>
            </a:xfrm>
            <a:custGeom>
              <a:rect b="b" l="l" r="r" t="t"/>
              <a:pathLst>
                <a:path extrusionOk="0" h="9162" w="8262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3636000" y="5039525"/>
              <a:ext cx="1332400" cy="269500"/>
            </a:xfrm>
            <a:custGeom>
              <a:rect b="b" l="l" r="r" t="t"/>
              <a:pathLst>
                <a:path extrusionOk="0" h="10780" w="53296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7" name="Google Shape;2527;p23"/>
            <p:cNvSpPr/>
            <p:nvPr/>
          </p:nvSpPr>
          <p:spPr>
            <a:xfrm>
              <a:off x="3628750" y="5032475"/>
              <a:ext cx="1339650" cy="282875"/>
            </a:xfrm>
            <a:custGeom>
              <a:rect b="b" l="l" r="r" t="t"/>
              <a:pathLst>
                <a:path extrusionOk="0" h="11315" w="53586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8" name="Google Shape;2528;p23"/>
            <p:cNvSpPr/>
            <p:nvPr/>
          </p:nvSpPr>
          <p:spPr>
            <a:xfrm>
              <a:off x="1274175" y="5363550"/>
              <a:ext cx="5102975" cy="12875"/>
            </a:xfrm>
            <a:custGeom>
              <a:rect b="b" l="l" r="r" t="t"/>
              <a:pathLst>
                <a:path extrusionOk="0" h="515" w="204119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9" name="Google Shape;2529;p23"/>
            <p:cNvSpPr/>
            <p:nvPr/>
          </p:nvSpPr>
          <p:spPr>
            <a:xfrm>
              <a:off x="2392800" y="5312125"/>
              <a:ext cx="1579925" cy="57875"/>
            </a:xfrm>
            <a:custGeom>
              <a:rect b="b" l="l" r="r" t="t"/>
              <a:pathLst>
                <a:path extrusionOk="0" h="2315" w="63197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0" name="Google Shape;2530;p23"/>
            <p:cNvSpPr/>
            <p:nvPr/>
          </p:nvSpPr>
          <p:spPr>
            <a:xfrm>
              <a:off x="2385575" y="5304900"/>
              <a:ext cx="1594400" cy="71525"/>
            </a:xfrm>
            <a:custGeom>
              <a:rect b="b" l="l" r="r" t="t"/>
              <a:pathLst>
                <a:path extrusionOk="0" h="2861" w="63776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1" name="Google Shape;2531;p23"/>
            <p:cNvSpPr/>
            <p:nvPr/>
          </p:nvSpPr>
          <p:spPr>
            <a:xfrm>
              <a:off x="3230175" y="5312125"/>
              <a:ext cx="742550" cy="57875"/>
            </a:xfrm>
            <a:custGeom>
              <a:rect b="b" l="l" r="r" t="t"/>
              <a:pathLst>
                <a:path extrusionOk="0" h="2315" w="29702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2" name="Google Shape;2532;p23"/>
            <p:cNvSpPr/>
            <p:nvPr/>
          </p:nvSpPr>
          <p:spPr>
            <a:xfrm>
              <a:off x="3223750" y="5304900"/>
              <a:ext cx="756225" cy="71525"/>
            </a:xfrm>
            <a:custGeom>
              <a:rect b="b" l="l" r="r" t="t"/>
              <a:pathLst>
                <a:path extrusionOk="0" h="2861" w="30249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3" name="Google Shape;2533;p23"/>
            <p:cNvSpPr/>
            <p:nvPr/>
          </p:nvSpPr>
          <p:spPr>
            <a:xfrm>
              <a:off x="206412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4" name="Google Shape;2534;p23"/>
            <p:cNvSpPr/>
            <p:nvPr/>
          </p:nvSpPr>
          <p:spPr>
            <a:xfrm>
              <a:off x="2056900" y="4572000"/>
              <a:ext cx="1217500" cy="746575"/>
            </a:xfrm>
            <a:custGeom>
              <a:rect b="b" l="l" r="r" t="t"/>
              <a:pathLst>
                <a:path extrusionOk="0" h="29863" w="4870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5" name="Google Shape;2535;p23"/>
            <p:cNvSpPr/>
            <p:nvPr/>
          </p:nvSpPr>
          <p:spPr>
            <a:xfrm>
              <a:off x="202717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6" name="Google Shape;2536;p23"/>
            <p:cNvSpPr/>
            <p:nvPr/>
          </p:nvSpPr>
          <p:spPr>
            <a:xfrm>
              <a:off x="2020725" y="4572000"/>
              <a:ext cx="1216700" cy="746575"/>
            </a:xfrm>
            <a:custGeom>
              <a:rect b="b" l="l" r="r" t="t"/>
              <a:pathLst>
                <a:path extrusionOk="0" h="29863" w="48668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37" name="Google Shape;253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0" name="Google Shape;1920;p6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1921" name="Google Shape;1921;p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4" name="Google Shape;1924;p6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1925" name="Google Shape;1925;p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8" name="Google Shape;1928;p6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1929" name="Google Shape;1929;p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2" name="Google Shape;1932;p6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Распределение ролей в команде</a:t>
            </a:r>
            <a:endParaRPr/>
          </a:p>
        </p:txBody>
      </p:sp>
      <p:sp>
        <p:nvSpPr>
          <p:cNvPr id="1933" name="Google Shape;1933;p6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Быканов Никита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4" name="Google Shape;1934;p6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Будаев Андрей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5" name="Google Shape;1935;p6"/>
          <p:cNvSpPr txBox="1"/>
          <p:nvPr>
            <p:ph idx="3" type="subTitle"/>
          </p:nvPr>
        </p:nvSpPr>
        <p:spPr>
          <a:xfrm>
            <a:off x="6196500" y="2414025"/>
            <a:ext cx="2126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Шалиткин Валерий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6" name="Google Shape;1936;p6"/>
          <p:cNvSpPr txBox="1"/>
          <p:nvPr>
            <p:ph idx="4" type="subTitle"/>
          </p:nvPr>
        </p:nvSpPr>
        <p:spPr>
          <a:xfrm>
            <a:off x="3694175" y="2825500"/>
            <a:ext cx="25023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Light"/>
                <a:ea typeface="Roboto Light"/>
                <a:cs typeface="Roboto Light"/>
                <a:sym typeface="Roboto Light"/>
              </a:rPr>
              <a:t>- Разработка серверной части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Light"/>
                <a:ea typeface="Roboto Light"/>
                <a:cs typeface="Roboto Light"/>
                <a:sym typeface="Roboto Light"/>
              </a:rPr>
              <a:t>- Написание документации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Light"/>
                <a:ea typeface="Roboto Light"/>
                <a:cs typeface="Roboto Light"/>
                <a:sym typeface="Roboto Light"/>
              </a:rPr>
              <a:t>- Описание процесса работы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Light"/>
                <a:ea typeface="Roboto Light"/>
                <a:cs typeface="Roboto Light"/>
                <a:sym typeface="Roboto Light"/>
              </a:rPr>
              <a:t>- Техническая синхронизация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37" name="Google Shape;1937;p6"/>
          <p:cNvSpPr txBox="1"/>
          <p:nvPr>
            <p:ph idx="5" type="subTitle"/>
          </p:nvPr>
        </p:nvSpPr>
        <p:spPr>
          <a:xfrm>
            <a:off x="1024123" y="2825500"/>
            <a:ext cx="26700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Light"/>
                <a:ea typeface="Roboto Light"/>
                <a:cs typeface="Roboto Light"/>
                <a:sym typeface="Roboto Light"/>
              </a:rPr>
              <a:t>- Разработка Telegram-бота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Light"/>
                <a:ea typeface="Roboto Light"/>
                <a:cs typeface="Roboto Light"/>
                <a:sym typeface="Roboto Light"/>
              </a:rPr>
              <a:t>- Интеграция Telegram-бота и основного сайта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Light"/>
                <a:ea typeface="Roboto Light"/>
                <a:cs typeface="Roboto Light"/>
                <a:sym typeface="Roboto Light"/>
              </a:rPr>
              <a:t>- Оформление Git для бота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Light"/>
                <a:ea typeface="Roboto Light"/>
                <a:cs typeface="Roboto Light"/>
                <a:sym typeface="Roboto Light"/>
              </a:rPr>
              <a:t>- Оформление презентации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38" name="Google Shape;1938;p6"/>
          <p:cNvSpPr txBox="1"/>
          <p:nvPr>
            <p:ph idx="6" type="subTitle"/>
          </p:nvPr>
        </p:nvSpPr>
        <p:spPr>
          <a:xfrm>
            <a:off x="6121375" y="2827025"/>
            <a:ext cx="24354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Light"/>
                <a:ea typeface="Roboto Light"/>
                <a:cs typeface="Roboto Light"/>
                <a:sym typeface="Roboto Light"/>
              </a:rPr>
              <a:t>- Создание архитектуры приложения</a:t>
            </a:r>
            <a:br>
              <a:rPr lang="en" sz="1100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1100">
                <a:latin typeface="Roboto Light"/>
                <a:ea typeface="Roboto Light"/>
                <a:cs typeface="Roboto Light"/>
                <a:sym typeface="Roboto Light"/>
              </a:rPr>
              <a:t>- Разработка Front-end части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Light"/>
                <a:ea typeface="Roboto Light"/>
                <a:cs typeface="Roboto Light"/>
                <a:sym typeface="Roboto Light"/>
              </a:rPr>
              <a:t>- Организация децентрализованного хранилища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939" name="Google Shape;1939;p6"/>
          <p:cNvGrpSpPr/>
          <p:nvPr/>
        </p:nvGrpSpPr>
        <p:grpSpPr>
          <a:xfrm>
            <a:off x="1696099" y="1908349"/>
            <a:ext cx="420796" cy="370732"/>
            <a:chOff x="-3137650" y="2067900"/>
            <a:chExt cx="291450" cy="256775"/>
          </a:xfrm>
        </p:grpSpPr>
        <p:sp>
          <p:nvSpPr>
            <p:cNvPr id="1940" name="Google Shape;1940;p6"/>
            <p:cNvSpPr/>
            <p:nvPr/>
          </p:nvSpPr>
          <p:spPr>
            <a:xfrm>
              <a:off x="-3137650" y="2067900"/>
              <a:ext cx="291450" cy="187475"/>
            </a:xfrm>
            <a:custGeom>
              <a:rect b="b" l="l" r="r" t="t"/>
              <a:pathLst>
                <a:path extrusionOk="0" h="7499" w="11658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-3137650" y="2273475"/>
              <a:ext cx="291450" cy="51200"/>
            </a:xfrm>
            <a:custGeom>
              <a:rect b="b" l="l" r="r" t="t"/>
              <a:pathLst>
                <a:path extrusionOk="0" h="2048" w="11658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-3035250" y="2103000"/>
              <a:ext cx="104000" cy="118500"/>
            </a:xfrm>
            <a:custGeom>
              <a:rect b="b" l="l" r="r" t="t"/>
              <a:pathLst>
                <a:path extrusionOk="0" h="4740" w="416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3" name="Google Shape;1943;p6"/>
          <p:cNvGrpSpPr/>
          <p:nvPr/>
        </p:nvGrpSpPr>
        <p:grpSpPr>
          <a:xfrm>
            <a:off x="4361602" y="1908360"/>
            <a:ext cx="420796" cy="421770"/>
            <a:chOff x="-3137650" y="2408950"/>
            <a:chExt cx="291450" cy="292125"/>
          </a:xfrm>
        </p:grpSpPr>
        <p:sp>
          <p:nvSpPr>
            <p:cNvPr id="1944" name="Google Shape;1944;p6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9" name="Google Shape;1949;p6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1950" name="Google Shape;1950;p6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7" name="Google Shape;195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2" name="Google Shape;1962;p5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1963" name="Google Shape;1963;p5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5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5" name="Google Shape;1965;p5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ПУШКОГРАМ</a:t>
            </a:r>
            <a:endParaRPr i="0" sz="1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966" name="Google Shape;1966;p5"/>
          <p:cNvGrpSpPr/>
          <p:nvPr/>
        </p:nvGrpSpPr>
        <p:grpSpPr>
          <a:xfrm>
            <a:off x="4276542" y="950661"/>
            <a:ext cx="591455" cy="590639"/>
            <a:chOff x="1190625" y="238125"/>
            <a:chExt cx="5238750" cy="5231525"/>
          </a:xfrm>
        </p:grpSpPr>
        <p:sp>
          <p:nvSpPr>
            <p:cNvPr id="1967" name="Google Shape;1967;p5"/>
            <p:cNvSpPr/>
            <p:nvPr/>
          </p:nvSpPr>
          <p:spPr>
            <a:xfrm>
              <a:off x="1190625" y="259325"/>
              <a:ext cx="5238750" cy="5210325"/>
            </a:xfrm>
            <a:custGeom>
              <a:rect b="b" l="l" r="r" t="t"/>
              <a:pathLst>
                <a:path extrusionOk="0" h="208413" w="20955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5"/>
            <p:cNvSpPr/>
            <p:nvPr/>
          </p:nvSpPr>
          <p:spPr>
            <a:xfrm>
              <a:off x="4202861" y="1284806"/>
              <a:ext cx="1389300" cy="1389300"/>
            </a:xfrm>
            <a:custGeom>
              <a:rect b="b" l="l" r="r" t="t"/>
              <a:pathLst>
                <a:path extrusionOk="0" h="55572" w="55572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5"/>
            <p:cNvSpPr/>
            <p:nvPr/>
          </p:nvSpPr>
          <p:spPr>
            <a:xfrm>
              <a:off x="3730400" y="4080350"/>
              <a:ext cx="173675" cy="260500"/>
            </a:xfrm>
            <a:custGeom>
              <a:rect b="b" l="l" r="r" t="t"/>
              <a:pathLst>
                <a:path extrusionOk="0" h="10420" w="6947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5"/>
            <p:cNvSpPr/>
            <p:nvPr/>
          </p:nvSpPr>
          <p:spPr>
            <a:xfrm>
              <a:off x="2430350" y="1227000"/>
              <a:ext cx="1473725" cy="2679700"/>
            </a:xfrm>
            <a:custGeom>
              <a:rect b="b" l="l" r="r" t="t"/>
              <a:pathLst>
                <a:path extrusionOk="0" h="107188" w="58949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5"/>
            <p:cNvSpPr/>
            <p:nvPr/>
          </p:nvSpPr>
          <p:spPr>
            <a:xfrm>
              <a:off x="5467000" y="3472525"/>
              <a:ext cx="607825" cy="173700"/>
            </a:xfrm>
            <a:custGeom>
              <a:rect b="b" l="l" r="r" t="t"/>
              <a:pathLst>
                <a:path extrusionOk="0" h="6948" w="24313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5"/>
            <p:cNvSpPr/>
            <p:nvPr/>
          </p:nvSpPr>
          <p:spPr>
            <a:xfrm>
              <a:off x="5324700" y="3925975"/>
              <a:ext cx="631950" cy="566850"/>
            </a:xfrm>
            <a:custGeom>
              <a:rect b="b" l="l" r="r" t="t"/>
              <a:pathLst>
                <a:path extrusionOk="0" h="22674" w="25278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5"/>
            <p:cNvSpPr/>
            <p:nvPr/>
          </p:nvSpPr>
          <p:spPr>
            <a:xfrm>
              <a:off x="4946025" y="4167175"/>
              <a:ext cx="173675" cy="607825"/>
            </a:xfrm>
            <a:custGeom>
              <a:rect b="b" l="l" r="r" t="t"/>
              <a:pathLst>
                <a:path extrusionOk="0" h="24313" w="6947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5"/>
            <p:cNvSpPr/>
            <p:nvPr/>
          </p:nvSpPr>
          <p:spPr>
            <a:xfrm>
              <a:off x="1279850" y="1564675"/>
              <a:ext cx="735675" cy="342525"/>
            </a:xfrm>
            <a:custGeom>
              <a:rect b="b" l="l" r="r" t="t"/>
              <a:pathLst>
                <a:path extrusionOk="0" h="13701" w="29427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5"/>
            <p:cNvSpPr/>
            <p:nvPr/>
          </p:nvSpPr>
          <p:spPr>
            <a:xfrm>
              <a:off x="1424575" y="710850"/>
              <a:ext cx="706725" cy="574075"/>
            </a:xfrm>
            <a:custGeom>
              <a:rect b="b" l="l" r="r" t="t"/>
              <a:pathLst>
                <a:path extrusionOk="0" h="22963" w="28269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5"/>
            <p:cNvSpPr/>
            <p:nvPr/>
          </p:nvSpPr>
          <p:spPr>
            <a:xfrm>
              <a:off x="2167450" y="238125"/>
              <a:ext cx="344925" cy="738075"/>
            </a:xfrm>
            <a:custGeom>
              <a:rect b="b" l="l" r="r" t="t"/>
              <a:pathLst>
                <a:path extrusionOk="0" h="29523" w="13797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7" name="Google Shape;1977;p5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Актуальность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78" name="Google Shape;1978;p5"/>
          <p:cNvSpPr txBox="1"/>
          <p:nvPr>
            <p:ph idx="1" type="subTitle"/>
          </p:nvPr>
        </p:nvSpPr>
        <p:spPr>
          <a:xfrm>
            <a:off x="970950" y="3054100"/>
            <a:ext cx="71694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В настоящее время основная часть данных в интернете хранится на серверах всего нескольких компаний. «Пушкограм» стремится отойти от централизации данных в интернете и предоставить пользователям свободную и безопасную соцсеть для обмена фото.  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79" name="Google Shape;1979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4" name="Google Shape;1984;g155cf3a329d_1_5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985" name="Google Shape;1985;g155cf3a329d_1_5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6" name="Google Shape;1986;g155cf3a329d_1_5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7" name="Google Shape;1987;g155cf3a329d_1_5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8" name="Google Shape;1988;g155cf3a329d_1_5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9" name="Google Shape;1989;g155cf3a329d_1_5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0" name="Google Shape;1990;g155cf3a329d_1_5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1" name="Google Shape;1991;g155cf3a329d_1_5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2" name="Google Shape;1992;g155cf3a329d_1_5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3" name="Google Shape;1993;g155cf3a329d_1_5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4" name="Google Shape;1994;g155cf3a329d_1_5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5" name="Google Shape;1995;g155cf3a329d_1_5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6" name="Google Shape;1996;g155cf3a329d_1_5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7" name="Google Shape;1997;g155cf3a329d_1_5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8" name="Google Shape;1998;g155cf3a329d_1_5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9" name="Google Shape;1999;g155cf3a329d_1_5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0" name="Google Shape;2000;g155cf3a329d_1_5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1" name="Google Shape;2001;g155cf3a329d_1_5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2" name="Google Shape;2002;g155cf3a329d_1_5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3" name="Google Shape;2003;g155cf3a329d_1_5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4" name="Google Shape;2004;g155cf3a329d_1_5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5" name="Google Shape;2005;g155cf3a329d_1_5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6" name="Google Shape;2006;g155cf3a329d_1_5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7" name="Google Shape;2007;g155cf3a329d_1_5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8" name="Google Shape;2008;g155cf3a329d_1_5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9" name="Google Shape;2009;g155cf3a329d_1_5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0" name="Google Shape;2010;g155cf3a329d_1_5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1" name="Google Shape;2011;g155cf3a329d_1_5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2" name="Google Shape;2012;g155cf3a329d_1_5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3" name="Google Shape;2013;g155cf3a329d_1_5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4" name="Google Shape;2014;g155cf3a329d_1_5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5" name="Google Shape;2015;g155cf3a329d_1_5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6" name="Google Shape;2016;g155cf3a329d_1_5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7" name="Google Shape;2017;g155cf3a329d_1_5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8" name="Google Shape;2018;g155cf3a329d_1_5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9" name="Google Shape;2019;g155cf3a329d_1_5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0" name="Google Shape;2020;g155cf3a329d_1_5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1" name="Google Shape;2021;g155cf3a329d_1_5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2" name="Google Shape;2022;g155cf3a329d_1_5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3" name="Google Shape;2023;g155cf3a329d_1_5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4" name="Google Shape;2024;g155cf3a329d_1_5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5" name="Google Shape;2025;g155cf3a329d_1_5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6" name="Google Shape;2026;g155cf3a329d_1_5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7" name="Google Shape;2027;g155cf3a329d_1_5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8" name="Google Shape;2028;g155cf3a329d_1_5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9" name="Google Shape;2029;g155cf3a329d_1_5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0" name="Google Shape;2030;g155cf3a329d_1_5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1" name="Google Shape;2031;g155cf3a329d_1_5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2" name="Google Shape;2032;g155cf3a329d_1_5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3" name="Google Shape;2033;g155cf3a329d_1_5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4" name="Google Shape;2034;g155cf3a329d_1_5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5" name="Google Shape;2035;g155cf3a329d_1_5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6" name="Google Shape;2036;g155cf3a329d_1_5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7" name="Google Shape;2037;g155cf3a329d_1_5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8" name="Google Shape;2038;g155cf3a329d_1_5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9" name="Google Shape;2039;g155cf3a329d_1_5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0" name="Google Shape;2040;g155cf3a329d_1_5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1" name="Google Shape;2041;g155cf3a329d_1_5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2" name="Google Shape;2042;g155cf3a329d_1_5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3" name="Google Shape;2043;g155cf3a329d_1_5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4" name="Google Shape;2044;g155cf3a329d_1_5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5" name="Google Shape;2045;g155cf3a329d_1_5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6" name="Google Shape;2046;g155cf3a329d_1_5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7" name="Google Shape;2047;g155cf3a329d_1_5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8" name="Google Shape;2048;g155cf3a329d_1_5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9" name="Google Shape;2049;g155cf3a329d_1_5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0" name="Google Shape;2050;g155cf3a329d_1_5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1" name="Google Shape;2051;g155cf3a329d_1_5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2" name="Google Shape;2052;g155cf3a329d_1_5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3" name="Google Shape;2053;g155cf3a329d_1_5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4" name="Google Shape;2054;g155cf3a329d_1_5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5" name="Google Shape;2055;g155cf3a329d_1_5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6" name="Google Shape;2056;g155cf3a329d_1_5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7" name="Google Shape;2057;g155cf3a329d_1_5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8" name="Google Shape;2058;g155cf3a329d_1_5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9" name="Google Shape;2059;g155cf3a329d_1_5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0" name="Google Shape;2060;g155cf3a329d_1_5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1" name="Google Shape;2061;g155cf3a329d_1_5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2" name="Google Shape;2062;g155cf3a329d_1_5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3" name="Google Shape;2063;g155cf3a329d_1_5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4" name="Google Shape;2064;g155cf3a329d_1_5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5" name="Google Shape;2065;g155cf3a329d_1_5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6" name="Google Shape;2066;g155cf3a329d_1_5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7" name="Google Shape;2067;g155cf3a329d_1_5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8" name="Google Shape;2068;g155cf3a329d_1_5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9" name="Google Shape;2069;g155cf3a329d_1_5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0" name="Google Shape;2070;g155cf3a329d_1_5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1" name="Google Shape;2071;g155cf3a329d_1_5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2" name="Google Shape;2072;g155cf3a329d_1_5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3" name="Google Shape;2073;g155cf3a329d_1_5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4" name="Google Shape;2074;g155cf3a329d_1_5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5" name="Google Shape;2075;g155cf3a329d_1_5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6" name="Google Shape;2076;g155cf3a329d_1_5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7" name="Google Shape;2077;g155cf3a329d_1_5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8" name="Google Shape;2078;g155cf3a329d_1_5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9" name="Google Shape;2079;g155cf3a329d_1_5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0" name="Google Shape;2080;g155cf3a329d_1_5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1" name="Google Shape;2081;g155cf3a329d_1_5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2" name="Google Shape;2082;g155cf3a329d_1_5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3" name="Google Shape;2083;g155cf3a329d_1_5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4" name="Google Shape;2084;g155cf3a329d_1_5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5" name="Google Shape;2085;g155cf3a329d_1_5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6" name="Google Shape;2086;g155cf3a329d_1_5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7" name="Google Shape;2087;g155cf3a329d_1_5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8" name="Google Shape;2088;g155cf3a329d_1_5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9" name="Google Shape;2089;g155cf3a329d_1_5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0" name="Google Shape;2090;g155cf3a329d_1_5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1" name="Google Shape;2091;g155cf3a329d_1_5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2" name="Google Shape;2092;g155cf3a329d_1_5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3" name="Google Shape;2093;g155cf3a329d_1_5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4" name="Google Shape;2094;g155cf3a329d_1_5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5" name="Google Shape;2095;g155cf3a329d_1_5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6" name="Google Shape;2096;g155cf3a329d_1_5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7" name="Google Shape;2097;g155cf3a329d_1_5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8" name="Google Shape;2098;g155cf3a329d_1_5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9" name="Google Shape;2099;g155cf3a329d_1_5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0" name="Google Shape;2100;g155cf3a329d_1_5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1" name="Google Shape;2101;g155cf3a329d_1_5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2" name="Google Shape;2102;g155cf3a329d_1_5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3" name="Google Shape;2103;g155cf3a329d_1_5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4" name="Google Shape;2104;g155cf3a329d_1_5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5" name="Google Shape;2105;g155cf3a329d_1_5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6" name="Google Shape;2106;g155cf3a329d_1_5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7" name="Google Shape;2107;g155cf3a329d_1_5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8" name="Google Shape;2108;g155cf3a329d_1_5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9" name="Google Shape;2109;g155cf3a329d_1_5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0" name="Google Shape;2110;g155cf3a329d_1_5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1" name="Google Shape;2111;g155cf3a329d_1_5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2" name="Google Shape;2112;g155cf3a329d_1_5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3" name="Google Shape;2113;g155cf3a329d_1_5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4" name="Google Shape;2114;g155cf3a329d_1_5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5" name="Google Shape;2115;g155cf3a329d_1_5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6" name="Google Shape;2116;g155cf3a329d_1_5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7" name="Google Shape;2117;g155cf3a329d_1_5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8" name="Google Shape;2118;g155cf3a329d_1_5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9" name="Google Shape;2119;g155cf3a329d_1_5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0" name="Google Shape;2120;g155cf3a329d_1_5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1" name="Google Shape;2121;g155cf3a329d_1_5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2" name="Google Shape;2122;g155cf3a329d_1_5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3" name="Google Shape;2123;g155cf3a329d_1_5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4" name="Google Shape;2124;g155cf3a329d_1_5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5" name="Google Shape;2125;g155cf3a329d_1_5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6" name="Google Shape;2126;g155cf3a329d_1_5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7" name="Google Shape;2127;g155cf3a329d_1_5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8" name="Google Shape;2128;g155cf3a329d_1_5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9" name="Google Shape;2129;g155cf3a329d_1_5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0" name="Google Shape;2130;g155cf3a329d_1_5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1" name="Google Shape;2131;g155cf3a329d_1_5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2" name="Google Shape;2132;g155cf3a329d_1_5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3" name="Google Shape;2133;g155cf3a329d_1_5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4" name="Google Shape;2134;g155cf3a329d_1_5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5" name="Google Shape;2135;g155cf3a329d_1_5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6" name="Google Shape;2136;g155cf3a329d_1_5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7" name="Google Shape;2137;g155cf3a329d_1_5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8" name="Google Shape;2138;g155cf3a329d_1_5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9" name="Google Shape;2139;g155cf3a329d_1_5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0" name="Google Shape;2140;g155cf3a329d_1_5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1" name="Google Shape;2141;g155cf3a329d_1_5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2" name="Google Shape;2142;g155cf3a329d_1_5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3" name="Google Shape;2143;g155cf3a329d_1_5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4" name="Google Shape;2144;g155cf3a329d_1_5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5" name="Google Shape;2145;g155cf3a329d_1_5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6" name="Google Shape;2146;g155cf3a329d_1_5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7" name="Google Shape;2147;g155cf3a329d_1_5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8" name="Google Shape;2148;g155cf3a329d_1_5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9" name="Google Shape;2149;g155cf3a329d_1_5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0" name="Google Shape;2150;g155cf3a329d_1_5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1" name="Google Shape;2151;g155cf3a329d_1_5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2" name="Google Shape;2152;g155cf3a329d_1_5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3" name="Google Shape;2153;g155cf3a329d_1_5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4" name="Google Shape;2154;g155cf3a329d_1_5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5" name="Google Shape;2155;g155cf3a329d_1_5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6" name="Google Shape;2156;g155cf3a329d_1_5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7" name="Google Shape;2157;g155cf3a329d_1_5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8" name="Google Shape;2158;g155cf3a329d_1_5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9" name="Google Shape;2159;g155cf3a329d_1_5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0" name="Google Shape;2160;g155cf3a329d_1_5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1" name="Google Shape;2161;g155cf3a329d_1_5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2" name="Google Shape;2162;g155cf3a329d_1_5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3" name="Google Shape;2163;g155cf3a329d_1_5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4" name="Google Shape;2164;g155cf3a329d_1_5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5" name="Google Shape;2165;g155cf3a329d_1_5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6" name="Google Shape;2166;g155cf3a329d_1_5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7" name="Google Shape;2167;g155cf3a329d_1_5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8" name="Google Shape;2168;g155cf3a329d_1_5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9" name="Google Shape;2169;g155cf3a329d_1_5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0" name="Google Shape;2170;g155cf3a329d_1_5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1" name="Google Shape;2171;g155cf3a329d_1_5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2" name="Google Shape;2172;g155cf3a329d_1_5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3" name="Google Shape;2173;g155cf3a329d_1_5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4" name="Google Shape;2174;g155cf3a329d_1_5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5" name="Google Shape;2175;g155cf3a329d_1_5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6" name="Google Shape;2176;g155cf3a329d_1_5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7" name="Google Shape;2177;g155cf3a329d_1_5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8" name="Google Shape;2178;g155cf3a329d_1_5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9" name="Google Shape;2179;g155cf3a329d_1_5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0" name="Google Shape;2180;g155cf3a329d_1_5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1" name="Google Shape;2181;g155cf3a329d_1_5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2" name="Google Shape;2182;g155cf3a329d_1_5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3" name="Google Shape;2183;g155cf3a329d_1_5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4" name="Google Shape;2184;g155cf3a329d_1_5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5" name="Google Shape;2185;g155cf3a329d_1_5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6" name="Google Shape;2186;g155cf3a329d_1_5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7" name="Google Shape;2187;g155cf3a329d_1_5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8" name="Google Shape;2188;g155cf3a329d_1_5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9" name="Google Shape;2189;g155cf3a329d_1_5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0" name="Google Shape;2190;g155cf3a329d_1_5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1" name="Google Shape;2191;g155cf3a329d_1_5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2" name="Google Shape;2192;g155cf3a329d_1_5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3" name="Google Shape;2193;g155cf3a329d_1_5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4" name="Google Shape;2194;g155cf3a329d_1_5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95" name="Google Shape;2195;g155cf3a329d_1_5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96" name="Google Shape;2196;g155cf3a329d_1_5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7" name="Google Shape;2197;g155cf3a329d_1_5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8" name="Google Shape;2198;g155cf3a329d_1_5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99" name="Google Shape;2199;g155cf3a329d_1_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0" name="Google Shape;2200;g155cf3a329d_1_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1" name="Google Shape;2201;g155cf3a329d_1_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02" name="Google Shape;2202;g155cf3a329d_1_5"/>
          <p:cNvGrpSpPr/>
          <p:nvPr/>
        </p:nvGrpSpPr>
        <p:grpSpPr>
          <a:xfrm>
            <a:off x="731647" y="1650460"/>
            <a:ext cx="635100" cy="733491"/>
            <a:chOff x="731647" y="1650460"/>
            <a:chExt cx="635100" cy="733491"/>
          </a:xfrm>
        </p:grpSpPr>
        <p:grpSp>
          <p:nvGrpSpPr>
            <p:cNvPr id="2203" name="Google Shape;2203;g155cf3a329d_1_5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204" name="Google Shape;2204;g155cf3a329d_1_5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5" name="Google Shape;2205;g155cf3a329d_1_5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06" name="Google Shape;2206;g155cf3a329d_1_5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207" name="Google Shape;2207;g155cf3a329d_1_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8" name="Google Shape;2208;g155cf3a329d_1_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9" name="Google Shape;2209;g155cf3a329d_1_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10" name="Google Shape;2210;g155cf3a329d_1_5"/>
          <p:cNvGrpSpPr/>
          <p:nvPr/>
        </p:nvGrpSpPr>
        <p:grpSpPr>
          <a:xfrm>
            <a:off x="731647" y="2728277"/>
            <a:ext cx="635100" cy="734983"/>
            <a:chOff x="731647" y="2728277"/>
            <a:chExt cx="635100" cy="734983"/>
          </a:xfrm>
        </p:grpSpPr>
        <p:grpSp>
          <p:nvGrpSpPr>
            <p:cNvPr id="2211" name="Google Shape;2211;g155cf3a329d_1_5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212" name="Google Shape;2212;g155cf3a329d_1_5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3" name="Google Shape;2213;g155cf3a329d_1_5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14" name="Google Shape;2214;g155cf3a329d_1_5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215" name="Google Shape;2215;g155cf3a329d_1_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6" name="Google Shape;2216;g155cf3a329d_1_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7" name="Google Shape;2217;g155cf3a329d_1_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18" name="Google Shape;2218;g155cf3a329d_1_5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219" name="Google Shape;2219;g155cf3a329d_1_5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220" name="Google Shape;2220;g155cf3a329d_1_5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1" name="Google Shape;2221;g155cf3a329d_1_5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22" name="Google Shape;2222;g155cf3a329d_1_5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223" name="Google Shape;2223;g155cf3a329d_1_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4" name="Google Shape;2224;g155cf3a329d_1_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5" name="Google Shape;2225;g155cf3a329d_1_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26" name="Google Shape;2226;g155cf3a329d_1_5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Постановка задачи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7" name="Google Shape;2227;g155cf3a329d_1_5"/>
          <p:cNvSpPr txBox="1"/>
          <p:nvPr>
            <p:ph idx="2" type="subTitle"/>
          </p:nvPr>
        </p:nvSpPr>
        <p:spPr>
          <a:xfrm>
            <a:off x="1664200" y="475975"/>
            <a:ext cx="26151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Возможность публиковать фотографии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8" name="Google Shape;2228;g155cf3a329d_1_5"/>
          <p:cNvSpPr txBox="1"/>
          <p:nvPr>
            <p:ph idx="4" type="subTitle"/>
          </p:nvPr>
        </p:nvSpPr>
        <p:spPr>
          <a:xfrm>
            <a:off x="1664200" y="1510450"/>
            <a:ext cx="26151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Возможность публиковать текстовые записи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9" name="Google Shape;2229;g155cf3a329d_1_5"/>
          <p:cNvSpPr txBox="1"/>
          <p:nvPr>
            <p:ph idx="6" type="subTitle"/>
          </p:nvPr>
        </p:nvSpPr>
        <p:spPr>
          <a:xfrm>
            <a:off x="1664200" y="2567700"/>
            <a:ext cx="26151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Возможность просматривать и оценивать записи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0" name="Google Shape;2230;g155cf3a329d_1_5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31" name="Google Shape;2231;g155cf3a329d_1_5"/>
          <p:cNvSpPr txBox="1"/>
          <p:nvPr>
            <p:ph idx="8" type="subTitle"/>
          </p:nvPr>
        </p:nvSpPr>
        <p:spPr>
          <a:xfrm>
            <a:off x="1664200" y="3709850"/>
            <a:ext cx="26151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Интеграция с Telegram с возможностью просматривать и отправлять записи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2" name="Google Shape;2232;g155cf3a329d_1_5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33" name="Google Shape;2233;g155cf3a329d_1_5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34" name="Google Shape;2234;g155cf3a329d_1_5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35" name="Google Shape;2235;g155cf3a329d_1_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g155cf3a329d_0_4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Постановка задачи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41" name="Google Shape;2241;g155cf3a329d_0_4"/>
          <p:cNvSpPr txBox="1"/>
          <p:nvPr>
            <p:ph idx="1" type="subTitle"/>
          </p:nvPr>
        </p:nvSpPr>
        <p:spPr>
          <a:xfrm>
            <a:off x="687553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Back-end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2" name="Google Shape;2242;g155cf3a329d_0_4"/>
          <p:cNvSpPr txBox="1"/>
          <p:nvPr>
            <p:ph idx="2" type="subTitle"/>
          </p:nvPr>
        </p:nvSpPr>
        <p:spPr>
          <a:xfrm>
            <a:off x="687574" y="1938525"/>
            <a:ext cx="2736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Создание узлового сервера для синхронизации web-клиентов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Организация распределённого хранения данных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Взаимодействие с телеграм ботом с помощью HTTP запросов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3" name="Google Shape;2243;g155cf3a329d_0_4"/>
          <p:cNvSpPr txBox="1"/>
          <p:nvPr>
            <p:ph idx="3" type="subTitle"/>
          </p:nvPr>
        </p:nvSpPr>
        <p:spPr>
          <a:xfrm>
            <a:off x="3424200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Front-end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4" name="Google Shape;2244;g155cf3a329d_0_4"/>
          <p:cNvSpPr txBox="1"/>
          <p:nvPr>
            <p:ph idx="4" type="subTitle"/>
          </p:nvPr>
        </p:nvSpPr>
        <p:spPr>
          <a:xfrm>
            <a:off x="3424200" y="1938525"/>
            <a:ext cx="27390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Вёрстка web-клиента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Авторизация регистрация пользователя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Возможность создания постов и хранения фотографий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Синхронизация данных клиента с узловыми серверами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5" name="Google Shape;2245;g155cf3a329d_0_4"/>
          <p:cNvSpPr txBox="1"/>
          <p:nvPr>
            <p:ph idx="3" type="subTitle"/>
          </p:nvPr>
        </p:nvSpPr>
        <p:spPr>
          <a:xfrm>
            <a:off x="6163237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Telegram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6" name="Google Shape;2246;g155cf3a329d_0_4"/>
          <p:cNvSpPr txBox="1"/>
          <p:nvPr>
            <p:ph idx="4" type="subTitle"/>
          </p:nvPr>
        </p:nvSpPr>
        <p:spPr>
          <a:xfrm>
            <a:off x="6163225" y="1938525"/>
            <a:ext cx="2784900" cy="18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Навигационные кнопки для выполнения действий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Сохранение логина и пароля пользователя в БД бота;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Отправка постов от имени пользователя на основной бекенд;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Получение 5-ти крайних постов с основного сайта;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7" name="Google Shape;2247;g155cf3a329d_0_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g155cf3a329d_0_24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Анализ предметной области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253" name="Google Shape;2253;g155cf3a329d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175" y="1083275"/>
            <a:ext cx="7495638" cy="38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4" name="Google Shape;2254;g155cf3a329d_0_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55" name="Google Shape;2255;g155cf3a329d_0_24"/>
          <p:cNvPicPr preferRelativeResize="0"/>
          <p:nvPr/>
        </p:nvPicPr>
        <p:blipFill rotWithShape="1">
          <a:blip r:embed="rId4">
            <a:alphaModFix/>
          </a:blip>
          <a:srcRect b="48870" l="0" r="50551" t="0"/>
          <a:stretch/>
        </p:blipFill>
        <p:spPr>
          <a:xfrm>
            <a:off x="912575" y="1134151"/>
            <a:ext cx="7318702" cy="36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155cf3a329d_0_3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Use case диаграмма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61" name="Google Shape;2261;g155cf3a329d_0_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62" name="Google Shape;2262;g155cf3a329d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300" y="960600"/>
            <a:ext cx="5796024" cy="411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g155cf3a329d_0_40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Выбор технологий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68" name="Google Shape;2268;g155cf3a329d_0_40"/>
          <p:cNvSpPr txBox="1"/>
          <p:nvPr>
            <p:ph idx="1" type="subTitle"/>
          </p:nvPr>
        </p:nvSpPr>
        <p:spPr>
          <a:xfrm>
            <a:off x="687553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Back-end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9" name="Google Shape;2269;g155cf3a329d_0_40"/>
          <p:cNvSpPr txBox="1"/>
          <p:nvPr>
            <p:ph idx="2" type="subTitle"/>
          </p:nvPr>
        </p:nvSpPr>
        <p:spPr>
          <a:xfrm>
            <a:off x="68757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NodeJS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MongoDB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GunJS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Express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0" name="Google Shape;2270;g155cf3a329d_0_40"/>
          <p:cNvSpPr txBox="1"/>
          <p:nvPr>
            <p:ph idx="3" type="subTitle"/>
          </p:nvPr>
        </p:nvSpPr>
        <p:spPr>
          <a:xfrm>
            <a:off x="3424200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Front-end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1" name="Google Shape;2271;g155cf3a329d_0_40"/>
          <p:cNvSpPr txBox="1"/>
          <p:nvPr>
            <p:ph idx="4" type="subTitle"/>
          </p:nvPr>
        </p:nvSpPr>
        <p:spPr>
          <a:xfrm>
            <a:off x="3424200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HTML5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React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GunJS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Css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2" name="Google Shape;2272;g155cf3a329d_0_40"/>
          <p:cNvSpPr txBox="1"/>
          <p:nvPr>
            <p:ph idx="3" type="subTitle"/>
          </p:nvPr>
        </p:nvSpPr>
        <p:spPr>
          <a:xfrm>
            <a:off x="6163237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Telegram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3" name="Google Shape;2273;g155cf3a329d_0_40"/>
          <p:cNvSpPr txBox="1"/>
          <p:nvPr>
            <p:ph idx="4" type="subTitle"/>
          </p:nvPr>
        </p:nvSpPr>
        <p:spPr>
          <a:xfrm>
            <a:off x="6163225" y="1938525"/>
            <a:ext cx="1947600" cy="13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Самописная версия PHP-фреймворка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Yii2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Возможности мессенджера Telegram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4" name="Google Shape;2274;g155cf3a329d_0_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g155cf3a329d_0_50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UI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80" name="Google Shape;2280;g155cf3a329d_0_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1" name="Google Shape;2281;g155cf3a329d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3825" y="1038150"/>
            <a:ext cx="1955444" cy="38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2" name="Google Shape;2282;g155cf3a329d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675" y="1038150"/>
            <a:ext cx="2673035" cy="38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3" name="Google Shape;2283;g155cf3a329d_0_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1698" y="1078475"/>
            <a:ext cx="3059716" cy="371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