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9"/>
    <p:restoredTop sz="94702"/>
  </p:normalViewPr>
  <p:slideViewPr>
    <p:cSldViewPr snapToGrid="0" snapToObjects="1">
      <p:cViewPr varScale="1">
        <p:scale>
          <a:sx n="104" d="100"/>
          <a:sy n="104" d="100"/>
        </p:scale>
        <p:origin x="11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7:41:5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4557 1 24575,'2'28'0,"1"0"0,0 1 0,3-1 0,16 53 0,-16-59 0,10 64 0,-6-19 0,5 16 0,-5 1 0,-3-1 0,-4 95 0,-3 899 0,-1-1058 0,-1 0 0,-8 35 0,5-34 0,2 1 0,-3 25 0,6-27 0,0 11 0,-2 1 0,-10 53 0,-11 4 0,12-53 0,2 0 0,2 0 0,-6 70 0,11-78 0,-1 1 0,-2-1 0,-12 41 0,-7 39 0,-27 130 0,40-192 0,-46 186 0,-14 0 0,61-200 0,0 0 0,-1 0 0,-17 33 0,18-42 0,0 2 0,-9 35 0,-6 18 0,0-20 0,13-32 0,1 0 0,-12 43 0,11-25 0,-22 49 0,17-49 0,-55 143 0,41-109 0,11-27 0,-45 83 0,43-90 0,-34 88 0,38-84 0,-41 77 0,-50 96 0,57-118 0,32-61 0,13-26 0,0-1 0,-1 0 0,-15 21 0,4-8 0,1-1 0,-22 47 0,4-5 0,-16 23 0,-55 86 0,9-23 0,29-42 0,12-24 0,-77 112 0,85-128 0,31-43 0,-2-1 0,-25 30 0,13-21 0,-30 47 0,6-6 0,-111 121 0,80-88 0,-10 14 0,55-76 0,-57 89 0,51-69 0,-117 145 0,56-55 0,81-116 0,-9 7 0,24-33 0,0 1 0,-17 32 0,5-6 0,-53 74 0,-4 7 0,-50 88 0,61-102 0,50-75 0,-16 41 0,-18 34 0,-20 18 0,62-106 0,-18 46 0,23-47 0,-2-1 0,-23 40 0,19-37 0,1 0 0,1 1 0,-13 41 0,14-37 0,0-1 0,-26 45 0,22-45 0,1 1 0,1 1 0,-15 50 0,15-39 0,-20 40 0,-48 98 0,53-109 0,-34 130 0,52-163 0,-67 169 0,30-52 0,44-143 0,0-1 0,-1 1 0,-10 18 0,9-20 0,1 0 0,0 0 0,0 0 0,1 1 0,-3 12 0,-7 43 0,-29 84 0,32-117 0,-58 157 0,52-142 0,4-14 0,-8 42 0,17-62 0,-1-1 0,-1 0 0,-9 19 0,-10 32 0,-40 191 0,45-190 0,-4 26 0,21-77-227,-2 0-1,1 0 1,-2 0-1,0 0 1,-8 15-1,5-13-6598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E6D6B-261A-114A-936F-56E5842A5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47C9E7-32B6-734D-AB8A-16863C49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D2B48-A487-A140-A541-BD0C84FB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D853A-657F-B04A-9551-DE5CB892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916EC-92D1-F942-8B8F-001D163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935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15DCF-674C-5F46-B030-7AF6C6DE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540C4-D7EC-CF49-A181-AC67046F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75AB3-F0ED-2D45-B2A3-A91CC0F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88F4F-5F98-CE41-A0CD-6EA4C6A6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8E64-CE59-6140-A1FF-4526BE09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62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92569-CF11-9F41-B481-627EE5350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82D35-3539-D944-BED0-FE820575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7D3BD-531E-8743-9CEE-5CC0EE26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7F288-F6F7-BF42-B853-225BF2A4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35760-F2A5-8F45-B8B4-A96EC334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190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4498-1430-9B43-A0E8-98D901C3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3A909-AF4F-6F41-B4B3-5AA8FAE2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B41DA-02E4-F347-B348-5B1EC671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406DA-726E-DC4B-B53A-72E5D9DA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0E4E-3202-0D49-8B05-075E1ABE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20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1EED1-1520-9442-A529-0D29E1D3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19AAC-D6F6-5C47-A9E4-39303ADE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08986-B818-7143-BE32-3EE0B578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3E2BC-E486-9047-8434-0D0C802C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ED2F7-534E-CD43-9720-CF4E7F24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91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1B64E-A525-5447-AE9E-768DC8A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EF5D-2A5F-B94D-948C-81DB02D37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C7D99-0C55-F340-A0A2-898490B7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1D871-09F9-5F47-AD07-546FF332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7EB1F-6528-5445-98A6-1E8314FD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A53BD-F937-044C-B910-C3F454D2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251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0C358-D640-2241-921F-5F809D3D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04200-9616-B641-B1ED-C10418C1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EC954-8157-BA40-AE5D-1F79D8689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98C304-7792-5B40-9801-484223CC5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AF4425-5A59-5847-B9B9-8CE34BD57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2E23A-94C9-574A-96EC-F36574B6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F859C2-12A7-B44C-A247-81645188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4D3F44-D648-4748-9BF2-E7A3A6E3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49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EF98F-4628-F049-A469-93D9D1EF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28806E-55EB-1644-AFCE-C20FDE57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5BDBC6-0617-5446-8F04-8DC322D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944AA3-372D-A447-8084-5E5A9310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53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89CAC8-D9DC-6D48-9791-EE414DE5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B58BD6-AEC5-EC47-A55E-C2A7DE0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7096B-B144-7A47-A40E-57DED72A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49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352D0-DFF0-A742-8559-A33983A4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9BBE9-F580-744A-B823-893C8787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23BF9-9CB3-F340-B558-06B06B8D6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3643D-05DC-0844-B628-C2EA8C0B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7C03EF-44DA-624A-B4E2-6CF5961A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4C58C-6D40-2F41-8CA6-E437771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68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3778B-E12C-0246-9B49-C6428DAF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3DA3DF-FBCE-904F-8514-E473B8CDE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0975E-D376-DD4A-A26D-074C9B2F9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AB5A2-B933-134B-ADDD-2CF44D5A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2023-06-20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3D117-45D7-6E43-9EB0-5B1DE1CE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36EF5-8A63-8245-B9F1-DD7FBB2E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279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11054D-482F-944C-926D-206047EA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917A0-04D5-1D48-8F68-9E887C11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BD7EC-FAAA-6B4C-A552-5BEE293F3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A46B-2303-054C-ABE8-D8274DAD4F84}" type="datetimeFigureOut">
              <a:t>2023-06-20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3B646-5EA5-BC4E-B86A-10B527D79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A9E69-7CED-334A-988F-1E084451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29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A5ADC6-3828-8A40-BFC7-5247C8180099}"/>
              </a:ext>
            </a:extLst>
          </p:cNvPr>
          <p:cNvSpPr/>
          <p:nvPr/>
        </p:nvSpPr>
        <p:spPr>
          <a:xfrm>
            <a:off x="4252449" y="538317"/>
            <a:ext cx="3156155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Throwable</a:t>
            </a:r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C07FED-4FF0-F944-A61D-8E9C48D102B7}"/>
              </a:ext>
            </a:extLst>
          </p:cNvPr>
          <p:cNvSpPr/>
          <p:nvPr/>
        </p:nvSpPr>
        <p:spPr>
          <a:xfrm>
            <a:off x="2674372" y="1788242"/>
            <a:ext cx="3156155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Exception</a:t>
            </a:r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4B612-97AD-8C4C-BD3A-BAB0CF593714}"/>
              </a:ext>
            </a:extLst>
          </p:cNvPr>
          <p:cNvSpPr/>
          <p:nvPr/>
        </p:nvSpPr>
        <p:spPr>
          <a:xfrm>
            <a:off x="8389372" y="1788242"/>
            <a:ext cx="1772267" cy="4719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Error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34B169-E96C-764D-B184-9B585CED2257}"/>
              </a:ext>
            </a:extLst>
          </p:cNvPr>
          <p:cNvSpPr/>
          <p:nvPr/>
        </p:nvSpPr>
        <p:spPr>
          <a:xfrm>
            <a:off x="533399" y="3185651"/>
            <a:ext cx="2674375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ClassNotFoundException</a:t>
            </a:r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34D336-C1E9-E343-AE1B-81A4152321FF}"/>
              </a:ext>
            </a:extLst>
          </p:cNvPr>
          <p:cNvSpPr/>
          <p:nvPr/>
        </p:nvSpPr>
        <p:spPr>
          <a:xfrm>
            <a:off x="3379838" y="3185651"/>
            <a:ext cx="2379408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InterruptedException</a:t>
            </a:r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111DD-779C-3548-863E-154DCF6ECE60}"/>
              </a:ext>
            </a:extLst>
          </p:cNvPr>
          <p:cNvSpPr/>
          <p:nvPr/>
        </p:nvSpPr>
        <p:spPr>
          <a:xfrm>
            <a:off x="5909186" y="3185651"/>
            <a:ext cx="978311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...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FAB82A-DDEC-A94F-BA0B-8DFAD494DDED}"/>
              </a:ext>
            </a:extLst>
          </p:cNvPr>
          <p:cNvSpPr/>
          <p:nvPr/>
        </p:nvSpPr>
        <p:spPr>
          <a:xfrm>
            <a:off x="7573296" y="3185651"/>
            <a:ext cx="2927556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RuntimeException</a:t>
            </a:r>
            <a:endParaRPr kumimoji="1" lang="ko-Kore-KR" altLang="en-US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0C743690-8AF1-6940-A622-7438616BE68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4652500" y="610216"/>
            <a:ext cx="777977" cy="1578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E475C25-BB5C-D44D-A256-FD13E65DF99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7164029" y="-323236"/>
            <a:ext cx="777977" cy="3444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BA1BE1F-C40F-8B4C-98CA-5BF7450DF8E6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16200000" flipV="1">
            <a:off x="6182032" y="330609"/>
            <a:ext cx="925461" cy="4784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B980A6AF-E59C-0740-9BDE-220AAF37A50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2598788" y="1531990"/>
            <a:ext cx="925461" cy="2381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85607650-A7B5-3F40-BB10-2DD996DE4365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16200000" flipV="1">
            <a:off x="3948266" y="2564375"/>
            <a:ext cx="925461" cy="317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BA062EDE-93A6-9A4C-88DB-987253EDFB06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rot="16200000" flipV="1">
            <a:off x="4862666" y="1649975"/>
            <a:ext cx="925461" cy="2145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4A153D-EB68-DA4B-9671-1ED4DFB8FA3D}"/>
              </a:ext>
            </a:extLst>
          </p:cNvPr>
          <p:cNvSpPr/>
          <p:nvPr/>
        </p:nvSpPr>
        <p:spPr>
          <a:xfrm>
            <a:off x="533399" y="4916128"/>
            <a:ext cx="2283543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NullPointerException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7DE55A-6237-AF45-9116-D20544D70B69}"/>
              </a:ext>
            </a:extLst>
          </p:cNvPr>
          <p:cNvSpPr/>
          <p:nvPr/>
        </p:nvSpPr>
        <p:spPr>
          <a:xfrm>
            <a:off x="3001297" y="4916128"/>
            <a:ext cx="3473245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ArrayIndexOutOfBoundsException</a:t>
            </a:r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B3EC8F-E416-5045-ABD1-3DA6D5E9B911}"/>
              </a:ext>
            </a:extLst>
          </p:cNvPr>
          <p:cNvSpPr/>
          <p:nvPr/>
        </p:nvSpPr>
        <p:spPr>
          <a:xfrm>
            <a:off x="6658898" y="4916128"/>
            <a:ext cx="2616610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NumberFormatExcetpion</a:t>
            </a:r>
            <a:endParaRPr kumimoji="1" lang="ko-Kore-KR" altLang="en-US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919CC057-DF89-8342-BAC1-2C2A88F5B804}"/>
              </a:ext>
            </a:extLst>
          </p:cNvPr>
          <p:cNvCxnSpPr>
            <a:cxnSpLocks/>
            <a:stCxn id="31" idx="0"/>
            <a:endCxn id="11" idx="2"/>
          </p:cNvCxnSpPr>
          <p:nvPr/>
        </p:nvCxnSpPr>
        <p:spPr>
          <a:xfrm rot="5400000" flipH="1" flipV="1">
            <a:off x="7872874" y="3751929"/>
            <a:ext cx="1258529" cy="106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B358AC53-C747-2746-B579-72F1EAAAE8F8}"/>
              </a:ext>
            </a:extLst>
          </p:cNvPr>
          <p:cNvCxnSpPr>
            <a:cxnSpLocks/>
            <a:stCxn id="30" idx="0"/>
            <a:endCxn id="11" idx="2"/>
          </p:cNvCxnSpPr>
          <p:nvPr/>
        </p:nvCxnSpPr>
        <p:spPr>
          <a:xfrm rot="5400000" flipH="1" flipV="1">
            <a:off x="6258233" y="2137287"/>
            <a:ext cx="1258529" cy="4299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75FE8B5-41CD-3B4C-9691-36D81962C2C8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rot="5400000" flipH="1" flipV="1">
            <a:off x="4726858" y="605913"/>
            <a:ext cx="1258529" cy="7361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CF254A-FDF6-504A-AEF6-E554D2750A8B}"/>
              </a:ext>
            </a:extLst>
          </p:cNvPr>
          <p:cNvSpPr txBox="1"/>
          <p:nvPr/>
        </p:nvSpPr>
        <p:spPr>
          <a:xfrm>
            <a:off x="154858" y="120199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accent1"/>
                </a:solidFill>
              </a:rPr>
              <a:t>일반 예외</a:t>
            </a:r>
            <a:endParaRPr kumimoji="1" lang="ko-Kore-KR" altLang="en-US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0697C7-252A-3645-8FD7-D14F157CC7F9}"/>
              </a:ext>
            </a:extLst>
          </p:cNvPr>
          <p:cNvSpPr txBox="1"/>
          <p:nvPr/>
        </p:nvSpPr>
        <p:spPr>
          <a:xfrm>
            <a:off x="9347331" y="243102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실행 예외</a:t>
            </a:r>
            <a:endParaRPr kumimoji="1" lang="ko-Kore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C3C20-544D-6444-8EDF-E10AA92D3DF8}"/>
              </a:ext>
            </a:extLst>
          </p:cNvPr>
          <p:cNvSpPr/>
          <p:nvPr/>
        </p:nvSpPr>
        <p:spPr>
          <a:xfrm>
            <a:off x="310944" y="1572554"/>
            <a:ext cx="6799006" cy="245560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자유형 50">
            <a:extLst>
              <a:ext uri="{FF2B5EF4-FFF2-40B4-BE49-F238E27FC236}">
                <a16:creationId xmlns:a16="http://schemas.microsoft.com/office/drawing/2014/main" id="{6BB6C076-2BC5-504A-BDE2-4521CC50F19B}"/>
              </a:ext>
            </a:extLst>
          </p:cNvPr>
          <p:cNvSpPr/>
          <p:nvPr/>
        </p:nvSpPr>
        <p:spPr>
          <a:xfrm>
            <a:off x="235974" y="2868561"/>
            <a:ext cx="10854813" cy="3296265"/>
          </a:xfrm>
          <a:custGeom>
            <a:avLst/>
            <a:gdLst>
              <a:gd name="connsiteX0" fmla="*/ 10508226 w 10854813"/>
              <a:gd name="connsiteY0" fmla="*/ 0 h 3296265"/>
              <a:gd name="connsiteX1" fmla="*/ 10508226 w 10854813"/>
              <a:gd name="connsiteY1" fmla="*/ 0 h 3296265"/>
              <a:gd name="connsiteX2" fmla="*/ 10441858 w 10854813"/>
              <a:gd name="connsiteY2" fmla="*/ 14749 h 3296265"/>
              <a:gd name="connsiteX3" fmla="*/ 10412361 w 10854813"/>
              <a:gd name="connsiteY3" fmla="*/ 22123 h 3296265"/>
              <a:gd name="connsiteX4" fmla="*/ 9881420 w 10854813"/>
              <a:gd name="connsiteY4" fmla="*/ 36871 h 3296265"/>
              <a:gd name="connsiteX5" fmla="*/ 9741310 w 10854813"/>
              <a:gd name="connsiteY5" fmla="*/ 44245 h 3296265"/>
              <a:gd name="connsiteX6" fmla="*/ 9615949 w 10854813"/>
              <a:gd name="connsiteY6" fmla="*/ 58994 h 3296265"/>
              <a:gd name="connsiteX7" fmla="*/ 9542207 w 10854813"/>
              <a:gd name="connsiteY7" fmla="*/ 66368 h 3296265"/>
              <a:gd name="connsiteX8" fmla="*/ 9483213 w 10854813"/>
              <a:gd name="connsiteY8" fmla="*/ 73742 h 3296265"/>
              <a:gd name="connsiteX9" fmla="*/ 9261987 w 10854813"/>
              <a:gd name="connsiteY9" fmla="*/ 81116 h 3296265"/>
              <a:gd name="connsiteX10" fmla="*/ 8495071 w 10854813"/>
              <a:gd name="connsiteY10" fmla="*/ 66368 h 3296265"/>
              <a:gd name="connsiteX11" fmla="*/ 8251723 w 10854813"/>
              <a:gd name="connsiteY11" fmla="*/ 58994 h 3296265"/>
              <a:gd name="connsiteX12" fmla="*/ 7838768 w 10854813"/>
              <a:gd name="connsiteY12" fmla="*/ 44245 h 3296265"/>
              <a:gd name="connsiteX13" fmla="*/ 7315200 w 10854813"/>
              <a:gd name="connsiteY13" fmla="*/ 36871 h 3296265"/>
              <a:gd name="connsiteX14" fmla="*/ 7226710 w 10854813"/>
              <a:gd name="connsiteY14" fmla="*/ 44245 h 3296265"/>
              <a:gd name="connsiteX15" fmla="*/ 7189839 w 10854813"/>
              <a:gd name="connsiteY15" fmla="*/ 51620 h 3296265"/>
              <a:gd name="connsiteX16" fmla="*/ 7197213 w 10854813"/>
              <a:gd name="connsiteY16" fmla="*/ 73742 h 3296265"/>
              <a:gd name="connsiteX17" fmla="*/ 7204587 w 10854813"/>
              <a:gd name="connsiteY17" fmla="*/ 110613 h 3296265"/>
              <a:gd name="connsiteX18" fmla="*/ 7197213 w 10854813"/>
              <a:gd name="connsiteY18" fmla="*/ 317091 h 3296265"/>
              <a:gd name="connsiteX19" fmla="*/ 7175091 w 10854813"/>
              <a:gd name="connsiteY19" fmla="*/ 494071 h 3296265"/>
              <a:gd name="connsiteX20" fmla="*/ 7167716 w 10854813"/>
              <a:gd name="connsiteY20" fmla="*/ 604684 h 3296265"/>
              <a:gd name="connsiteX21" fmla="*/ 7160342 w 10854813"/>
              <a:gd name="connsiteY21" fmla="*/ 626807 h 3296265"/>
              <a:gd name="connsiteX22" fmla="*/ 7152968 w 10854813"/>
              <a:gd name="connsiteY22" fmla="*/ 700549 h 3296265"/>
              <a:gd name="connsiteX23" fmla="*/ 7145594 w 10854813"/>
              <a:gd name="connsiteY23" fmla="*/ 811162 h 3296265"/>
              <a:gd name="connsiteX24" fmla="*/ 7138220 w 10854813"/>
              <a:gd name="connsiteY24" fmla="*/ 862781 h 3296265"/>
              <a:gd name="connsiteX25" fmla="*/ 7130845 w 10854813"/>
              <a:gd name="connsiteY25" fmla="*/ 936523 h 3296265"/>
              <a:gd name="connsiteX26" fmla="*/ 7123471 w 10854813"/>
              <a:gd name="connsiteY26" fmla="*/ 995516 h 3296265"/>
              <a:gd name="connsiteX27" fmla="*/ 7130845 w 10854813"/>
              <a:gd name="connsiteY27" fmla="*/ 1533833 h 3296265"/>
              <a:gd name="connsiteX28" fmla="*/ 7123471 w 10854813"/>
              <a:gd name="connsiteY28" fmla="*/ 1592826 h 3296265"/>
              <a:gd name="connsiteX29" fmla="*/ 7116097 w 10854813"/>
              <a:gd name="connsiteY29" fmla="*/ 1614949 h 3296265"/>
              <a:gd name="connsiteX30" fmla="*/ 7093974 w 10854813"/>
              <a:gd name="connsiteY30" fmla="*/ 1622323 h 3296265"/>
              <a:gd name="connsiteX31" fmla="*/ 7057103 w 10854813"/>
              <a:gd name="connsiteY31" fmla="*/ 1629697 h 3296265"/>
              <a:gd name="connsiteX32" fmla="*/ 6909620 w 10854813"/>
              <a:gd name="connsiteY32" fmla="*/ 1644445 h 3296265"/>
              <a:gd name="connsiteX33" fmla="*/ 6732639 w 10854813"/>
              <a:gd name="connsiteY33" fmla="*/ 1651820 h 3296265"/>
              <a:gd name="connsiteX34" fmla="*/ 6061587 w 10854813"/>
              <a:gd name="connsiteY34" fmla="*/ 1673942 h 3296265"/>
              <a:gd name="connsiteX35" fmla="*/ 2957052 w 10854813"/>
              <a:gd name="connsiteY35" fmla="*/ 1659194 h 3296265"/>
              <a:gd name="connsiteX36" fmla="*/ 2684207 w 10854813"/>
              <a:gd name="connsiteY36" fmla="*/ 1651820 h 3296265"/>
              <a:gd name="connsiteX37" fmla="*/ 2330245 w 10854813"/>
              <a:gd name="connsiteY37" fmla="*/ 1644445 h 3296265"/>
              <a:gd name="connsiteX38" fmla="*/ 752168 w 10854813"/>
              <a:gd name="connsiteY38" fmla="*/ 1651820 h 3296265"/>
              <a:gd name="connsiteX39" fmla="*/ 545691 w 10854813"/>
              <a:gd name="connsiteY39" fmla="*/ 1659194 h 3296265"/>
              <a:gd name="connsiteX40" fmla="*/ 494071 w 10854813"/>
              <a:gd name="connsiteY40" fmla="*/ 1666568 h 3296265"/>
              <a:gd name="connsiteX41" fmla="*/ 398207 w 10854813"/>
              <a:gd name="connsiteY41" fmla="*/ 1681316 h 3296265"/>
              <a:gd name="connsiteX42" fmla="*/ 346587 w 10854813"/>
              <a:gd name="connsiteY42" fmla="*/ 1688691 h 3296265"/>
              <a:gd name="connsiteX43" fmla="*/ 199103 w 10854813"/>
              <a:gd name="connsiteY43" fmla="*/ 1703439 h 3296265"/>
              <a:gd name="connsiteX44" fmla="*/ 154858 w 10854813"/>
              <a:gd name="connsiteY44" fmla="*/ 1718187 h 3296265"/>
              <a:gd name="connsiteX45" fmla="*/ 132736 w 10854813"/>
              <a:gd name="connsiteY45" fmla="*/ 1725562 h 3296265"/>
              <a:gd name="connsiteX46" fmla="*/ 103239 w 10854813"/>
              <a:gd name="connsiteY46" fmla="*/ 1762433 h 3296265"/>
              <a:gd name="connsiteX47" fmla="*/ 88491 w 10854813"/>
              <a:gd name="connsiteY47" fmla="*/ 1806678 h 3296265"/>
              <a:gd name="connsiteX48" fmla="*/ 95865 w 10854813"/>
              <a:gd name="connsiteY48" fmla="*/ 1983658 h 3296265"/>
              <a:gd name="connsiteX49" fmla="*/ 103239 w 10854813"/>
              <a:gd name="connsiteY49" fmla="*/ 2050026 h 3296265"/>
              <a:gd name="connsiteX50" fmla="*/ 95865 w 10854813"/>
              <a:gd name="connsiteY50" fmla="*/ 2263878 h 3296265"/>
              <a:gd name="connsiteX51" fmla="*/ 81116 w 10854813"/>
              <a:gd name="connsiteY51" fmla="*/ 2367116 h 3296265"/>
              <a:gd name="connsiteX52" fmla="*/ 66368 w 10854813"/>
              <a:gd name="connsiteY52" fmla="*/ 2492478 h 3296265"/>
              <a:gd name="connsiteX53" fmla="*/ 51620 w 10854813"/>
              <a:gd name="connsiteY53" fmla="*/ 2595716 h 3296265"/>
              <a:gd name="connsiteX54" fmla="*/ 36871 w 10854813"/>
              <a:gd name="connsiteY54" fmla="*/ 2698955 h 3296265"/>
              <a:gd name="connsiteX55" fmla="*/ 29497 w 10854813"/>
              <a:gd name="connsiteY55" fmla="*/ 2728452 h 3296265"/>
              <a:gd name="connsiteX56" fmla="*/ 22123 w 10854813"/>
              <a:gd name="connsiteY56" fmla="*/ 2750574 h 3296265"/>
              <a:gd name="connsiteX57" fmla="*/ 7374 w 10854813"/>
              <a:gd name="connsiteY57" fmla="*/ 2824316 h 3296265"/>
              <a:gd name="connsiteX58" fmla="*/ 0 w 10854813"/>
              <a:gd name="connsiteY58" fmla="*/ 2861187 h 3296265"/>
              <a:gd name="connsiteX59" fmla="*/ 7374 w 10854813"/>
              <a:gd name="connsiteY59" fmla="*/ 2942304 h 3296265"/>
              <a:gd name="connsiteX60" fmla="*/ 14749 w 10854813"/>
              <a:gd name="connsiteY60" fmla="*/ 2964426 h 3296265"/>
              <a:gd name="connsiteX61" fmla="*/ 36871 w 10854813"/>
              <a:gd name="connsiteY61" fmla="*/ 2979174 h 3296265"/>
              <a:gd name="connsiteX62" fmla="*/ 51620 w 10854813"/>
              <a:gd name="connsiteY62" fmla="*/ 2993923 h 3296265"/>
              <a:gd name="connsiteX63" fmla="*/ 125361 w 10854813"/>
              <a:gd name="connsiteY63" fmla="*/ 3016045 h 3296265"/>
              <a:gd name="connsiteX64" fmla="*/ 184355 w 10854813"/>
              <a:gd name="connsiteY64" fmla="*/ 3038168 h 3296265"/>
              <a:gd name="connsiteX65" fmla="*/ 206478 w 10854813"/>
              <a:gd name="connsiteY65" fmla="*/ 3045542 h 3296265"/>
              <a:gd name="connsiteX66" fmla="*/ 265471 w 10854813"/>
              <a:gd name="connsiteY66" fmla="*/ 3052916 h 3296265"/>
              <a:gd name="connsiteX67" fmla="*/ 287594 w 10854813"/>
              <a:gd name="connsiteY67" fmla="*/ 3060291 h 3296265"/>
              <a:gd name="connsiteX68" fmla="*/ 435078 w 10854813"/>
              <a:gd name="connsiteY68" fmla="*/ 3075039 h 3296265"/>
              <a:gd name="connsiteX69" fmla="*/ 619432 w 10854813"/>
              <a:gd name="connsiteY69" fmla="*/ 3097162 h 3296265"/>
              <a:gd name="connsiteX70" fmla="*/ 884903 w 10854813"/>
              <a:gd name="connsiteY70" fmla="*/ 3111910 h 3296265"/>
              <a:gd name="connsiteX71" fmla="*/ 1025013 w 10854813"/>
              <a:gd name="connsiteY71" fmla="*/ 3119284 h 3296265"/>
              <a:gd name="connsiteX72" fmla="*/ 1076632 w 10854813"/>
              <a:gd name="connsiteY72" fmla="*/ 3126658 h 3296265"/>
              <a:gd name="connsiteX73" fmla="*/ 1113503 w 10854813"/>
              <a:gd name="connsiteY73" fmla="*/ 3134033 h 3296265"/>
              <a:gd name="connsiteX74" fmla="*/ 1179871 w 10854813"/>
              <a:gd name="connsiteY74" fmla="*/ 3141407 h 3296265"/>
              <a:gd name="connsiteX75" fmla="*/ 1312607 w 10854813"/>
              <a:gd name="connsiteY75" fmla="*/ 3156155 h 3296265"/>
              <a:gd name="connsiteX76" fmla="*/ 1415845 w 10854813"/>
              <a:gd name="connsiteY76" fmla="*/ 3163529 h 3296265"/>
              <a:gd name="connsiteX77" fmla="*/ 1570703 w 10854813"/>
              <a:gd name="connsiteY77" fmla="*/ 3178278 h 3296265"/>
              <a:gd name="connsiteX78" fmla="*/ 1895168 w 10854813"/>
              <a:gd name="connsiteY78" fmla="*/ 3193026 h 3296265"/>
              <a:gd name="connsiteX79" fmla="*/ 4948084 w 10854813"/>
              <a:gd name="connsiteY79" fmla="*/ 3185652 h 3296265"/>
              <a:gd name="connsiteX80" fmla="*/ 5051323 w 10854813"/>
              <a:gd name="connsiteY80" fmla="*/ 3178278 h 3296265"/>
              <a:gd name="connsiteX81" fmla="*/ 5257800 w 10854813"/>
              <a:gd name="connsiteY81" fmla="*/ 3170904 h 3296265"/>
              <a:gd name="connsiteX82" fmla="*/ 5633884 w 10854813"/>
              <a:gd name="connsiteY82" fmla="*/ 3156155 h 3296265"/>
              <a:gd name="connsiteX83" fmla="*/ 6157452 w 10854813"/>
              <a:gd name="connsiteY83" fmla="*/ 3148781 h 3296265"/>
              <a:gd name="connsiteX84" fmla="*/ 7337323 w 10854813"/>
              <a:gd name="connsiteY84" fmla="*/ 3134033 h 3296265"/>
              <a:gd name="connsiteX85" fmla="*/ 8753168 w 10854813"/>
              <a:gd name="connsiteY85" fmla="*/ 3141407 h 3296265"/>
              <a:gd name="connsiteX86" fmla="*/ 8871155 w 10854813"/>
              <a:gd name="connsiteY86" fmla="*/ 3163529 h 3296265"/>
              <a:gd name="connsiteX87" fmla="*/ 9313607 w 10854813"/>
              <a:gd name="connsiteY87" fmla="*/ 3215149 h 3296265"/>
              <a:gd name="connsiteX88" fmla="*/ 9468465 w 10854813"/>
              <a:gd name="connsiteY88" fmla="*/ 3237271 h 3296265"/>
              <a:gd name="connsiteX89" fmla="*/ 9571703 w 10854813"/>
              <a:gd name="connsiteY89" fmla="*/ 3244645 h 3296265"/>
              <a:gd name="connsiteX90" fmla="*/ 10014155 w 10854813"/>
              <a:gd name="connsiteY90" fmla="*/ 3274142 h 3296265"/>
              <a:gd name="connsiteX91" fmla="*/ 10154265 w 10854813"/>
              <a:gd name="connsiteY91" fmla="*/ 3281516 h 3296265"/>
              <a:gd name="connsiteX92" fmla="*/ 10714703 w 10854813"/>
              <a:gd name="connsiteY92" fmla="*/ 3296265 h 3296265"/>
              <a:gd name="connsiteX93" fmla="*/ 10751574 w 10854813"/>
              <a:gd name="connsiteY93" fmla="*/ 3274142 h 3296265"/>
              <a:gd name="connsiteX94" fmla="*/ 10766323 w 10854813"/>
              <a:gd name="connsiteY94" fmla="*/ 3229897 h 3296265"/>
              <a:gd name="connsiteX95" fmla="*/ 10751574 w 10854813"/>
              <a:gd name="connsiteY95" fmla="*/ 3111910 h 3296265"/>
              <a:gd name="connsiteX96" fmla="*/ 10758949 w 10854813"/>
              <a:gd name="connsiteY96" fmla="*/ 2993923 h 3296265"/>
              <a:gd name="connsiteX97" fmla="*/ 10773697 w 10854813"/>
              <a:gd name="connsiteY97" fmla="*/ 2499852 h 3296265"/>
              <a:gd name="connsiteX98" fmla="*/ 10781071 w 10854813"/>
              <a:gd name="connsiteY98" fmla="*/ 2455607 h 3296265"/>
              <a:gd name="connsiteX99" fmla="*/ 10788445 w 10854813"/>
              <a:gd name="connsiteY99" fmla="*/ 2396613 h 3296265"/>
              <a:gd name="connsiteX100" fmla="*/ 10803194 w 10854813"/>
              <a:gd name="connsiteY100" fmla="*/ 2256504 h 3296265"/>
              <a:gd name="connsiteX101" fmla="*/ 10825316 w 10854813"/>
              <a:gd name="connsiteY101" fmla="*/ 2005781 h 3296265"/>
              <a:gd name="connsiteX102" fmla="*/ 10840065 w 10854813"/>
              <a:gd name="connsiteY102" fmla="*/ 1777181 h 3296265"/>
              <a:gd name="connsiteX103" fmla="*/ 10854813 w 10854813"/>
              <a:gd name="connsiteY103" fmla="*/ 1622323 h 3296265"/>
              <a:gd name="connsiteX104" fmla="*/ 10847439 w 10854813"/>
              <a:gd name="connsiteY104" fmla="*/ 1010265 h 3296265"/>
              <a:gd name="connsiteX105" fmla="*/ 10840065 w 10854813"/>
              <a:gd name="connsiteY105" fmla="*/ 892278 h 3296265"/>
              <a:gd name="connsiteX106" fmla="*/ 10832691 w 10854813"/>
              <a:gd name="connsiteY106" fmla="*/ 848033 h 3296265"/>
              <a:gd name="connsiteX107" fmla="*/ 10825316 w 10854813"/>
              <a:gd name="connsiteY107" fmla="*/ 796413 h 3296265"/>
              <a:gd name="connsiteX108" fmla="*/ 10810568 w 10854813"/>
              <a:gd name="connsiteY108" fmla="*/ 685800 h 3296265"/>
              <a:gd name="connsiteX109" fmla="*/ 10795820 w 10854813"/>
              <a:gd name="connsiteY109" fmla="*/ 582562 h 3296265"/>
              <a:gd name="connsiteX110" fmla="*/ 10788445 w 10854813"/>
              <a:gd name="connsiteY110" fmla="*/ 508820 h 3296265"/>
              <a:gd name="connsiteX111" fmla="*/ 10781071 w 10854813"/>
              <a:gd name="connsiteY111" fmla="*/ 479323 h 3296265"/>
              <a:gd name="connsiteX112" fmla="*/ 10773697 w 10854813"/>
              <a:gd name="connsiteY112" fmla="*/ 427704 h 3296265"/>
              <a:gd name="connsiteX113" fmla="*/ 10766323 w 10854813"/>
              <a:gd name="connsiteY113" fmla="*/ 383458 h 3296265"/>
              <a:gd name="connsiteX114" fmla="*/ 10751574 w 10854813"/>
              <a:gd name="connsiteY114" fmla="*/ 272845 h 3296265"/>
              <a:gd name="connsiteX115" fmla="*/ 10744200 w 10854813"/>
              <a:gd name="connsiteY115" fmla="*/ 221226 h 3296265"/>
              <a:gd name="connsiteX116" fmla="*/ 10729452 w 10854813"/>
              <a:gd name="connsiteY116" fmla="*/ 103239 h 3296265"/>
              <a:gd name="connsiteX117" fmla="*/ 10722078 w 10854813"/>
              <a:gd name="connsiteY117" fmla="*/ 66368 h 3296265"/>
              <a:gd name="connsiteX118" fmla="*/ 10707329 w 10854813"/>
              <a:gd name="connsiteY118" fmla="*/ 36871 h 3296265"/>
              <a:gd name="connsiteX119" fmla="*/ 10699955 w 10854813"/>
              <a:gd name="connsiteY119" fmla="*/ 14749 h 3296265"/>
              <a:gd name="connsiteX120" fmla="*/ 10663084 w 10854813"/>
              <a:gd name="connsiteY120" fmla="*/ 7374 h 3296265"/>
              <a:gd name="connsiteX121" fmla="*/ 10581968 w 10854813"/>
              <a:gd name="connsiteY121" fmla="*/ 14749 h 3296265"/>
              <a:gd name="connsiteX122" fmla="*/ 10508226 w 10854813"/>
              <a:gd name="connsiteY122" fmla="*/ 7374 h 3296265"/>
              <a:gd name="connsiteX123" fmla="*/ 10456607 w 10854813"/>
              <a:gd name="connsiteY123" fmla="*/ 7374 h 3296265"/>
              <a:gd name="connsiteX124" fmla="*/ 10508226 w 10854813"/>
              <a:gd name="connsiteY124" fmla="*/ 0 h 32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0854813" h="3296265">
                <a:moveTo>
                  <a:pt x="10508226" y="0"/>
                </a:moveTo>
                <a:lnTo>
                  <a:pt x="10508226" y="0"/>
                </a:lnTo>
                <a:lnTo>
                  <a:pt x="10441858" y="14749"/>
                </a:lnTo>
                <a:cubicBezTo>
                  <a:pt x="10431983" y="17028"/>
                  <a:pt x="10422427" y="20939"/>
                  <a:pt x="10412361" y="22123"/>
                </a:cubicBezTo>
                <a:cubicBezTo>
                  <a:pt x="10269133" y="38973"/>
                  <a:pt x="9908388" y="36414"/>
                  <a:pt x="9881420" y="36871"/>
                </a:cubicBezTo>
                <a:lnTo>
                  <a:pt x="9741310" y="44245"/>
                </a:lnTo>
                <a:cubicBezTo>
                  <a:pt x="9709462" y="46520"/>
                  <a:pt x="9648760" y="55348"/>
                  <a:pt x="9615949" y="58994"/>
                </a:cubicBezTo>
                <a:cubicBezTo>
                  <a:pt x="9591397" y="61722"/>
                  <a:pt x="9566759" y="63640"/>
                  <a:pt x="9542207" y="66368"/>
                </a:cubicBezTo>
                <a:cubicBezTo>
                  <a:pt x="9522511" y="68556"/>
                  <a:pt x="9503003" y="72700"/>
                  <a:pt x="9483213" y="73742"/>
                </a:cubicBezTo>
                <a:cubicBezTo>
                  <a:pt x="9409532" y="77620"/>
                  <a:pt x="9335729" y="78658"/>
                  <a:pt x="9261987" y="81116"/>
                </a:cubicBezTo>
                <a:lnTo>
                  <a:pt x="8495071" y="66368"/>
                </a:lnTo>
                <a:lnTo>
                  <a:pt x="8251723" y="58994"/>
                </a:lnTo>
                <a:cubicBezTo>
                  <a:pt x="8023481" y="50843"/>
                  <a:pt x="8106496" y="49394"/>
                  <a:pt x="7838768" y="44245"/>
                </a:cubicBezTo>
                <a:lnTo>
                  <a:pt x="7315200" y="36871"/>
                </a:lnTo>
                <a:cubicBezTo>
                  <a:pt x="7285703" y="39329"/>
                  <a:pt x="7256106" y="40786"/>
                  <a:pt x="7226710" y="44245"/>
                </a:cubicBezTo>
                <a:cubicBezTo>
                  <a:pt x="7214262" y="45710"/>
                  <a:pt x="7198702" y="42757"/>
                  <a:pt x="7189839" y="51620"/>
                </a:cubicBezTo>
                <a:cubicBezTo>
                  <a:pt x="7184343" y="57116"/>
                  <a:pt x="7195328" y="66201"/>
                  <a:pt x="7197213" y="73742"/>
                </a:cubicBezTo>
                <a:cubicBezTo>
                  <a:pt x="7200253" y="85902"/>
                  <a:pt x="7202129" y="98323"/>
                  <a:pt x="7204587" y="110613"/>
                </a:cubicBezTo>
                <a:cubicBezTo>
                  <a:pt x="7202129" y="179439"/>
                  <a:pt x="7201695" y="248367"/>
                  <a:pt x="7197213" y="317091"/>
                </a:cubicBezTo>
                <a:cubicBezTo>
                  <a:pt x="7191942" y="397917"/>
                  <a:pt x="7186046" y="428340"/>
                  <a:pt x="7175091" y="494071"/>
                </a:cubicBezTo>
                <a:cubicBezTo>
                  <a:pt x="7172633" y="530942"/>
                  <a:pt x="7171797" y="567957"/>
                  <a:pt x="7167716" y="604684"/>
                </a:cubicBezTo>
                <a:cubicBezTo>
                  <a:pt x="7166858" y="612410"/>
                  <a:pt x="7161524" y="619124"/>
                  <a:pt x="7160342" y="626807"/>
                </a:cubicBezTo>
                <a:cubicBezTo>
                  <a:pt x="7156586" y="651223"/>
                  <a:pt x="7154938" y="675924"/>
                  <a:pt x="7152968" y="700549"/>
                </a:cubicBezTo>
                <a:cubicBezTo>
                  <a:pt x="7150021" y="737384"/>
                  <a:pt x="7148939" y="774361"/>
                  <a:pt x="7145594" y="811162"/>
                </a:cubicBezTo>
                <a:cubicBezTo>
                  <a:pt x="7144020" y="828472"/>
                  <a:pt x="7140251" y="845519"/>
                  <a:pt x="7138220" y="862781"/>
                </a:cubicBezTo>
                <a:cubicBezTo>
                  <a:pt x="7135334" y="887315"/>
                  <a:pt x="7133573" y="911971"/>
                  <a:pt x="7130845" y="936523"/>
                </a:cubicBezTo>
                <a:cubicBezTo>
                  <a:pt x="7128656" y="956219"/>
                  <a:pt x="7125929" y="975852"/>
                  <a:pt x="7123471" y="995516"/>
                </a:cubicBezTo>
                <a:cubicBezTo>
                  <a:pt x="7125929" y="1174955"/>
                  <a:pt x="7130845" y="1354377"/>
                  <a:pt x="7130845" y="1533833"/>
                </a:cubicBezTo>
                <a:cubicBezTo>
                  <a:pt x="7130845" y="1553650"/>
                  <a:pt x="7127016" y="1573328"/>
                  <a:pt x="7123471" y="1592826"/>
                </a:cubicBezTo>
                <a:cubicBezTo>
                  <a:pt x="7122081" y="1600474"/>
                  <a:pt x="7121593" y="1609453"/>
                  <a:pt x="7116097" y="1614949"/>
                </a:cubicBezTo>
                <a:cubicBezTo>
                  <a:pt x="7110601" y="1620445"/>
                  <a:pt x="7101515" y="1620438"/>
                  <a:pt x="7093974" y="1622323"/>
                </a:cubicBezTo>
                <a:cubicBezTo>
                  <a:pt x="7081814" y="1625363"/>
                  <a:pt x="7069547" y="1628204"/>
                  <a:pt x="7057103" y="1629697"/>
                </a:cubicBezTo>
                <a:cubicBezTo>
                  <a:pt x="7008049" y="1635583"/>
                  <a:pt x="6958983" y="1642388"/>
                  <a:pt x="6909620" y="1644445"/>
                </a:cubicBezTo>
                <a:lnTo>
                  <a:pt x="6732639" y="1651820"/>
                </a:lnTo>
                <a:cubicBezTo>
                  <a:pt x="6411481" y="1683935"/>
                  <a:pt x="6634557" y="1665872"/>
                  <a:pt x="6061587" y="1673942"/>
                </a:cubicBezTo>
                <a:lnTo>
                  <a:pt x="2957052" y="1659194"/>
                </a:lnTo>
                <a:cubicBezTo>
                  <a:pt x="2866072" y="1658705"/>
                  <a:pt x="2775163" y="1653960"/>
                  <a:pt x="2684207" y="1651820"/>
                </a:cubicBezTo>
                <a:lnTo>
                  <a:pt x="2330245" y="1644445"/>
                </a:lnTo>
                <a:lnTo>
                  <a:pt x="752168" y="1651820"/>
                </a:lnTo>
                <a:cubicBezTo>
                  <a:pt x="683301" y="1652389"/>
                  <a:pt x="614448" y="1655265"/>
                  <a:pt x="545691" y="1659194"/>
                </a:cubicBezTo>
                <a:cubicBezTo>
                  <a:pt x="528338" y="1660186"/>
                  <a:pt x="511300" y="1664271"/>
                  <a:pt x="494071" y="1666568"/>
                </a:cubicBezTo>
                <a:cubicBezTo>
                  <a:pt x="315823" y="1690334"/>
                  <a:pt x="522069" y="1660672"/>
                  <a:pt x="398207" y="1681316"/>
                </a:cubicBezTo>
                <a:cubicBezTo>
                  <a:pt x="381062" y="1684174"/>
                  <a:pt x="363862" y="1686772"/>
                  <a:pt x="346587" y="1688691"/>
                </a:cubicBezTo>
                <a:cubicBezTo>
                  <a:pt x="297483" y="1694147"/>
                  <a:pt x="199103" y="1703439"/>
                  <a:pt x="199103" y="1703439"/>
                </a:cubicBezTo>
                <a:lnTo>
                  <a:pt x="154858" y="1718187"/>
                </a:lnTo>
                <a:lnTo>
                  <a:pt x="132736" y="1725562"/>
                </a:lnTo>
                <a:cubicBezTo>
                  <a:pt x="120476" y="1737821"/>
                  <a:pt x="110682" y="1745686"/>
                  <a:pt x="103239" y="1762433"/>
                </a:cubicBezTo>
                <a:cubicBezTo>
                  <a:pt x="96925" y="1776639"/>
                  <a:pt x="88491" y="1806678"/>
                  <a:pt x="88491" y="1806678"/>
                </a:cubicBezTo>
                <a:cubicBezTo>
                  <a:pt x="90949" y="1865671"/>
                  <a:pt x="92293" y="1924722"/>
                  <a:pt x="95865" y="1983658"/>
                </a:cubicBezTo>
                <a:cubicBezTo>
                  <a:pt x="97212" y="2005876"/>
                  <a:pt x="103239" y="2027767"/>
                  <a:pt x="103239" y="2050026"/>
                </a:cubicBezTo>
                <a:cubicBezTo>
                  <a:pt x="103239" y="2121352"/>
                  <a:pt x="100829" y="2192725"/>
                  <a:pt x="95865" y="2263878"/>
                </a:cubicBezTo>
                <a:cubicBezTo>
                  <a:pt x="93446" y="2298556"/>
                  <a:pt x="85428" y="2332622"/>
                  <a:pt x="81116" y="2367116"/>
                </a:cubicBezTo>
                <a:cubicBezTo>
                  <a:pt x="62465" y="2516328"/>
                  <a:pt x="85495" y="2329891"/>
                  <a:pt x="66368" y="2492478"/>
                </a:cubicBezTo>
                <a:cubicBezTo>
                  <a:pt x="54535" y="2593062"/>
                  <a:pt x="64217" y="2511737"/>
                  <a:pt x="51620" y="2595716"/>
                </a:cubicBezTo>
                <a:cubicBezTo>
                  <a:pt x="46463" y="2630094"/>
                  <a:pt x="45302" y="2665230"/>
                  <a:pt x="36871" y="2698955"/>
                </a:cubicBezTo>
                <a:cubicBezTo>
                  <a:pt x="34413" y="2708787"/>
                  <a:pt x="32281" y="2718707"/>
                  <a:pt x="29497" y="2728452"/>
                </a:cubicBezTo>
                <a:cubicBezTo>
                  <a:pt x="27362" y="2735926"/>
                  <a:pt x="23871" y="2743000"/>
                  <a:pt x="22123" y="2750574"/>
                </a:cubicBezTo>
                <a:cubicBezTo>
                  <a:pt x="16486" y="2775000"/>
                  <a:pt x="12290" y="2799735"/>
                  <a:pt x="7374" y="2824316"/>
                </a:cubicBezTo>
                <a:lnTo>
                  <a:pt x="0" y="2861187"/>
                </a:lnTo>
                <a:cubicBezTo>
                  <a:pt x="2458" y="2888226"/>
                  <a:pt x="3534" y="2915426"/>
                  <a:pt x="7374" y="2942304"/>
                </a:cubicBezTo>
                <a:cubicBezTo>
                  <a:pt x="8473" y="2949999"/>
                  <a:pt x="9893" y="2958356"/>
                  <a:pt x="14749" y="2964426"/>
                </a:cubicBezTo>
                <a:cubicBezTo>
                  <a:pt x="20285" y="2971346"/>
                  <a:pt x="29951" y="2973638"/>
                  <a:pt x="36871" y="2979174"/>
                </a:cubicBezTo>
                <a:cubicBezTo>
                  <a:pt x="42300" y="2983517"/>
                  <a:pt x="45401" y="2990814"/>
                  <a:pt x="51620" y="2993923"/>
                </a:cubicBezTo>
                <a:cubicBezTo>
                  <a:pt x="69572" y="3002899"/>
                  <a:pt x="104192" y="3010753"/>
                  <a:pt x="125361" y="3016045"/>
                </a:cubicBezTo>
                <a:cubicBezTo>
                  <a:pt x="171182" y="3038956"/>
                  <a:pt x="137501" y="3024782"/>
                  <a:pt x="184355" y="3038168"/>
                </a:cubicBezTo>
                <a:cubicBezTo>
                  <a:pt x="191829" y="3040303"/>
                  <a:pt x="198830" y="3044152"/>
                  <a:pt x="206478" y="3045542"/>
                </a:cubicBezTo>
                <a:cubicBezTo>
                  <a:pt x="225976" y="3049087"/>
                  <a:pt x="245807" y="3050458"/>
                  <a:pt x="265471" y="3052916"/>
                </a:cubicBezTo>
                <a:cubicBezTo>
                  <a:pt x="272845" y="3055374"/>
                  <a:pt x="279972" y="3058766"/>
                  <a:pt x="287594" y="3060291"/>
                </a:cubicBezTo>
                <a:cubicBezTo>
                  <a:pt x="338472" y="3070467"/>
                  <a:pt x="381753" y="3069523"/>
                  <a:pt x="435078" y="3075039"/>
                </a:cubicBezTo>
                <a:cubicBezTo>
                  <a:pt x="482227" y="3079916"/>
                  <a:pt x="565858" y="3092503"/>
                  <a:pt x="619432" y="3097162"/>
                </a:cubicBezTo>
                <a:cubicBezTo>
                  <a:pt x="723616" y="3106222"/>
                  <a:pt x="771445" y="3106376"/>
                  <a:pt x="884903" y="3111910"/>
                </a:cubicBezTo>
                <a:lnTo>
                  <a:pt x="1025013" y="3119284"/>
                </a:lnTo>
                <a:cubicBezTo>
                  <a:pt x="1042219" y="3121742"/>
                  <a:pt x="1059487" y="3123800"/>
                  <a:pt x="1076632" y="3126658"/>
                </a:cubicBezTo>
                <a:cubicBezTo>
                  <a:pt x="1088995" y="3128719"/>
                  <a:pt x="1101095" y="3132260"/>
                  <a:pt x="1113503" y="3134033"/>
                </a:cubicBezTo>
                <a:cubicBezTo>
                  <a:pt x="1135538" y="3137181"/>
                  <a:pt x="1157765" y="3138806"/>
                  <a:pt x="1179871" y="3141407"/>
                </a:cubicBezTo>
                <a:cubicBezTo>
                  <a:pt x="1244854" y="3149052"/>
                  <a:pt x="1242236" y="3150291"/>
                  <a:pt x="1312607" y="3156155"/>
                </a:cubicBezTo>
                <a:cubicBezTo>
                  <a:pt x="1346988" y="3159020"/>
                  <a:pt x="1381432" y="3161071"/>
                  <a:pt x="1415845" y="3163529"/>
                </a:cubicBezTo>
                <a:cubicBezTo>
                  <a:pt x="1493638" y="3176496"/>
                  <a:pt x="1452344" y="3171105"/>
                  <a:pt x="1570703" y="3178278"/>
                </a:cubicBezTo>
                <a:cubicBezTo>
                  <a:pt x="1722458" y="3187475"/>
                  <a:pt x="1723875" y="3186438"/>
                  <a:pt x="1895168" y="3193026"/>
                </a:cubicBezTo>
                <a:lnTo>
                  <a:pt x="4948084" y="3185652"/>
                </a:lnTo>
                <a:cubicBezTo>
                  <a:pt x="4982584" y="3185491"/>
                  <a:pt x="5016861" y="3179919"/>
                  <a:pt x="5051323" y="3178278"/>
                </a:cubicBezTo>
                <a:cubicBezTo>
                  <a:pt x="5120115" y="3175002"/>
                  <a:pt x="5188974" y="3173362"/>
                  <a:pt x="5257800" y="3170904"/>
                </a:cubicBezTo>
                <a:cubicBezTo>
                  <a:pt x="5430649" y="3156498"/>
                  <a:pt x="5353010" y="3161262"/>
                  <a:pt x="5633884" y="3156155"/>
                </a:cubicBezTo>
                <a:lnTo>
                  <a:pt x="6157452" y="3148781"/>
                </a:lnTo>
                <a:cubicBezTo>
                  <a:pt x="7094732" y="3133289"/>
                  <a:pt x="5747242" y="3148488"/>
                  <a:pt x="7337323" y="3134033"/>
                </a:cubicBezTo>
                <a:lnTo>
                  <a:pt x="8753168" y="3141407"/>
                </a:lnTo>
                <a:cubicBezTo>
                  <a:pt x="8793175" y="3142176"/>
                  <a:pt x="8831483" y="3158309"/>
                  <a:pt x="8871155" y="3163529"/>
                </a:cubicBezTo>
                <a:cubicBezTo>
                  <a:pt x="9018370" y="3182899"/>
                  <a:pt x="9166241" y="3196956"/>
                  <a:pt x="9313607" y="3215149"/>
                </a:cubicBezTo>
                <a:cubicBezTo>
                  <a:pt x="9365357" y="3221538"/>
                  <a:pt x="9416659" y="3231350"/>
                  <a:pt x="9468465" y="3237271"/>
                </a:cubicBezTo>
                <a:cubicBezTo>
                  <a:pt x="9502742" y="3241188"/>
                  <a:pt x="9537313" y="3241894"/>
                  <a:pt x="9571703" y="3244645"/>
                </a:cubicBezTo>
                <a:cubicBezTo>
                  <a:pt x="9986107" y="3277798"/>
                  <a:pt x="9688548" y="3258998"/>
                  <a:pt x="10014155" y="3274142"/>
                </a:cubicBezTo>
                <a:lnTo>
                  <a:pt x="10154265" y="3281516"/>
                </a:lnTo>
                <a:cubicBezTo>
                  <a:pt x="10357462" y="3289810"/>
                  <a:pt x="10502625" y="3291655"/>
                  <a:pt x="10714703" y="3296265"/>
                </a:cubicBezTo>
                <a:cubicBezTo>
                  <a:pt x="10729842" y="3291219"/>
                  <a:pt x="10743475" y="3290339"/>
                  <a:pt x="10751574" y="3274142"/>
                </a:cubicBezTo>
                <a:cubicBezTo>
                  <a:pt x="10758526" y="3260237"/>
                  <a:pt x="10766323" y="3229897"/>
                  <a:pt x="10766323" y="3229897"/>
                </a:cubicBezTo>
                <a:cubicBezTo>
                  <a:pt x="10760252" y="3193471"/>
                  <a:pt x="10751574" y="3147351"/>
                  <a:pt x="10751574" y="3111910"/>
                </a:cubicBezTo>
                <a:cubicBezTo>
                  <a:pt x="10751574" y="3072504"/>
                  <a:pt x="10756491" y="3033252"/>
                  <a:pt x="10758949" y="2993923"/>
                </a:cubicBezTo>
                <a:cubicBezTo>
                  <a:pt x="10760414" y="2938257"/>
                  <a:pt x="10769046" y="2581247"/>
                  <a:pt x="10773697" y="2499852"/>
                </a:cubicBezTo>
                <a:cubicBezTo>
                  <a:pt x="10774550" y="2484925"/>
                  <a:pt x="10778957" y="2470408"/>
                  <a:pt x="10781071" y="2455607"/>
                </a:cubicBezTo>
                <a:cubicBezTo>
                  <a:pt x="10783874" y="2435988"/>
                  <a:pt x="10786473" y="2416332"/>
                  <a:pt x="10788445" y="2396613"/>
                </a:cubicBezTo>
                <a:cubicBezTo>
                  <a:pt x="10803141" y="2249660"/>
                  <a:pt x="10788183" y="2361584"/>
                  <a:pt x="10803194" y="2256504"/>
                </a:cubicBezTo>
                <a:cubicBezTo>
                  <a:pt x="10818804" y="2030148"/>
                  <a:pt x="10803929" y="2112718"/>
                  <a:pt x="10825316" y="2005781"/>
                </a:cubicBezTo>
                <a:cubicBezTo>
                  <a:pt x="10830232" y="1929581"/>
                  <a:pt x="10830594" y="1852950"/>
                  <a:pt x="10840065" y="1777181"/>
                </a:cubicBezTo>
                <a:cubicBezTo>
                  <a:pt x="10851414" y="1686385"/>
                  <a:pt x="10845919" y="1737946"/>
                  <a:pt x="10854813" y="1622323"/>
                </a:cubicBezTo>
                <a:cubicBezTo>
                  <a:pt x="10852355" y="1418304"/>
                  <a:pt x="10851560" y="1214258"/>
                  <a:pt x="10847439" y="1010265"/>
                </a:cubicBezTo>
                <a:cubicBezTo>
                  <a:pt x="10846643" y="970867"/>
                  <a:pt x="10843633" y="931522"/>
                  <a:pt x="10840065" y="892278"/>
                </a:cubicBezTo>
                <a:cubicBezTo>
                  <a:pt x="10838711" y="877388"/>
                  <a:pt x="10834965" y="862811"/>
                  <a:pt x="10832691" y="848033"/>
                </a:cubicBezTo>
                <a:cubicBezTo>
                  <a:pt x="10830048" y="830854"/>
                  <a:pt x="10827347" y="813675"/>
                  <a:pt x="10825316" y="796413"/>
                </a:cubicBezTo>
                <a:cubicBezTo>
                  <a:pt x="10795900" y="546387"/>
                  <a:pt x="10833337" y="830008"/>
                  <a:pt x="10810568" y="685800"/>
                </a:cubicBezTo>
                <a:cubicBezTo>
                  <a:pt x="10805147" y="651463"/>
                  <a:pt x="10799279" y="617151"/>
                  <a:pt x="10795820" y="582562"/>
                </a:cubicBezTo>
                <a:cubicBezTo>
                  <a:pt x="10793362" y="557981"/>
                  <a:pt x="10791939" y="533275"/>
                  <a:pt x="10788445" y="508820"/>
                </a:cubicBezTo>
                <a:cubicBezTo>
                  <a:pt x="10787012" y="498787"/>
                  <a:pt x="10782884" y="489294"/>
                  <a:pt x="10781071" y="479323"/>
                </a:cubicBezTo>
                <a:cubicBezTo>
                  <a:pt x="10777962" y="462222"/>
                  <a:pt x="10776340" y="444883"/>
                  <a:pt x="10773697" y="427704"/>
                </a:cubicBezTo>
                <a:cubicBezTo>
                  <a:pt x="10771423" y="412926"/>
                  <a:pt x="10768597" y="398236"/>
                  <a:pt x="10766323" y="383458"/>
                </a:cubicBezTo>
                <a:cubicBezTo>
                  <a:pt x="10757059" y="323241"/>
                  <a:pt x="10760064" y="336520"/>
                  <a:pt x="10751574" y="272845"/>
                </a:cubicBezTo>
                <a:cubicBezTo>
                  <a:pt x="10749277" y="255616"/>
                  <a:pt x="10746448" y="238461"/>
                  <a:pt x="10744200" y="221226"/>
                </a:cubicBezTo>
                <a:cubicBezTo>
                  <a:pt x="10739074" y="181924"/>
                  <a:pt x="10737225" y="142104"/>
                  <a:pt x="10729452" y="103239"/>
                </a:cubicBezTo>
                <a:cubicBezTo>
                  <a:pt x="10726994" y="90949"/>
                  <a:pt x="10726042" y="78259"/>
                  <a:pt x="10722078" y="66368"/>
                </a:cubicBezTo>
                <a:cubicBezTo>
                  <a:pt x="10718602" y="55939"/>
                  <a:pt x="10711659" y="46975"/>
                  <a:pt x="10707329" y="36871"/>
                </a:cubicBezTo>
                <a:cubicBezTo>
                  <a:pt x="10704267" y="29727"/>
                  <a:pt x="10706422" y="19061"/>
                  <a:pt x="10699955" y="14749"/>
                </a:cubicBezTo>
                <a:cubicBezTo>
                  <a:pt x="10689526" y="7796"/>
                  <a:pt x="10675374" y="9832"/>
                  <a:pt x="10663084" y="7374"/>
                </a:cubicBezTo>
                <a:cubicBezTo>
                  <a:pt x="10636045" y="9832"/>
                  <a:pt x="10609118" y="14749"/>
                  <a:pt x="10581968" y="14749"/>
                </a:cubicBezTo>
                <a:cubicBezTo>
                  <a:pt x="10557265" y="14749"/>
                  <a:pt x="10532887" y="8825"/>
                  <a:pt x="10508226" y="7374"/>
                </a:cubicBezTo>
                <a:cubicBezTo>
                  <a:pt x="10491049" y="6363"/>
                  <a:pt x="10473813" y="7374"/>
                  <a:pt x="10456607" y="7374"/>
                </a:cubicBezTo>
                <a:lnTo>
                  <a:pt x="10508226" y="0"/>
                </a:lnTo>
                <a:close/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2E3C27-E1DC-9142-BE6C-6843935CF04F}"/>
              </a:ext>
            </a:extLst>
          </p:cNvPr>
          <p:cNvSpPr/>
          <p:nvPr/>
        </p:nvSpPr>
        <p:spPr>
          <a:xfrm>
            <a:off x="9623321" y="4916128"/>
            <a:ext cx="978311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...</a:t>
            </a:r>
            <a:endParaRPr kumimoji="1" lang="ko-Kore-KR" altLang="en-US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CFE9D0E-64B2-374C-8ACA-E1B775BF4951}"/>
              </a:ext>
            </a:extLst>
          </p:cNvPr>
          <p:cNvCxnSpPr>
            <a:cxnSpLocks/>
            <a:stCxn id="57" idx="0"/>
            <a:endCxn id="11" idx="2"/>
          </p:cNvCxnSpPr>
          <p:nvPr/>
        </p:nvCxnSpPr>
        <p:spPr>
          <a:xfrm rot="16200000" flipV="1">
            <a:off x="8945512" y="3749162"/>
            <a:ext cx="1258529" cy="1075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2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DE32CD-F7E9-1248-BF7D-54AB75190240}"/>
              </a:ext>
            </a:extLst>
          </p:cNvPr>
          <p:cNvSpPr/>
          <p:nvPr/>
        </p:nvSpPr>
        <p:spPr>
          <a:xfrm>
            <a:off x="3696921" y="899652"/>
            <a:ext cx="1993493" cy="50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Person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CBF1E8-3AAC-974A-8A8F-95C0FD0FD907}"/>
              </a:ext>
            </a:extLst>
          </p:cNvPr>
          <p:cNvSpPr/>
          <p:nvPr/>
        </p:nvSpPr>
        <p:spPr>
          <a:xfrm>
            <a:off x="2183989" y="2787443"/>
            <a:ext cx="2042653" cy="5161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Worker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9314CB-37A2-F74E-BE54-304A76B2E65F}"/>
              </a:ext>
            </a:extLst>
          </p:cNvPr>
          <p:cNvSpPr/>
          <p:nvPr/>
        </p:nvSpPr>
        <p:spPr>
          <a:xfrm>
            <a:off x="5690414" y="2787443"/>
            <a:ext cx="1993493" cy="50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Student</a:t>
            </a:r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871235-C3BC-0D4B-AB25-CE2CF8CA7236}"/>
              </a:ext>
            </a:extLst>
          </p:cNvPr>
          <p:cNvSpPr/>
          <p:nvPr/>
        </p:nvSpPr>
        <p:spPr>
          <a:xfrm>
            <a:off x="4693668" y="4475510"/>
            <a:ext cx="1993493" cy="50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HighStudent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77CCDD-AB5C-9845-8899-FA9DB540979D}"/>
              </a:ext>
            </a:extLst>
          </p:cNvPr>
          <p:cNvSpPr/>
          <p:nvPr/>
        </p:nvSpPr>
        <p:spPr>
          <a:xfrm>
            <a:off x="6867825" y="4475509"/>
            <a:ext cx="1993493" cy="50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MiddleStudent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14F79019-D28A-0A44-9372-253D73A57198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5000929" y="1101210"/>
            <a:ext cx="1378972" cy="1993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B0A16122-C57C-824B-B535-968B17758DE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260006" y="1353781"/>
            <a:ext cx="1378972" cy="1488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C267BA7-BE12-0247-B71D-DBFBFCA85804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6686244" y="3297180"/>
            <a:ext cx="1179247" cy="1177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93157618-892B-B94D-93F7-F0D54A581A3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5599164" y="3387513"/>
            <a:ext cx="1179248" cy="996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[P] 21">
            <a:extLst>
              <a:ext uri="{FF2B5EF4-FFF2-40B4-BE49-F238E27FC236}">
                <a16:creationId xmlns:a16="http://schemas.microsoft.com/office/drawing/2014/main" id="{045A6EF9-DA89-5746-BA9D-A72D279D5EEA}"/>
              </a:ext>
            </a:extLst>
          </p:cNvPr>
          <p:cNvSpPr/>
          <p:nvPr/>
        </p:nvSpPr>
        <p:spPr>
          <a:xfrm>
            <a:off x="1550423" y="656303"/>
            <a:ext cx="4677697" cy="2898058"/>
          </a:xfrm>
          <a:prstGeom prst="parallelogram">
            <a:avLst>
              <a:gd name="adj" fmla="val 60623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847967-B821-5B45-B903-6CB1BF8229B1}"/>
              </a:ext>
            </a:extLst>
          </p:cNvPr>
          <p:cNvSpPr txBox="1"/>
          <p:nvPr/>
        </p:nvSpPr>
        <p:spPr>
          <a:xfrm>
            <a:off x="383458" y="2418111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chemeClr val="accent2"/>
                </a:solidFill>
              </a:rPr>
              <a:t>? super Worker</a:t>
            </a:r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36" name="아래쪽 화살표[D] 35">
            <a:extLst>
              <a:ext uri="{FF2B5EF4-FFF2-40B4-BE49-F238E27FC236}">
                <a16:creationId xmlns:a16="http://schemas.microsoft.com/office/drawing/2014/main" id="{19949C52-DE52-1940-BEEF-21F6BBD68378}"/>
              </a:ext>
            </a:extLst>
          </p:cNvPr>
          <p:cNvSpPr/>
          <p:nvPr/>
        </p:nvSpPr>
        <p:spPr>
          <a:xfrm rot="10800000">
            <a:off x="1860009" y="1651193"/>
            <a:ext cx="280219" cy="67842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사다리꼴[T] 36">
            <a:extLst>
              <a:ext uri="{FF2B5EF4-FFF2-40B4-BE49-F238E27FC236}">
                <a16:creationId xmlns:a16="http://schemas.microsoft.com/office/drawing/2014/main" id="{2500DE53-0D9B-EA48-80E3-C4BE38184CA5}"/>
              </a:ext>
            </a:extLst>
          </p:cNvPr>
          <p:cNvSpPr/>
          <p:nvPr/>
        </p:nvSpPr>
        <p:spPr>
          <a:xfrm>
            <a:off x="3889271" y="2329619"/>
            <a:ext cx="5629891" cy="3086102"/>
          </a:xfrm>
          <a:prstGeom prst="trapezoid">
            <a:avLst>
              <a:gd name="adj" fmla="val 5686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7C1992-CC93-B64D-B69C-AB7132608B7B}"/>
              </a:ext>
            </a:extLst>
          </p:cNvPr>
          <p:cNvSpPr txBox="1"/>
          <p:nvPr/>
        </p:nvSpPr>
        <p:spPr>
          <a:xfrm>
            <a:off x="8436077" y="2838441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chemeClr val="accent1"/>
                </a:solidFill>
              </a:rPr>
              <a:t>? extends Student</a:t>
            </a:r>
            <a:endParaRPr kumimoji="1" lang="ko-Kore-KR" altLang="en-US">
              <a:solidFill>
                <a:schemeClr val="accent1"/>
              </a:solidFill>
            </a:endParaRPr>
          </a:p>
        </p:txBody>
      </p:sp>
      <p:sp>
        <p:nvSpPr>
          <p:cNvPr id="48" name="아래쪽 화살표[D] 47">
            <a:extLst>
              <a:ext uri="{FF2B5EF4-FFF2-40B4-BE49-F238E27FC236}">
                <a16:creationId xmlns:a16="http://schemas.microsoft.com/office/drawing/2014/main" id="{6B4BC67A-A611-DD47-B5E3-DEFF65D5D8C1}"/>
              </a:ext>
            </a:extLst>
          </p:cNvPr>
          <p:cNvSpPr/>
          <p:nvPr/>
        </p:nvSpPr>
        <p:spPr>
          <a:xfrm>
            <a:off x="8168144" y="2787443"/>
            <a:ext cx="280219" cy="678426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08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E23C1EE-44FD-FD8A-27C7-19F3FB20E5E2}"/>
              </a:ext>
            </a:extLst>
          </p:cNvPr>
          <p:cNvSpPr/>
          <p:nvPr/>
        </p:nvSpPr>
        <p:spPr>
          <a:xfrm>
            <a:off x="848032" y="1253613"/>
            <a:ext cx="2728452" cy="1157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/>
              <a:t>스레드</a:t>
            </a:r>
            <a:r>
              <a:rPr kumimoji="1" lang="ko-KR" altLang="en-US"/>
              <a:t> 객체 생성</a:t>
            </a:r>
            <a:br>
              <a:rPr kumimoji="1" lang="en-US" altLang="ko-KR"/>
            </a:br>
            <a:r>
              <a:rPr kumimoji="1" lang="en-US" altLang="ko-KR"/>
              <a:t>NEW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616A120-733B-F481-91B6-CA5EE2824BB9}"/>
              </a:ext>
            </a:extLst>
          </p:cNvPr>
          <p:cNvSpPr/>
          <p:nvPr/>
        </p:nvSpPr>
        <p:spPr>
          <a:xfrm>
            <a:off x="5373329" y="1253613"/>
            <a:ext cx="2728452" cy="1157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/>
              <a:t>실행</a:t>
            </a:r>
            <a:r>
              <a:rPr kumimoji="1" lang="ko-KR" altLang="en-US"/>
              <a:t> 대기</a:t>
            </a:r>
            <a:br>
              <a:rPr kumimoji="1" lang="en-US" altLang="ko-KR"/>
            </a:br>
            <a:r>
              <a:rPr kumimoji="1" lang="en-US" altLang="ko-KR"/>
              <a:t>RUNNABLE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06C513-C6A0-2141-86CC-E602CCBCB4A3}"/>
              </a:ext>
            </a:extLst>
          </p:cNvPr>
          <p:cNvSpPr/>
          <p:nvPr/>
        </p:nvSpPr>
        <p:spPr>
          <a:xfrm>
            <a:off x="2145483" y="4033684"/>
            <a:ext cx="1946413" cy="82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일시정지</a:t>
            </a:r>
            <a:endParaRPr kumimoji="1" lang="en-US" altLang="ko-KR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E770EB-D4DD-0F79-F99F-72760FE34F49}"/>
              </a:ext>
            </a:extLst>
          </p:cNvPr>
          <p:cNvSpPr/>
          <p:nvPr/>
        </p:nvSpPr>
        <p:spPr>
          <a:xfrm>
            <a:off x="5105029" y="4033685"/>
            <a:ext cx="1946413" cy="8259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실행</a:t>
            </a:r>
            <a:endParaRPr kumimoji="1" lang="en-US" altLang="ko-KR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6CD64F-AB09-CE15-1272-10EC964953AD}"/>
              </a:ext>
            </a:extLst>
          </p:cNvPr>
          <p:cNvSpPr/>
          <p:nvPr/>
        </p:nvSpPr>
        <p:spPr>
          <a:xfrm>
            <a:off x="8641361" y="3912010"/>
            <a:ext cx="2362199" cy="10692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종료</a:t>
            </a:r>
            <a:br>
              <a:rPr kumimoji="1" lang="en-US" altLang="ko-KR"/>
            </a:br>
            <a:r>
              <a:rPr kumimoji="1" lang="en-US" altLang="ko-KR"/>
              <a:t>TERMINATED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F127CD-C84D-BABE-3259-A278672F28A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576484" y="1832487"/>
            <a:ext cx="1796845" cy="0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3D0567-C19B-CBA5-3DD5-1CBEF671B068}"/>
              </a:ext>
            </a:extLst>
          </p:cNvPr>
          <p:cNvSpPr txBox="1"/>
          <p:nvPr/>
        </p:nvSpPr>
        <p:spPr>
          <a:xfrm>
            <a:off x="3949737" y="1360377"/>
            <a:ext cx="75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start()</a:t>
            </a:r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7729C6-F1B4-0831-5E48-E3F8A260BAD9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3118690" y="2241813"/>
            <a:ext cx="2654212" cy="1791871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FC2F95-9F27-A207-6AE8-4BBCA21B66BF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6078236" y="2411361"/>
            <a:ext cx="659319" cy="162232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A5C47C-8309-2DF1-FE97-7E488DF0F036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4091896" y="4446639"/>
            <a:ext cx="1013133" cy="1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69CC17-5EDC-E5A2-11FC-43C594C3DD9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051442" y="4446640"/>
            <a:ext cx="1589919" cy="0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BCC021-AACF-B258-2B7F-5AF08A41E121}"/>
              </a:ext>
            </a:extLst>
          </p:cNvPr>
          <p:cNvSpPr txBox="1"/>
          <p:nvPr/>
        </p:nvSpPr>
        <p:spPr>
          <a:xfrm>
            <a:off x="6511705" y="3049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반복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33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616A120-733B-F481-91B6-CA5EE2824BB9}"/>
              </a:ext>
            </a:extLst>
          </p:cNvPr>
          <p:cNvSpPr/>
          <p:nvPr/>
        </p:nvSpPr>
        <p:spPr>
          <a:xfrm>
            <a:off x="5587513" y="899386"/>
            <a:ext cx="2728452" cy="1157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/>
              <a:t>실행</a:t>
            </a:r>
            <a:r>
              <a:rPr kumimoji="1" lang="ko-KR" altLang="en-US"/>
              <a:t> 대기</a:t>
            </a:r>
            <a:br>
              <a:rPr kumimoji="1" lang="en-US" altLang="ko-KR"/>
            </a:br>
            <a:r>
              <a:rPr kumimoji="1" lang="en-US" altLang="ko-KR"/>
              <a:t>RUNNABLE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06C513-C6A0-2141-86CC-E602CCBCB4A3}"/>
              </a:ext>
            </a:extLst>
          </p:cNvPr>
          <p:cNvSpPr/>
          <p:nvPr/>
        </p:nvSpPr>
        <p:spPr>
          <a:xfrm>
            <a:off x="2359667" y="3679457"/>
            <a:ext cx="1946413" cy="82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일시정지</a:t>
            </a:r>
            <a:endParaRPr kumimoji="1" lang="en-US" altLang="ko-KR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E770EB-D4DD-0F79-F99F-72760FE34F49}"/>
              </a:ext>
            </a:extLst>
          </p:cNvPr>
          <p:cNvSpPr/>
          <p:nvPr/>
        </p:nvSpPr>
        <p:spPr>
          <a:xfrm>
            <a:off x="5987086" y="3679457"/>
            <a:ext cx="1946413" cy="8259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실행</a:t>
            </a:r>
            <a:endParaRPr kumimoji="1" lang="en-US" altLang="ko-KR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7729C6-F1B4-0831-5E48-E3F8A260BAD9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3332874" y="1887586"/>
            <a:ext cx="2654212" cy="1791871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A5C47C-8309-2DF1-FE97-7E488DF0F036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306080" y="4092412"/>
            <a:ext cx="1681006" cy="0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91A1C0D-3BEE-DD64-1063-88223B1DF7F1}"/>
              </a:ext>
            </a:extLst>
          </p:cNvPr>
          <p:cNvCxnSpPr>
            <a:cxnSpLocks/>
          </p:cNvCxnSpPr>
          <p:nvPr/>
        </p:nvCxnSpPr>
        <p:spPr>
          <a:xfrm flipH="1" flipV="1">
            <a:off x="6942189" y="2057133"/>
            <a:ext cx="8554" cy="1622323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F91543-3DA5-762E-9C13-033889B8D519}"/>
              </a:ext>
            </a:extLst>
          </p:cNvPr>
          <p:cNvCxnSpPr>
            <a:cxnSpLocks/>
          </p:cNvCxnSpPr>
          <p:nvPr/>
        </p:nvCxnSpPr>
        <p:spPr>
          <a:xfrm>
            <a:off x="7369669" y="2057134"/>
            <a:ext cx="0" cy="1622323"/>
          </a:xfrm>
          <a:prstGeom prst="straightConnector1">
            <a:avLst/>
          </a:prstGeom>
          <a:ln w="635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6D914F-CB6A-9C20-E74C-B424B86028DA}"/>
              </a:ext>
            </a:extLst>
          </p:cNvPr>
          <p:cNvSpPr txBox="1"/>
          <p:nvPr/>
        </p:nvSpPr>
        <p:spPr>
          <a:xfrm>
            <a:off x="5987086" y="2868295"/>
            <a:ext cx="772969" cy="369332"/>
          </a:xfrm>
          <a:prstGeom prst="rect">
            <a:avLst/>
          </a:prstGeom>
          <a:solidFill>
            <a:srgbClr val="EEB5FF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/>
              <a:t>yield()</a:t>
            </a:r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5C3667-D5CF-2702-B989-8D2C1EDC265C}"/>
              </a:ext>
            </a:extLst>
          </p:cNvPr>
          <p:cNvSpPr txBox="1"/>
          <p:nvPr/>
        </p:nvSpPr>
        <p:spPr>
          <a:xfrm>
            <a:off x="3161508" y="1665571"/>
            <a:ext cx="1168077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/>
              <a:t>interrupt()</a:t>
            </a:r>
            <a:br>
              <a:rPr kumimoji="1" lang="en-US" altLang="ko-Kore-KR"/>
            </a:br>
            <a:r>
              <a:rPr kumimoji="1" lang="en-US" altLang="ko-Kore-KR"/>
              <a:t>notify()</a:t>
            </a:r>
            <a:br>
              <a:rPr kumimoji="1" lang="en-US" altLang="ko-Kore-KR"/>
            </a:br>
            <a:r>
              <a:rPr kumimoji="1" lang="en-US" altLang="ko-Kore-KR"/>
              <a:t>notifyAll()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29B06-4A7E-1192-99FB-4871B7BE41E8}"/>
              </a:ext>
            </a:extLst>
          </p:cNvPr>
          <p:cNvSpPr txBox="1"/>
          <p:nvPr/>
        </p:nvSpPr>
        <p:spPr>
          <a:xfrm>
            <a:off x="4736053" y="4326392"/>
            <a:ext cx="82105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sleep()</a:t>
            </a:r>
            <a:br>
              <a:rPr kumimoji="1" lang="en-US" altLang="ko-Kore-KR"/>
            </a:br>
            <a:r>
              <a:rPr kumimoji="1" lang="en-US" altLang="ko-Kore-KR"/>
              <a:t>join()</a:t>
            </a:r>
            <a:br>
              <a:rPr kumimoji="1" lang="en-US" altLang="ko-Kore-KR"/>
            </a:br>
            <a:r>
              <a:rPr kumimoji="1" lang="en-US" altLang="ko-Kore-KR"/>
              <a:t>wait()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12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D08AE9-6964-940E-EA10-052324E486AD}"/>
              </a:ext>
            </a:extLst>
          </p:cNvPr>
          <p:cNvSpPr/>
          <p:nvPr/>
        </p:nvSpPr>
        <p:spPr>
          <a:xfrm>
            <a:off x="1856510" y="3042789"/>
            <a:ext cx="1234240" cy="12342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FE9F0B8-4070-90CA-22F3-6D0C6ACBE56C}"/>
              </a:ext>
            </a:extLst>
          </p:cNvPr>
          <p:cNvSpPr/>
          <p:nvPr/>
        </p:nvSpPr>
        <p:spPr>
          <a:xfrm>
            <a:off x="1052945" y="2096654"/>
            <a:ext cx="2849417" cy="28494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4A4C9-1DDD-DA2C-D1E2-E472D123ABCD}"/>
              </a:ext>
            </a:extLst>
          </p:cNvPr>
          <p:cNvSpPr txBox="1"/>
          <p:nvPr/>
        </p:nvSpPr>
        <p:spPr>
          <a:xfrm>
            <a:off x="1804216" y="23275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9115DB-2AF7-29AE-2F46-D74CFDF6A007}"/>
              </a:ext>
            </a:extLst>
          </p:cNvPr>
          <p:cNvSpPr/>
          <p:nvPr/>
        </p:nvSpPr>
        <p:spPr>
          <a:xfrm>
            <a:off x="8760692" y="3042789"/>
            <a:ext cx="1234240" cy="12342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7E5B07-8BFF-5C75-3472-7F6F4EB1890A}"/>
              </a:ext>
            </a:extLst>
          </p:cNvPr>
          <p:cNvSpPr/>
          <p:nvPr/>
        </p:nvSpPr>
        <p:spPr>
          <a:xfrm>
            <a:off x="7957127" y="2096654"/>
            <a:ext cx="2849417" cy="28494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65CD6-796C-F04C-B0B2-8DAEFEF8F37B}"/>
              </a:ext>
            </a:extLst>
          </p:cNvPr>
          <p:cNvSpPr txBox="1"/>
          <p:nvPr/>
        </p:nvSpPr>
        <p:spPr>
          <a:xfrm>
            <a:off x="9077855" y="2327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6AC44FD-F477-A776-88AF-E63A35633DFD}"/>
                  </a:ext>
                </a:extLst>
              </p14:cNvPr>
              <p14:cNvContentPartPr/>
              <p14:nvPr/>
            </p14:nvContentPartPr>
            <p14:xfrm>
              <a:off x="4834080" y="1394469"/>
              <a:ext cx="1677960" cy="43254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6AC44FD-F477-A776-88AF-E63A35633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080" y="1385829"/>
                <a:ext cx="1695600" cy="4343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612528-14E8-FEFC-6B5E-58FB68E86D34}"/>
              </a:ext>
            </a:extLst>
          </p:cNvPr>
          <p:cNvCxnSpPr/>
          <p:nvPr/>
        </p:nvCxnSpPr>
        <p:spPr>
          <a:xfrm>
            <a:off x="3749964" y="2974109"/>
            <a:ext cx="4470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7FF3E64-F272-38A8-4E28-1934330F3486}"/>
              </a:ext>
            </a:extLst>
          </p:cNvPr>
          <p:cNvCxnSpPr>
            <a:cxnSpLocks/>
          </p:cNvCxnSpPr>
          <p:nvPr/>
        </p:nvCxnSpPr>
        <p:spPr>
          <a:xfrm flipH="1">
            <a:off x="3749964" y="4160543"/>
            <a:ext cx="4470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71C5C4-C963-7DD7-5817-2F2C24F4468D}"/>
              </a:ext>
            </a:extLst>
          </p:cNvPr>
          <p:cNvSpPr txBox="1"/>
          <p:nvPr/>
        </p:nvSpPr>
        <p:spPr>
          <a:xfrm>
            <a:off x="3533812" y="3707434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7A621-153F-F349-63C9-D6D8106581F9}"/>
              </a:ext>
            </a:extLst>
          </p:cNvPr>
          <p:cNvSpPr txBox="1"/>
          <p:nvPr/>
        </p:nvSpPr>
        <p:spPr>
          <a:xfrm>
            <a:off x="6872208" y="2604777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7A59C-0DD6-901C-BEE7-5A2EA7397D14}"/>
              </a:ext>
            </a:extLst>
          </p:cNvPr>
          <p:cNvSpPr txBox="1"/>
          <p:nvPr/>
        </p:nvSpPr>
        <p:spPr>
          <a:xfrm>
            <a:off x="6700687" y="3749323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F50904-C1CD-A8FC-123C-53573D99BD12}"/>
              </a:ext>
            </a:extLst>
          </p:cNvPr>
          <p:cNvSpPr txBox="1"/>
          <p:nvPr/>
        </p:nvSpPr>
        <p:spPr>
          <a:xfrm>
            <a:off x="3594358" y="2546927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67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4604</TotalTime>
  <Words>75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 YoonJae</dc:creator>
  <cp:lastModifiedBy>YoonJae Nam</cp:lastModifiedBy>
  <cp:revision>7</cp:revision>
  <dcterms:created xsi:type="dcterms:W3CDTF">2023-06-06T03:58:07Z</dcterms:created>
  <dcterms:modified xsi:type="dcterms:W3CDTF">2023-06-20T08:00:04Z</dcterms:modified>
</cp:coreProperties>
</file>