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319" r:id="rId6"/>
    <p:sldId id="417" r:id="rId7"/>
    <p:sldId id="398" r:id="rId8"/>
    <p:sldId id="418" r:id="rId9"/>
    <p:sldId id="423" r:id="rId10"/>
    <p:sldId id="422" r:id="rId11"/>
    <p:sldId id="424" r:id="rId12"/>
    <p:sldId id="427" r:id="rId13"/>
    <p:sldId id="426" r:id="rId14"/>
    <p:sldId id="428" r:id="rId15"/>
    <p:sldId id="429" r:id="rId16"/>
    <p:sldId id="4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E9C"/>
    <a:srgbClr val="196576"/>
    <a:srgbClr val="3277B9"/>
    <a:srgbClr val="3378BB"/>
    <a:srgbClr val="3979BB"/>
    <a:srgbClr val="3479BB"/>
    <a:srgbClr val="3D95E7"/>
    <a:srgbClr val="006B6B"/>
    <a:srgbClr val="9ED870"/>
    <a:srgbClr val="698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96405"/>
  </p:normalViewPr>
  <p:slideViewPr>
    <p:cSldViewPr snapToGrid="0" snapToObjects="1">
      <p:cViewPr varScale="1">
        <p:scale>
          <a:sx n="86" d="100"/>
          <a:sy n="86" d="100"/>
        </p:scale>
        <p:origin x="139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5C81D-8E81-8147-8025-37A02C021A8A}" type="datetimeFigureOut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17C9B-DB58-B944-9B00-07CF1FE6D0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3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3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6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8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9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92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116E-A2F5-412F-A159-F57AD713E7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1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FABF-D76C-A143-81A2-5AC3168ED546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CFE5-818E-2040-9ACB-B71637A0B782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BDB2-67F6-B043-A777-17EC90A2920C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6209-0A15-8645-91ED-264BF4D1A4DA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9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3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70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E06-C38D-5D45-BA39-BEAF3EE3EADD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2413-921B-B04F-890F-0282F1130B7C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FB29-32E0-A649-A3D5-20C876C59C68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8038-1E6F-624F-89E6-015479A22115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8038-1E6F-624F-89E6-015479A22115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E8EDA4E-34B3-604D-4E87-BD1D97FC3752}"/>
              </a:ext>
            </a:extLst>
          </p:cNvPr>
          <p:cNvSpPr txBox="1"/>
          <p:nvPr userDrawn="1"/>
        </p:nvSpPr>
        <p:spPr>
          <a:xfrm>
            <a:off x="1309700" y="666226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8190-2B10-714A-B229-8DFE3733C789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A701-1259-DA42-ABA3-10318174BF68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C81E-44E6-1D41-8AA5-B6502DEAD43F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693399" y="6356350"/>
            <a:ext cx="719667" cy="365125"/>
          </a:xfrm>
          <a:prstGeom prst="rect">
            <a:avLst/>
          </a:prstGeom>
        </p:spPr>
        <p:txBody>
          <a:bodyPr/>
          <a:lstStyle/>
          <a:p>
            <a:fld id="{BE6A59C8-A18F-2D43-91E1-8D303268CB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B9F5-709E-AC40-AC7F-83297D81BBD9}" type="datetime1">
              <a:rPr kumimoji="1" lang="zh-CN" altLang="en-US" smtClean="0"/>
              <a:t>2023/11/6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2FAC02-FB42-6346-ABEC-333D86880265}"/>
              </a:ext>
            </a:extLst>
          </p:cNvPr>
          <p:cNvSpPr txBox="1"/>
          <p:nvPr userDrawn="1"/>
        </p:nvSpPr>
        <p:spPr>
          <a:xfrm>
            <a:off x="492369" y="269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0DAF67-6518-AF4D-8FB4-D8194E503D9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64" y="-24063"/>
            <a:ext cx="1987895" cy="1670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12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FD545-F44E-0C4D-8DAB-1E1AB69CD1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04"/>
            <a:ext cx="5753100" cy="68421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4385" y="3140902"/>
            <a:ext cx="5753100" cy="461665"/>
          </a:xfrm>
          <a:prstGeom prst="rect">
            <a:avLst/>
          </a:prstGeom>
          <a:solidFill>
            <a:srgbClr val="2B9E9C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Machine Overheat Detection System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5E6EE0-B690-4C49-AC44-3385E32A1793}"/>
              </a:ext>
            </a:extLst>
          </p:cNvPr>
          <p:cNvSpPr/>
          <p:nvPr/>
        </p:nvSpPr>
        <p:spPr>
          <a:xfrm>
            <a:off x="4904669" y="2070314"/>
            <a:ext cx="64264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800" b="1" dirty="0" err="1">
                <a:solidFill>
                  <a:srgbClr val="196576"/>
                </a:solidFill>
                <a:cs typeface="+mn-ea"/>
                <a:sym typeface="+mn-lt"/>
              </a:rPr>
              <a:t>ThermAlert</a:t>
            </a:r>
            <a:endParaRPr lang="zh-CN" altLang="en-US" sz="58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85ED85-353D-A347-C4B8-EF4F55D18641}"/>
              </a:ext>
            </a:extLst>
          </p:cNvPr>
          <p:cNvGrpSpPr/>
          <p:nvPr/>
        </p:nvGrpSpPr>
        <p:grpSpPr>
          <a:xfrm>
            <a:off x="10282485" y="459912"/>
            <a:ext cx="1307465" cy="421005"/>
            <a:chOff x="455" y="472"/>
            <a:chExt cx="2059" cy="6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02E8213-0DF9-5E33-58B2-4A528E8E19B0}"/>
                </a:ext>
              </a:extLst>
            </p:cNvPr>
            <p:cNvGrpSpPr/>
            <p:nvPr/>
          </p:nvGrpSpPr>
          <p:grpSpPr>
            <a:xfrm>
              <a:off x="455" y="472"/>
              <a:ext cx="808" cy="607"/>
              <a:chOff x="579" y="476"/>
              <a:chExt cx="994" cy="746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1845E91E-6148-31E9-0777-C34D7F9957B9}"/>
                  </a:ext>
                </a:extLst>
              </p:cNvPr>
              <p:cNvSpPr/>
              <p:nvPr/>
            </p:nvSpPr>
            <p:spPr bwMode="auto">
              <a:xfrm rot="5400000">
                <a:off x="902" y="560"/>
                <a:ext cx="694" cy="57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rgbClr val="A3E2FA"/>
                        </a:gs>
                        <a:gs pos="100000">
                          <a:srgbClr val="0466C1"/>
                        </a:gs>
                      </a:gsLst>
                      <a:lin scaled="1"/>
                    </a:gradFill>
                  </a14:hiddenFill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2FDFA47-FA81-20D6-D37E-25BD3028446D}"/>
                  </a:ext>
                </a:extLst>
              </p:cNvPr>
              <p:cNvSpPr/>
              <p:nvPr/>
            </p:nvSpPr>
            <p:spPr bwMode="auto">
              <a:xfrm rot="5400000">
                <a:off x="514" y="549"/>
                <a:ext cx="733" cy="6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83A4D4"/>
                  </a:gs>
                  <a:gs pos="99000">
                    <a:srgbClr val="B2F4FC"/>
                  </a:gs>
                </a:gsLst>
                <a:lin scaled="1"/>
              </a:gradFill>
              <a:ln w="25400">
                <a:noFill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ABC65A47-136A-89B0-31A0-87E1ECA763F6}"/>
                  </a:ext>
                </a:extLst>
              </p:cNvPr>
              <p:cNvSpPr/>
              <p:nvPr/>
            </p:nvSpPr>
            <p:spPr bwMode="auto">
              <a:xfrm rot="5400000">
                <a:off x="893" y="542"/>
                <a:ext cx="747" cy="61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rgbClr val="A3E2FA"/>
                        </a:gs>
                        <a:gs pos="100000">
                          <a:srgbClr val="0466C1"/>
                        </a:gs>
                      </a:gsLst>
                      <a:lin scaled="1"/>
                    </a:gradFill>
                  </a14:hiddenFill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38854CA-FFC8-0201-06F7-B32F3E5D2060}"/>
                </a:ext>
              </a:extLst>
            </p:cNvPr>
            <p:cNvSpPr txBox="1"/>
            <p:nvPr/>
          </p:nvSpPr>
          <p:spPr>
            <a:xfrm>
              <a:off x="1273" y="505"/>
              <a:ext cx="1241" cy="63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LOGO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5CC1F3-B021-11A2-B31E-77481F99A714}"/>
              </a:ext>
            </a:extLst>
          </p:cNvPr>
          <p:cNvSpPr txBox="1"/>
          <p:nvPr/>
        </p:nvSpPr>
        <p:spPr>
          <a:xfrm>
            <a:off x="5680527" y="3702823"/>
            <a:ext cx="487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Faculty-in-charge: Dr. Manish Kumar Bajpai</a:t>
            </a:r>
          </a:p>
        </p:txBody>
      </p:sp>
    </p:spTree>
    <p:extLst>
      <p:ext uri="{BB962C8B-B14F-4D97-AF65-F5344CB8AC3E}">
        <p14:creationId xmlns:p14="http://schemas.microsoft.com/office/powerpoint/2010/main" val="18180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0135-26D1-55E7-B905-B8E2E35B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EB3F1-4319-41E4-6A6F-0CA08BBF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9" y="1395262"/>
            <a:ext cx="10655061" cy="4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F4C605-57E9-CC49-BA01-6BDB337B7B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97196" y="942483"/>
            <a:ext cx="3170124" cy="275065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F5416E5-6E83-9148-9874-FA31A1621D5B}"/>
              </a:ext>
            </a:extLst>
          </p:cNvPr>
          <p:cNvSpPr/>
          <p:nvPr/>
        </p:nvSpPr>
        <p:spPr>
          <a:xfrm>
            <a:off x="1784296" y="40052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C2CD3-E2D7-E946-AA75-3A63B9E054C3}"/>
              </a:ext>
            </a:extLst>
          </p:cNvPr>
          <p:cNvSpPr/>
          <p:nvPr/>
        </p:nvSpPr>
        <p:spPr>
          <a:xfrm>
            <a:off x="10435761" y="398516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dirty="0">
              <a:solidFill>
                <a:srgbClr val="2B9E9C"/>
              </a:solidFill>
              <a:cs typeface="+mn-ea"/>
              <a:sym typeface="+mn-lt"/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872948" y="443362"/>
            <a:ext cx="5974411" cy="1481471"/>
          </a:xfrm>
          <a:prstGeom prst="rect">
            <a:avLst/>
          </a:prstGeom>
          <a:noFill/>
          <a:effectLst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dirty="0">
                <a:solidFill>
                  <a:srgbClr val="196576"/>
                </a:solidFill>
                <a:cs typeface="+mn-ea"/>
                <a:sym typeface="+mn-lt"/>
              </a:rPr>
              <a:t>Working</a:t>
            </a:r>
            <a:endParaRPr lang="zh-CN" altLang="en-US" sz="6000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3F702F02-4589-9C48-A539-C1365F90652C}"/>
              </a:ext>
            </a:extLst>
          </p:cNvPr>
          <p:cNvSpPr txBox="1"/>
          <p:nvPr/>
        </p:nvSpPr>
        <p:spPr>
          <a:xfrm>
            <a:off x="10021903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endParaRPr kumimoji="1" lang="zh-CN" altLang="en-US" sz="1200" b="1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CBCCE-9D4C-9E42-BE0A-8868A2616A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64" y="-24064"/>
            <a:ext cx="3368707" cy="2830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838E2-0BD6-818D-A103-7FC472ADAABB}"/>
              </a:ext>
            </a:extLst>
          </p:cNvPr>
          <p:cNvSpPr txBox="1"/>
          <p:nvPr/>
        </p:nvSpPr>
        <p:spPr>
          <a:xfrm>
            <a:off x="2233246" y="1995854"/>
            <a:ext cx="7869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The project utilizes a temperature sensor connected to the targeted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Arduino code is programmed to trigger a buzzer alarm when the temperature surpasses a specified threshold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When the temperature remains within the threshold, the buzzer remains silent, and the green LED illuminates.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Upon exceeding the threshold, the buzzer activates, and the red LED turns 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3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898C62-82C9-3941-BBD2-ACD870A5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04"/>
            <a:ext cx="5753100" cy="68421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53099" y="3073349"/>
            <a:ext cx="53919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196576"/>
                </a:solidFill>
                <a:cs typeface="+mn-ea"/>
                <a:sym typeface="+mn-lt"/>
              </a:rPr>
              <a:t>Future Goals</a:t>
            </a:r>
            <a:endParaRPr lang="zh-CN" altLang="en-US" sz="66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3413E-220D-9146-9708-FEF5C29E592C}"/>
              </a:ext>
            </a:extLst>
          </p:cNvPr>
          <p:cNvSpPr/>
          <p:nvPr/>
        </p:nvSpPr>
        <p:spPr>
          <a:xfrm>
            <a:off x="8449077" y="2748447"/>
            <a:ext cx="263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2B9E9C"/>
                </a:solidFill>
                <a:cs typeface="+mn-ea"/>
                <a:sym typeface="+mn-lt"/>
              </a:rPr>
              <a:t>PART-04</a:t>
            </a:r>
            <a:endParaRPr lang="zh-CN" altLang="en-US" sz="2400" b="1" dirty="0">
              <a:solidFill>
                <a:srgbClr val="2B9E9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79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F4C605-57E9-CC49-BA01-6BDB337B7B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97196" y="942483"/>
            <a:ext cx="3170124" cy="275065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F5416E5-6E83-9148-9874-FA31A1621D5B}"/>
              </a:ext>
            </a:extLst>
          </p:cNvPr>
          <p:cNvSpPr/>
          <p:nvPr/>
        </p:nvSpPr>
        <p:spPr>
          <a:xfrm>
            <a:off x="1784296" y="400521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C2CD3-E2D7-E946-AA75-3A63B9E054C3}"/>
              </a:ext>
            </a:extLst>
          </p:cNvPr>
          <p:cNvSpPr/>
          <p:nvPr/>
        </p:nvSpPr>
        <p:spPr>
          <a:xfrm>
            <a:off x="10435761" y="3985166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dirty="0">
              <a:solidFill>
                <a:srgbClr val="2B9E9C"/>
              </a:solidFill>
              <a:cs typeface="+mn-ea"/>
              <a:sym typeface="+mn-lt"/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872948" y="443362"/>
            <a:ext cx="5974411" cy="1481471"/>
          </a:xfrm>
          <a:prstGeom prst="rect">
            <a:avLst/>
          </a:prstGeom>
          <a:noFill/>
          <a:effectLst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dirty="0">
                <a:solidFill>
                  <a:srgbClr val="196576"/>
                </a:solidFill>
                <a:cs typeface="+mn-ea"/>
                <a:sym typeface="+mn-lt"/>
              </a:rPr>
              <a:t>Future  Goals</a:t>
            </a:r>
            <a:endParaRPr lang="zh-CN" altLang="en-US" sz="6000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3F702F02-4589-9C48-A539-C1365F90652C}"/>
              </a:ext>
            </a:extLst>
          </p:cNvPr>
          <p:cNvSpPr txBox="1"/>
          <p:nvPr/>
        </p:nvSpPr>
        <p:spPr>
          <a:xfrm>
            <a:off x="10021903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endParaRPr kumimoji="1" lang="zh-CN" altLang="en-US" sz="1200" b="1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CBCCE-9D4C-9E42-BE0A-8868A2616A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64" y="-24064"/>
            <a:ext cx="3368707" cy="2830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838E2-0BD6-818D-A103-7FC472ADAABB}"/>
              </a:ext>
            </a:extLst>
          </p:cNvPr>
          <p:cNvSpPr txBox="1"/>
          <p:nvPr/>
        </p:nvSpPr>
        <p:spPr>
          <a:xfrm>
            <a:off x="2233246" y="1995854"/>
            <a:ext cx="7869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Planning to add reset and set buttons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this model useful as a home appliance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Usage of </a:t>
            </a:r>
            <a:r>
              <a:rPr lang="en-US" sz="2000" dirty="0" err="1"/>
              <a:t>Wifi</a:t>
            </a:r>
            <a:r>
              <a:rPr lang="en-US" sz="2000" dirty="0"/>
              <a:t> Models so that threshold temperature can be set using mobile phones.</a:t>
            </a:r>
          </a:p>
        </p:txBody>
      </p:sp>
    </p:spTree>
    <p:extLst>
      <p:ext uri="{BB962C8B-B14F-4D97-AF65-F5344CB8AC3E}">
        <p14:creationId xmlns:p14="http://schemas.microsoft.com/office/powerpoint/2010/main" val="24256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F4C605-57E9-CC49-BA01-6BDB337B7B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9208" y="-69"/>
            <a:ext cx="7903822" cy="6858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F5416E5-6E83-9148-9874-FA31A1621D5B}"/>
              </a:ext>
            </a:extLst>
          </p:cNvPr>
          <p:cNvSpPr/>
          <p:nvPr/>
        </p:nvSpPr>
        <p:spPr>
          <a:xfrm>
            <a:off x="424886" y="3474506"/>
            <a:ext cx="26190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96576"/>
                </a:solidFill>
                <a:cs typeface="+mn-ea"/>
                <a:sym typeface="+mn-lt"/>
              </a:rPr>
              <a:t>Kamat Uttara Milan</a:t>
            </a:r>
            <a:endParaRPr lang="zh-CN" altLang="en-US" sz="28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BA5FE8B-E2E4-FE45-9F4F-7435B7000AFB}"/>
              </a:ext>
            </a:extLst>
          </p:cNvPr>
          <p:cNvSpPr/>
          <p:nvPr/>
        </p:nvSpPr>
        <p:spPr>
          <a:xfrm>
            <a:off x="6851611" y="3498120"/>
            <a:ext cx="12002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196576"/>
                </a:solidFill>
                <a:cs typeface="+mn-ea"/>
                <a:sym typeface="+mn-lt"/>
              </a:rPr>
              <a:t>Joyee</a:t>
            </a:r>
            <a:r>
              <a:rPr lang="en-US" altLang="zh-CN" sz="2800" b="1" dirty="0">
                <a:solidFill>
                  <a:srgbClr val="196576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2800" b="1" dirty="0">
                <a:solidFill>
                  <a:srgbClr val="196576"/>
                </a:solidFill>
                <a:cs typeface="+mn-ea"/>
                <a:sym typeface="+mn-lt"/>
              </a:rPr>
              <a:t>Biswas</a:t>
            </a:r>
            <a:endParaRPr lang="zh-CN" altLang="en-US" sz="28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E4C599-2972-814C-8805-03C6FA35D95F}"/>
              </a:ext>
            </a:extLst>
          </p:cNvPr>
          <p:cNvSpPr/>
          <p:nvPr/>
        </p:nvSpPr>
        <p:spPr>
          <a:xfrm>
            <a:off x="3290471" y="3501458"/>
            <a:ext cx="2426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B9E9C"/>
                </a:solidFill>
                <a:cs typeface="+mn-ea"/>
                <a:sym typeface="+mn-lt"/>
              </a:rPr>
              <a:t>Kadam </a:t>
            </a:r>
            <a:r>
              <a:rPr lang="en-US" altLang="zh-CN" sz="2800" b="1" dirty="0" err="1">
                <a:solidFill>
                  <a:srgbClr val="2B9E9C"/>
                </a:solidFill>
                <a:cs typeface="+mn-ea"/>
                <a:sym typeface="+mn-lt"/>
              </a:rPr>
              <a:t>Sayali</a:t>
            </a:r>
            <a:r>
              <a:rPr lang="en-US" altLang="zh-CN" sz="2800" b="1" dirty="0">
                <a:solidFill>
                  <a:srgbClr val="2B9E9C"/>
                </a:solidFill>
                <a:cs typeface="+mn-ea"/>
                <a:sym typeface="+mn-lt"/>
              </a:rPr>
              <a:t> Ananda</a:t>
            </a:r>
            <a:endParaRPr lang="zh-CN" altLang="en-US" sz="2800" b="1" dirty="0">
              <a:solidFill>
                <a:srgbClr val="2B9E9C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C2CD3-E2D7-E946-AA75-3A63B9E054C3}"/>
              </a:ext>
            </a:extLst>
          </p:cNvPr>
          <p:cNvSpPr/>
          <p:nvPr/>
        </p:nvSpPr>
        <p:spPr>
          <a:xfrm>
            <a:off x="9689084" y="3501458"/>
            <a:ext cx="15482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B9E9C"/>
                </a:solidFill>
                <a:cs typeface="+mn-ea"/>
                <a:sym typeface="+mn-lt"/>
              </a:rPr>
              <a:t>Devanshi</a:t>
            </a:r>
          </a:p>
          <a:p>
            <a:pPr algn="ctr"/>
            <a:r>
              <a:rPr lang="en-US" altLang="zh-CN" sz="2800" b="1" dirty="0">
                <a:solidFill>
                  <a:srgbClr val="2B9E9C"/>
                </a:solidFill>
                <a:cs typeface="+mn-ea"/>
                <a:sym typeface="+mn-lt"/>
              </a:rPr>
              <a:t>Gupta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1916702" y="430306"/>
            <a:ext cx="7484156" cy="1481471"/>
          </a:xfrm>
          <a:prstGeom prst="rect">
            <a:avLst/>
          </a:prstGeom>
          <a:noFill/>
          <a:effectLst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5000" dirty="0">
                <a:solidFill>
                  <a:srgbClr val="196576"/>
                </a:solidFill>
                <a:cs typeface="+mn-ea"/>
                <a:sym typeface="+mn-lt"/>
              </a:rPr>
              <a:t>Team Members</a:t>
            </a:r>
            <a:endParaRPr lang="zh-CN" altLang="en-US" sz="5000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7F9D94-0F11-C04A-9CD6-7B8AC2F57EB8}"/>
              </a:ext>
            </a:extLst>
          </p:cNvPr>
          <p:cNvSpPr/>
          <p:nvPr/>
        </p:nvSpPr>
        <p:spPr>
          <a:xfrm>
            <a:off x="4278243" y="2318943"/>
            <a:ext cx="503583" cy="503583"/>
          </a:xfrm>
          <a:prstGeom prst="rect">
            <a:avLst/>
          </a:prstGeom>
          <a:solidFill>
            <a:srgbClr val="2B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D41D57-3D32-8F4E-8764-626DE435C829}"/>
              </a:ext>
            </a:extLst>
          </p:cNvPr>
          <p:cNvSpPr/>
          <p:nvPr/>
        </p:nvSpPr>
        <p:spPr>
          <a:xfrm>
            <a:off x="1413119" y="2301475"/>
            <a:ext cx="503583" cy="503583"/>
          </a:xfrm>
          <a:prstGeom prst="rect">
            <a:avLst/>
          </a:prstGeom>
          <a:solidFill>
            <a:srgbClr val="19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10D9A0-4737-764F-9AAF-B9DFAE1E0377}"/>
              </a:ext>
            </a:extLst>
          </p:cNvPr>
          <p:cNvSpPr/>
          <p:nvPr/>
        </p:nvSpPr>
        <p:spPr>
          <a:xfrm>
            <a:off x="7144563" y="2301474"/>
            <a:ext cx="503583" cy="503583"/>
          </a:xfrm>
          <a:prstGeom prst="rect">
            <a:avLst/>
          </a:prstGeom>
          <a:solidFill>
            <a:srgbClr val="19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42CCEE-3B35-1243-9F5E-A36A0292F7D3}"/>
              </a:ext>
            </a:extLst>
          </p:cNvPr>
          <p:cNvSpPr/>
          <p:nvPr/>
        </p:nvSpPr>
        <p:spPr>
          <a:xfrm>
            <a:off x="10187554" y="2318943"/>
            <a:ext cx="503583" cy="503583"/>
          </a:xfrm>
          <a:prstGeom prst="rect">
            <a:avLst/>
          </a:prstGeom>
          <a:solidFill>
            <a:srgbClr val="2B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文本框 5">
            <a:extLst>
              <a:ext uri="{FF2B5EF4-FFF2-40B4-BE49-F238E27FC236}">
                <a16:creationId xmlns:a16="http://schemas.microsoft.com/office/drawing/2014/main" id="{9808858C-3347-344D-98D3-7D0940F15DB4}"/>
              </a:ext>
            </a:extLst>
          </p:cNvPr>
          <p:cNvSpPr txBox="1"/>
          <p:nvPr/>
        </p:nvSpPr>
        <p:spPr>
          <a:xfrm>
            <a:off x="1341702" y="2884031"/>
            <a:ext cx="63511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D12D174A-D0BE-5246-B473-85B8BF7A07F5}"/>
              </a:ext>
            </a:extLst>
          </p:cNvPr>
          <p:cNvSpPr txBox="1"/>
          <p:nvPr/>
        </p:nvSpPr>
        <p:spPr>
          <a:xfrm>
            <a:off x="4166793" y="2918245"/>
            <a:ext cx="726481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2B9E9C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62B5E045-3FD9-924B-96D9-58F8A21AA22C}"/>
              </a:ext>
            </a:extLst>
          </p:cNvPr>
          <p:cNvSpPr txBox="1"/>
          <p:nvPr/>
        </p:nvSpPr>
        <p:spPr>
          <a:xfrm>
            <a:off x="7090075" y="2898450"/>
            <a:ext cx="723275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09235212-F7D9-2D45-AE41-00219792363A}"/>
              </a:ext>
            </a:extLst>
          </p:cNvPr>
          <p:cNvSpPr txBox="1"/>
          <p:nvPr/>
        </p:nvSpPr>
        <p:spPr>
          <a:xfrm>
            <a:off x="10069692" y="3021641"/>
            <a:ext cx="739305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2B9E9C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1" lang="zh-CN" altLang="en-US" sz="4000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CBCCE-9D4C-9E42-BE0A-8868A2616A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64" y="-24064"/>
            <a:ext cx="3368707" cy="2830511"/>
          </a:xfrm>
          <a:prstGeom prst="rect">
            <a:avLst/>
          </a:prstGeom>
        </p:spPr>
      </p:pic>
      <p:sp>
        <p:nvSpPr>
          <p:cNvPr id="2" name="矩形 18">
            <a:extLst>
              <a:ext uri="{FF2B5EF4-FFF2-40B4-BE49-F238E27FC236}">
                <a16:creationId xmlns:a16="http://schemas.microsoft.com/office/drawing/2014/main" id="{2CE52035-5001-DC07-CD14-5E78F8D7BC96}"/>
              </a:ext>
            </a:extLst>
          </p:cNvPr>
          <p:cNvSpPr/>
          <p:nvPr/>
        </p:nvSpPr>
        <p:spPr>
          <a:xfrm>
            <a:off x="5752010" y="4593393"/>
            <a:ext cx="503583" cy="503583"/>
          </a:xfrm>
          <a:prstGeom prst="rect">
            <a:avLst/>
          </a:prstGeom>
          <a:solidFill>
            <a:srgbClr val="19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987C5-F62F-987E-EC4C-A554F6D0602F}"/>
              </a:ext>
            </a:extLst>
          </p:cNvPr>
          <p:cNvSpPr txBox="1"/>
          <p:nvPr/>
        </p:nvSpPr>
        <p:spPr>
          <a:xfrm>
            <a:off x="5658780" y="5257800"/>
            <a:ext cx="821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196576"/>
                </a:solidFill>
                <a:cs typeface="+mn-ea"/>
                <a:sym typeface="+mn-lt"/>
              </a:rPr>
              <a:t>05</a:t>
            </a:r>
            <a:endParaRPr kumimoji="1" lang="zh-CN" altLang="en-US" sz="4000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19F91-9CB0-676F-59AC-C40A5A3E6B14}"/>
              </a:ext>
            </a:extLst>
          </p:cNvPr>
          <p:cNvSpPr txBox="1"/>
          <p:nvPr/>
        </p:nvSpPr>
        <p:spPr>
          <a:xfrm>
            <a:off x="4166793" y="5855677"/>
            <a:ext cx="36465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96576"/>
                </a:solidFill>
                <a:cs typeface="+mn-ea"/>
                <a:sym typeface="+mn-lt"/>
              </a:rPr>
              <a:t>Sri Sai Geethika </a:t>
            </a:r>
            <a:r>
              <a:rPr lang="en-US" altLang="zh-CN" sz="2800" b="1" dirty="0" err="1">
                <a:solidFill>
                  <a:srgbClr val="196576"/>
                </a:solidFill>
                <a:cs typeface="+mn-ea"/>
                <a:sym typeface="+mn-lt"/>
              </a:rPr>
              <a:t>Anumolu</a:t>
            </a:r>
            <a:endParaRPr lang="zh-CN" altLang="en-US" sz="2800" b="1" dirty="0">
              <a:solidFill>
                <a:srgbClr val="196576"/>
              </a:solidFill>
              <a:cs typeface="+mn-ea"/>
              <a:sym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FD545-F44E-0C4D-8DAB-1E1AB69CD1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04"/>
            <a:ext cx="5753100" cy="6842191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1CD5B8-2CF0-2A43-AC15-137966CD2562}"/>
              </a:ext>
            </a:extLst>
          </p:cNvPr>
          <p:cNvGrpSpPr/>
          <p:nvPr/>
        </p:nvGrpSpPr>
        <p:grpSpPr>
          <a:xfrm>
            <a:off x="9728200" y="6200101"/>
            <a:ext cx="2128575" cy="279468"/>
            <a:chOff x="5489823" y="5911484"/>
            <a:chExt cx="2128575" cy="279468"/>
          </a:xfrm>
          <a:solidFill>
            <a:srgbClr val="196576"/>
          </a:solidFill>
        </p:grpSpPr>
        <p:pic>
          <p:nvPicPr>
            <p:cNvPr id="13" name="图形 12" descr="放大镜">
              <a:extLst>
                <a:ext uri="{FF2B5EF4-FFF2-40B4-BE49-F238E27FC236}">
                  <a16:creationId xmlns:a16="http://schemas.microsoft.com/office/drawing/2014/main" id="{69140CC3-3759-B446-9B19-53BB1A82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9823" y="5911484"/>
              <a:ext cx="279468" cy="279468"/>
            </a:xfrm>
            <a:prstGeom prst="rect">
              <a:avLst/>
            </a:prstGeom>
          </p:spPr>
        </p:pic>
        <p:pic>
          <p:nvPicPr>
            <p:cNvPr id="16" name="图形 15" descr="研究">
              <a:extLst>
                <a:ext uri="{FF2B5EF4-FFF2-40B4-BE49-F238E27FC236}">
                  <a16:creationId xmlns:a16="http://schemas.microsoft.com/office/drawing/2014/main" id="{15BD9F2B-828E-D84D-A9DE-0B3B7E3B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6192" y="5911484"/>
              <a:ext cx="279468" cy="279468"/>
            </a:xfrm>
            <a:prstGeom prst="rect">
              <a:avLst/>
            </a:prstGeom>
          </p:spPr>
        </p:pic>
        <p:pic>
          <p:nvPicPr>
            <p:cNvPr id="21" name="图形 20" descr="秒表">
              <a:extLst>
                <a:ext uri="{FF2B5EF4-FFF2-40B4-BE49-F238E27FC236}">
                  <a16:creationId xmlns:a16="http://schemas.microsoft.com/office/drawing/2014/main" id="{74B2D52D-E033-0146-AB4E-3BB869D61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2561" y="5911484"/>
              <a:ext cx="279468" cy="279468"/>
            </a:xfrm>
            <a:prstGeom prst="rect">
              <a:avLst/>
            </a:prstGeom>
          </p:spPr>
        </p:pic>
        <p:pic>
          <p:nvPicPr>
            <p:cNvPr id="29" name="图形 28" descr="单级齿轮">
              <a:extLst>
                <a:ext uri="{FF2B5EF4-FFF2-40B4-BE49-F238E27FC236}">
                  <a16:creationId xmlns:a16="http://schemas.microsoft.com/office/drawing/2014/main" id="{999DFDCB-311E-284D-8150-F5585027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38930" y="5911484"/>
              <a:ext cx="279468" cy="279468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55E6EE0-B690-4C49-AC44-3385E32A1793}"/>
              </a:ext>
            </a:extLst>
          </p:cNvPr>
          <p:cNvSpPr/>
          <p:nvPr/>
        </p:nvSpPr>
        <p:spPr>
          <a:xfrm>
            <a:off x="5138486" y="2098571"/>
            <a:ext cx="58943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196576"/>
                </a:solidFill>
                <a:cs typeface="+mn-ea"/>
                <a:sym typeface="+mn-lt"/>
              </a:rPr>
              <a:t>THANK YOU</a:t>
            </a:r>
            <a:endParaRPr lang="zh-CN" altLang="en-US" sz="88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FED185-A70F-D23B-D017-9FC0C11AA402}"/>
              </a:ext>
            </a:extLst>
          </p:cNvPr>
          <p:cNvGrpSpPr/>
          <p:nvPr/>
        </p:nvGrpSpPr>
        <p:grpSpPr>
          <a:xfrm>
            <a:off x="7089401" y="4457209"/>
            <a:ext cx="3632200" cy="396132"/>
            <a:chOff x="4279901" y="4216688"/>
            <a:chExt cx="3632200" cy="396132"/>
          </a:xfrm>
        </p:grpSpPr>
        <p:sp>
          <p:nvSpPr>
            <p:cNvPr id="4" name="矩形: 圆角 8">
              <a:extLst>
                <a:ext uri="{FF2B5EF4-FFF2-40B4-BE49-F238E27FC236}">
                  <a16:creationId xmlns:a16="http://schemas.microsoft.com/office/drawing/2014/main" id="{C58B745A-6A38-7A3B-FA3D-11E30B09A487}"/>
                </a:ext>
              </a:extLst>
            </p:cNvPr>
            <p:cNvSpPr/>
            <p:nvPr/>
          </p:nvSpPr>
          <p:spPr>
            <a:xfrm>
              <a:off x="4279901" y="4216688"/>
              <a:ext cx="1560178" cy="396130"/>
            </a:xfrm>
            <a:prstGeom prst="roundRect">
              <a:avLst>
                <a:gd name="adj" fmla="val 50000"/>
              </a:avLst>
            </a:prstGeom>
            <a:solidFill>
              <a:srgbClr val="1965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www.freeppt7.com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5" name="矩形: 圆角 9">
              <a:extLst>
                <a:ext uri="{FF2B5EF4-FFF2-40B4-BE49-F238E27FC236}">
                  <a16:creationId xmlns:a16="http://schemas.microsoft.com/office/drawing/2014/main" id="{C6BCCD3D-E357-8527-D822-C654D0155F4C}"/>
                </a:ext>
              </a:extLst>
            </p:cNvPr>
            <p:cNvSpPr/>
            <p:nvPr/>
          </p:nvSpPr>
          <p:spPr>
            <a:xfrm>
              <a:off x="6351923" y="4216690"/>
              <a:ext cx="1560178" cy="396130"/>
            </a:xfrm>
            <a:prstGeom prst="roundRect">
              <a:avLst>
                <a:gd name="adj" fmla="val 50000"/>
              </a:avLst>
            </a:prstGeom>
            <a:solidFill>
              <a:srgbClr val="2B9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16/02/20XX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A8C7C1-E195-028A-F47F-915E68A1F347}"/>
              </a:ext>
            </a:extLst>
          </p:cNvPr>
          <p:cNvGrpSpPr/>
          <p:nvPr/>
        </p:nvGrpSpPr>
        <p:grpSpPr>
          <a:xfrm>
            <a:off x="10282485" y="459912"/>
            <a:ext cx="1307465" cy="421005"/>
            <a:chOff x="455" y="472"/>
            <a:chExt cx="2059" cy="66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BDE17AA-7E6C-F1B1-8AAA-8B8B465EB33A}"/>
                </a:ext>
              </a:extLst>
            </p:cNvPr>
            <p:cNvGrpSpPr/>
            <p:nvPr/>
          </p:nvGrpSpPr>
          <p:grpSpPr>
            <a:xfrm>
              <a:off x="455" y="472"/>
              <a:ext cx="808" cy="607"/>
              <a:chOff x="579" y="476"/>
              <a:chExt cx="994" cy="746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2D278100-4EED-EDA8-3850-972A48686B74}"/>
                  </a:ext>
                </a:extLst>
              </p:cNvPr>
              <p:cNvSpPr/>
              <p:nvPr/>
            </p:nvSpPr>
            <p:spPr bwMode="auto">
              <a:xfrm rot="5400000">
                <a:off x="902" y="560"/>
                <a:ext cx="694" cy="57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rgbClr val="A3E2FA"/>
                        </a:gs>
                        <a:gs pos="100000">
                          <a:srgbClr val="0466C1"/>
                        </a:gs>
                      </a:gsLst>
                      <a:lin scaled="1"/>
                    </a:gradFill>
                  </a14:hiddenFill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9552801B-A9B7-3AD3-B517-A9CCC96A7012}"/>
                  </a:ext>
                </a:extLst>
              </p:cNvPr>
              <p:cNvSpPr/>
              <p:nvPr/>
            </p:nvSpPr>
            <p:spPr bwMode="auto">
              <a:xfrm rot="5400000">
                <a:off x="514" y="549"/>
                <a:ext cx="733" cy="60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0">
                    <a:srgbClr val="83A4D4"/>
                  </a:gs>
                  <a:gs pos="99000">
                    <a:srgbClr val="B2F4FC"/>
                  </a:gs>
                </a:gsLst>
                <a:lin scaled="1"/>
              </a:gradFill>
              <a:ln w="25400">
                <a:noFill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FA460CB7-6BE3-2362-2326-66429079A563}"/>
                  </a:ext>
                </a:extLst>
              </p:cNvPr>
              <p:cNvSpPr/>
              <p:nvPr/>
            </p:nvSpPr>
            <p:spPr bwMode="auto">
              <a:xfrm rot="5400000">
                <a:off x="893" y="542"/>
                <a:ext cx="747" cy="61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noFill/>
              <a:ln w="25400">
                <a:solidFill>
                  <a:schemeClr val="bg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rgbClr val="A3E2FA"/>
                        </a:gs>
                        <a:gs pos="100000">
                          <a:srgbClr val="0466C1"/>
                        </a:gs>
                      </a:gsLst>
                      <a:lin scaled="1"/>
                    </a:gradFill>
                  </a14:hiddenFill>
                </a:ext>
              </a:ex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2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8313254-B34E-5BEB-0B39-97B6AA69640D}"/>
                </a:ext>
              </a:extLst>
            </p:cNvPr>
            <p:cNvSpPr txBox="1"/>
            <p:nvPr/>
          </p:nvSpPr>
          <p:spPr>
            <a:xfrm>
              <a:off x="1273" y="505"/>
              <a:ext cx="1241" cy="63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LOGO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TextBox 3">
            <a:hlinkClick r:id="rId12"/>
            <a:extLst>
              <a:ext uri="{FF2B5EF4-FFF2-40B4-BE49-F238E27FC236}">
                <a16:creationId xmlns:a16="http://schemas.microsoft.com/office/drawing/2014/main" id="{3909884B-E2A0-9509-F3DC-A5214CBC42A1}"/>
              </a:ext>
            </a:extLst>
          </p:cNvPr>
          <p:cNvSpPr txBox="1"/>
          <p:nvPr/>
        </p:nvSpPr>
        <p:spPr>
          <a:xfrm>
            <a:off x="6161477" y="6216724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2B9E9C"/>
                </a:solidFill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rgbClr val="2B9E9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F4C605-57E9-CC49-BA01-6BDB337B7B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9208" y="-69"/>
            <a:ext cx="7903822" cy="6858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F5416E5-6E83-9148-9874-FA31A1621D5B}"/>
              </a:ext>
            </a:extLst>
          </p:cNvPr>
          <p:cNvSpPr/>
          <p:nvPr/>
        </p:nvSpPr>
        <p:spPr>
          <a:xfrm>
            <a:off x="637022" y="4817558"/>
            <a:ext cx="204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96576"/>
                </a:solidFill>
                <a:cs typeface="+mn-ea"/>
                <a:sym typeface="+mn-lt"/>
              </a:rPr>
              <a:t>Introduction</a:t>
            </a:r>
            <a:endParaRPr lang="zh-CN" altLang="en-US" sz="28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BA5FE8B-E2E4-FE45-9F4F-7435B7000AFB}"/>
              </a:ext>
            </a:extLst>
          </p:cNvPr>
          <p:cNvSpPr/>
          <p:nvPr/>
        </p:nvSpPr>
        <p:spPr>
          <a:xfrm>
            <a:off x="6908296" y="4817558"/>
            <a:ext cx="1143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96576"/>
                </a:solidFill>
                <a:cs typeface="+mn-ea"/>
                <a:sym typeface="+mn-lt"/>
              </a:rPr>
              <a:t>Circuit</a:t>
            </a:r>
            <a:endParaRPr lang="zh-CN" altLang="en-US" sz="28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E4C599-2972-814C-8805-03C6FA35D95F}"/>
              </a:ext>
            </a:extLst>
          </p:cNvPr>
          <p:cNvSpPr/>
          <p:nvPr/>
        </p:nvSpPr>
        <p:spPr>
          <a:xfrm>
            <a:off x="3630890" y="4817557"/>
            <a:ext cx="1745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B9E9C"/>
                </a:solidFill>
                <a:cs typeface="+mn-ea"/>
                <a:sym typeface="+mn-lt"/>
              </a:rPr>
              <a:t>Objectives</a:t>
            </a:r>
            <a:endParaRPr lang="zh-CN" altLang="en-US" sz="2800" b="1" dirty="0">
              <a:solidFill>
                <a:srgbClr val="2B9E9C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C2CD3-E2D7-E946-AA75-3A63B9E054C3}"/>
              </a:ext>
            </a:extLst>
          </p:cNvPr>
          <p:cNvSpPr/>
          <p:nvPr/>
        </p:nvSpPr>
        <p:spPr>
          <a:xfrm>
            <a:off x="9400858" y="4817556"/>
            <a:ext cx="2076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B9E9C"/>
                </a:solidFill>
                <a:cs typeface="+mn-ea"/>
                <a:sym typeface="+mn-lt"/>
              </a:rPr>
              <a:t>Future Goals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3684494" y="430306"/>
            <a:ext cx="4693023" cy="1481471"/>
          </a:xfrm>
          <a:prstGeom prst="rect">
            <a:avLst/>
          </a:prstGeom>
          <a:noFill/>
          <a:effectLst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dirty="0">
                <a:solidFill>
                  <a:srgbClr val="196576"/>
                </a:solidFill>
                <a:cs typeface="+mn-ea"/>
                <a:sym typeface="+mn-lt"/>
              </a:rPr>
              <a:t>CONTENTS</a:t>
            </a:r>
            <a:endParaRPr lang="zh-CN" altLang="en-US" sz="6000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7F9D94-0F11-C04A-9CD6-7B8AC2F57EB8}"/>
              </a:ext>
            </a:extLst>
          </p:cNvPr>
          <p:cNvSpPr/>
          <p:nvPr/>
        </p:nvSpPr>
        <p:spPr>
          <a:xfrm>
            <a:off x="4252031" y="3428932"/>
            <a:ext cx="503583" cy="503583"/>
          </a:xfrm>
          <a:prstGeom prst="rect">
            <a:avLst/>
          </a:prstGeom>
          <a:solidFill>
            <a:srgbClr val="2B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D41D57-3D32-8F4E-8764-626DE435C829}"/>
              </a:ext>
            </a:extLst>
          </p:cNvPr>
          <p:cNvSpPr/>
          <p:nvPr/>
        </p:nvSpPr>
        <p:spPr>
          <a:xfrm>
            <a:off x="1407467" y="3428932"/>
            <a:ext cx="503583" cy="503583"/>
          </a:xfrm>
          <a:prstGeom prst="rect">
            <a:avLst/>
          </a:prstGeom>
          <a:solidFill>
            <a:srgbClr val="19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10D9A0-4737-764F-9AAF-B9DFAE1E0377}"/>
              </a:ext>
            </a:extLst>
          </p:cNvPr>
          <p:cNvSpPr/>
          <p:nvPr/>
        </p:nvSpPr>
        <p:spPr>
          <a:xfrm>
            <a:off x="7228006" y="3428931"/>
            <a:ext cx="503583" cy="503583"/>
          </a:xfrm>
          <a:prstGeom prst="rect">
            <a:avLst/>
          </a:prstGeom>
          <a:solidFill>
            <a:srgbClr val="196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42CCEE-3B35-1243-9F5E-A36A0292F7D3}"/>
              </a:ext>
            </a:extLst>
          </p:cNvPr>
          <p:cNvSpPr/>
          <p:nvPr/>
        </p:nvSpPr>
        <p:spPr>
          <a:xfrm>
            <a:off x="10187555" y="3428931"/>
            <a:ext cx="503583" cy="503583"/>
          </a:xfrm>
          <a:prstGeom prst="rect">
            <a:avLst/>
          </a:prstGeom>
          <a:solidFill>
            <a:srgbClr val="2B9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文本框 5">
            <a:extLst>
              <a:ext uri="{FF2B5EF4-FFF2-40B4-BE49-F238E27FC236}">
                <a16:creationId xmlns:a16="http://schemas.microsoft.com/office/drawing/2014/main" id="{9808858C-3347-344D-98D3-7D0940F15DB4}"/>
              </a:ext>
            </a:extLst>
          </p:cNvPr>
          <p:cNvSpPr txBox="1"/>
          <p:nvPr/>
        </p:nvSpPr>
        <p:spPr>
          <a:xfrm>
            <a:off x="1281591" y="4027489"/>
            <a:ext cx="635110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D12D174A-D0BE-5246-B473-85B8BF7A07F5}"/>
              </a:ext>
            </a:extLst>
          </p:cNvPr>
          <p:cNvSpPr txBox="1"/>
          <p:nvPr/>
        </p:nvSpPr>
        <p:spPr>
          <a:xfrm>
            <a:off x="4126155" y="4023624"/>
            <a:ext cx="726481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2B9E9C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62B5E045-3FD9-924B-96D9-58F8A21AA22C}"/>
              </a:ext>
            </a:extLst>
          </p:cNvPr>
          <p:cNvSpPr txBox="1"/>
          <p:nvPr/>
        </p:nvSpPr>
        <p:spPr>
          <a:xfrm>
            <a:off x="7102130" y="4023624"/>
            <a:ext cx="723275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09235212-F7D9-2D45-AE41-00219792363A}"/>
              </a:ext>
            </a:extLst>
          </p:cNvPr>
          <p:cNvSpPr txBox="1"/>
          <p:nvPr/>
        </p:nvSpPr>
        <p:spPr>
          <a:xfrm>
            <a:off x="10061679" y="4023624"/>
            <a:ext cx="739305" cy="70788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kumimoji="1" lang="en-US" altLang="zh-CN" sz="4000">
                <a:solidFill>
                  <a:srgbClr val="2B9E9C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1" lang="zh-CN" altLang="en-US" sz="400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01123DF6-DAB1-2D43-9EE7-2B76EB882F21}"/>
              </a:ext>
            </a:extLst>
          </p:cNvPr>
          <p:cNvSpPr txBox="1"/>
          <p:nvPr/>
        </p:nvSpPr>
        <p:spPr>
          <a:xfrm>
            <a:off x="1241815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r>
              <a:rPr kumimoji="1" lang="en-US" altLang="zh-CN" sz="1200" b="1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kumimoji="1" lang="zh-CN" altLang="en-US" sz="1200" b="1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10">
            <a:extLst>
              <a:ext uri="{FF2B5EF4-FFF2-40B4-BE49-F238E27FC236}">
                <a16:creationId xmlns:a16="http://schemas.microsoft.com/office/drawing/2014/main" id="{3E8BEDB0-C28D-5D40-92ED-9391D1963B6B}"/>
              </a:ext>
            </a:extLst>
          </p:cNvPr>
          <p:cNvSpPr txBox="1"/>
          <p:nvPr/>
        </p:nvSpPr>
        <p:spPr>
          <a:xfrm>
            <a:off x="4086379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r>
              <a:rPr kumimoji="1" lang="en-US" altLang="zh-CN" sz="1200" b="1" dirty="0">
                <a:solidFill>
                  <a:srgbClr val="2B9E9C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kumimoji="1" lang="zh-CN" altLang="en-US" sz="1200" b="1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11">
            <a:extLst>
              <a:ext uri="{FF2B5EF4-FFF2-40B4-BE49-F238E27FC236}">
                <a16:creationId xmlns:a16="http://schemas.microsoft.com/office/drawing/2014/main" id="{BA4C8E2C-04B4-714D-831D-8C7096B32145}"/>
              </a:ext>
            </a:extLst>
          </p:cNvPr>
          <p:cNvSpPr txBox="1"/>
          <p:nvPr/>
        </p:nvSpPr>
        <p:spPr>
          <a:xfrm>
            <a:off x="7062354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r>
              <a:rPr kumimoji="1" lang="en-US" altLang="zh-CN" sz="1200" b="1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kumimoji="1" lang="zh-CN" altLang="en-US" sz="1200" b="1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3F702F02-4589-9C48-A539-C1365F90652C}"/>
              </a:ext>
            </a:extLst>
          </p:cNvPr>
          <p:cNvSpPr txBox="1"/>
          <p:nvPr/>
        </p:nvSpPr>
        <p:spPr>
          <a:xfrm>
            <a:off x="10021903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r>
              <a:rPr kumimoji="1" lang="en-US" altLang="zh-CN" sz="1200" b="1">
                <a:solidFill>
                  <a:srgbClr val="2B9E9C"/>
                </a:solidFill>
                <a:latin typeface="+mn-lt"/>
                <a:ea typeface="+mn-ea"/>
                <a:cs typeface="+mn-ea"/>
                <a:sym typeface="+mn-lt"/>
              </a:rPr>
              <a:t>PART</a:t>
            </a:r>
            <a:endParaRPr kumimoji="1" lang="zh-CN" altLang="en-US" sz="1200" b="1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CBCCE-9D4C-9E42-BE0A-8868A2616A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64" y="-24064"/>
            <a:ext cx="3368707" cy="28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898C62-82C9-3941-BBD2-ACD870A5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04"/>
            <a:ext cx="5753100" cy="68421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53099" y="3073349"/>
            <a:ext cx="53919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196576"/>
                </a:solidFill>
                <a:cs typeface="+mn-ea"/>
                <a:sym typeface="+mn-lt"/>
              </a:rPr>
              <a:t>Introduction</a:t>
            </a:r>
            <a:endParaRPr lang="zh-CN" altLang="en-US" sz="66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3413E-220D-9146-9708-FEF5C29E592C}"/>
              </a:ext>
            </a:extLst>
          </p:cNvPr>
          <p:cNvSpPr/>
          <p:nvPr/>
        </p:nvSpPr>
        <p:spPr>
          <a:xfrm>
            <a:off x="8449077" y="2748447"/>
            <a:ext cx="263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2B9E9C"/>
                </a:solidFill>
                <a:cs typeface="+mn-ea"/>
                <a:sym typeface="+mn-lt"/>
              </a:rPr>
              <a:t>PART-01</a:t>
            </a:r>
            <a:endParaRPr lang="zh-CN" altLang="en-US" sz="2400" b="1" dirty="0">
              <a:solidFill>
                <a:srgbClr val="2B9E9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AD2E1F64-E1E8-1443-ABE5-F04977B3A913}"/>
              </a:ext>
            </a:extLst>
          </p:cNvPr>
          <p:cNvSpPr/>
          <p:nvPr/>
        </p:nvSpPr>
        <p:spPr>
          <a:xfrm>
            <a:off x="6252193" y="2092587"/>
            <a:ext cx="5179534" cy="3592999"/>
          </a:xfrm>
          <a:prstGeom prst="rect">
            <a:avLst/>
          </a:prstGeom>
          <a:noFill/>
          <a:ln w="114300">
            <a:solidFill>
              <a:srgbClr val="19657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761DC-18DB-E04B-B2FE-E5FF7993505B}"/>
              </a:ext>
            </a:extLst>
          </p:cNvPr>
          <p:cNvSpPr/>
          <p:nvPr/>
        </p:nvSpPr>
        <p:spPr>
          <a:xfrm>
            <a:off x="2303005" y="2233946"/>
            <a:ext cx="2152256" cy="400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Damage to circuits</a:t>
            </a:r>
            <a:endParaRPr lang="zh-CN" altLang="en-US" sz="2000" b="1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FBB966-01B9-DA49-BFB5-EBCA9889D2B3}"/>
              </a:ext>
            </a:extLst>
          </p:cNvPr>
          <p:cNvSpPr/>
          <p:nvPr/>
        </p:nvSpPr>
        <p:spPr>
          <a:xfrm>
            <a:off x="2303005" y="3524513"/>
            <a:ext cx="2250937" cy="400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Performance Issues</a:t>
            </a:r>
            <a:endParaRPr lang="zh-CN" altLang="en-US" sz="2000" b="1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F34277-6EB8-1641-954B-BB8844CABA0A}"/>
              </a:ext>
            </a:extLst>
          </p:cNvPr>
          <p:cNvSpPr/>
          <p:nvPr/>
        </p:nvSpPr>
        <p:spPr>
          <a:xfrm>
            <a:off x="2303005" y="4815079"/>
            <a:ext cx="1949893" cy="400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196576"/>
                </a:solidFill>
                <a:latin typeface="+mn-lt"/>
                <a:ea typeface="+mn-ea"/>
                <a:cs typeface="+mn-ea"/>
                <a:sym typeface="+mn-lt"/>
              </a:rPr>
              <a:t>Fire or Explosion</a:t>
            </a:r>
            <a:endParaRPr lang="zh-CN" altLang="en-US" sz="2000" b="1" dirty="0">
              <a:solidFill>
                <a:srgbClr val="19657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BB026E-C1D6-964F-9E63-817254751B20}"/>
              </a:ext>
            </a:extLst>
          </p:cNvPr>
          <p:cNvGrpSpPr/>
          <p:nvPr/>
        </p:nvGrpSpPr>
        <p:grpSpPr>
          <a:xfrm>
            <a:off x="1321090" y="2168086"/>
            <a:ext cx="729895" cy="808827"/>
            <a:chOff x="6986467" y="1730002"/>
            <a:chExt cx="825571" cy="914849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D8AE850-8AC1-ED44-B200-F249E739E8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41828" y="1774641"/>
              <a:ext cx="914849" cy="825571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9657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F6F939-44EC-874B-B0DE-7FCAA7D5D3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079199" y="1898606"/>
              <a:ext cx="640107" cy="577641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6C512B-C0D1-B747-B608-75EE552027ED}"/>
                </a:ext>
              </a:extLst>
            </p:cNvPr>
            <p:cNvSpPr/>
            <p:nvPr/>
          </p:nvSpPr>
          <p:spPr>
            <a:xfrm>
              <a:off x="7020462" y="2004650"/>
              <a:ext cx="757580" cy="365553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196576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0131C4-6AF2-8842-93E5-5896F7B9FAE3}"/>
              </a:ext>
            </a:extLst>
          </p:cNvPr>
          <p:cNvGrpSpPr/>
          <p:nvPr/>
        </p:nvGrpSpPr>
        <p:grpSpPr>
          <a:xfrm>
            <a:off x="1321090" y="3482781"/>
            <a:ext cx="729895" cy="808827"/>
            <a:chOff x="6986467" y="3195058"/>
            <a:chExt cx="825571" cy="914849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259E560-DB42-C147-9021-F865E04EFD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41828" y="3239697"/>
              <a:ext cx="914849" cy="825571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9657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40429A5-39DC-3F4E-A095-30998BF7FA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079199" y="3363662"/>
              <a:ext cx="640107" cy="577641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C1E128-5422-8547-ADA2-EFFF2D18C048}"/>
                </a:ext>
              </a:extLst>
            </p:cNvPr>
            <p:cNvSpPr/>
            <p:nvPr/>
          </p:nvSpPr>
          <p:spPr>
            <a:xfrm>
              <a:off x="7020462" y="3469706"/>
              <a:ext cx="757580" cy="365553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196576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A63E737-EF30-AD48-8BE4-84A31529FA43}"/>
              </a:ext>
            </a:extLst>
          </p:cNvPr>
          <p:cNvGrpSpPr/>
          <p:nvPr/>
        </p:nvGrpSpPr>
        <p:grpSpPr>
          <a:xfrm>
            <a:off x="1321089" y="4797475"/>
            <a:ext cx="729895" cy="808827"/>
            <a:chOff x="6986466" y="4660114"/>
            <a:chExt cx="825571" cy="914849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74033B7-B12B-5F46-9360-852E2259F4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41827" y="4704753"/>
              <a:ext cx="914849" cy="825571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9657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3BE4AF7-F7AA-B74A-A15E-76A9B0F61C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079198" y="4828718"/>
              <a:ext cx="640107" cy="577641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noFill/>
            </a:ln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F3C8E7-DE19-A345-9C09-1A46F0E36D87}"/>
                </a:ext>
              </a:extLst>
            </p:cNvPr>
            <p:cNvSpPr/>
            <p:nvPr/>
          </p:nvSpPr>
          <p:spPr>
            <a:xfrm>
              <a:off x="7020462" y="4934762"/>
              <a:ext cx="757580" cy="365553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196576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19657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itle 20">
            <a:extLst>
              <a:ext uri="{FF2B5EF4-FFF2-40B4-BE49-F238E27FC236}">
                <a16:creationId xmlns:a16="http://schemas.microsoft.com/office/drawing/2014/main" id="{6B79F19B-91C9-784A-9712-3AD7B717B34F}"/>
              </a:ext>
            </a:extLst>
          </p:cNvPr>
          <p:cNvSpPr txBox="1"/>
          <p:nvPr/>
        </p:nvSpPr>
        <p:spPr>
          <a:xfrm>
            <a:off x="2303004" y="2515076"/>
            <a:ext cx="3179307" cy="9111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121893" tIns="60946" rIns="121893" bIns="60946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1400" dirty="0"/>
              <a:t>Overheating can damage the circuits in an appliance, making it useless</a:t>
            </a:r>
            <a:r>
              <a:rPr lang="en-US" dirty="0"/>
              <a:t>.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8D6597F4-3D75-B14A-AE09-8720636A6797}"/>
              </a:ext>
            </a:extLst>
          </p:cNvPr>
          <p:cNvSpPr txBox="1"/>
          <p:nvPr/>
        </p:nvSpPr>
        <p:spPr>
          <a:xfrm>
            <a:off x="2303004" y="3802402"/>
            <a:ext cx="3179307" cy="73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121893" tIns="60946" rIns="121893" bIns="60946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Overheating can cause a number of performance issues in electric motors.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68AED489-AB3F-7047-B1ED-D305141E4DE3}"/>
              </a:ext>
            </a:extLst>
          </p:cNvPr>
          <p:cNvSpPr txBox="1"/>
          <p:nvPr/>
        </p:nvSpPr>
        <p:spPr>
          <a:xfrm>
            <a:off x="2303004" y="5089727"/>
            <a:ext cx="3399056" cy="11515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121893" tIns="60946" rIns="121893" bIns="60946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1400" dirty="0"/>
              <a:t>In extreme cases, overheating can cause a fire or explosion, which can lead to personal injury and property damage.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269A1A-87ED-DB4D-8FBC-C7EE2BFAFD96}"/>
              </a:ext>
            </a:extLst>
          </p:cNvPr>
          <p:cNvSpPr/>
          <p:nvPr/>
        </p:nvSpPr>
        <p:spPr>
          <a:xfrm>
            <a:off x="782935" y="505276"/>
            <a:ext cx="6351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196576"/>
                </a:solidFill>
                <a:cs typeface="+mn-ea"/>
                <a:sym typeface="+mn-lt"/>
              </a:rPr>
              <a:t>Issues caused by Overheating</a:t>
            </a:r>
            <a:endParaRPr lang="zh-CN" altLang="en-US" sz="36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pic>
        <p:nvPicPr>
          <p:cNvPr id="1026" name="Picture 2" descr="Is Your Laptop Overheating? How Can You Fix It?">
            <a:extLst>
              <a:ext uri="{FF2B5EF4-FFF2-40B4-BE49-F238E27FC236}">
                <a16:creationId xmlns:a16="http://schemas.microsoft.com/office/drawing/2014/main" id="{E432483B-98C1-61DB-37EF-A70265BC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49" y="2168087"/>
            <a:ext cx="5039221" cy="34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" grpId="0"/>
      <p:bldP spid="11" grpId="0"/>
      <p:bldP spid="12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898C62-82C9-3941-BBD2-ACD870A5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04"/>
            <a:ext cx="5753100" cy="68421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53099" y="3073349"/>
            <a:ext cx="53919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196576"/>
                </a:solidFill>
                <a:cs typeface="+mn-ea"/>
                <a:sym typeface="+mn-lt"/>
              </a:rPr>
              <a:t>Objectives</a:t>
            </a:r>
            <a:endParaRPr lang="zh-CN" altLang="en-US" sz="66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3413E-220D-9146-9708-FEF5C29E592C}"/>
              </a:ext>
            </a:extLst>
          </p:cNvPr>
          <p:cNvSpPr/>
          <p:nvPr/>
        </p:nvSpPr>
        <p:spPr>
          <a:xfrm>
            <a:off x="8449077" y="2748447"/>
            <a:ext cx="263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2B9E9C"/>
                </a:solidFill>
                <a:cs typeface="+mn-ea"/>
                <a:sym typeface="+mn-lt"/>
              </a:rPr>
              <a:t>PART-02</a:t>
            </a:r>
            <a:endParaRPr lang="zh-CN" altLang="en-US" sz="2400" b="1" dirty="0">
              <a:solidFill>
                <a:srgbClr val="2B9E9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4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BB2837B7-1EFD-FB4F-AE83-98368CF78D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354" y="3984433"/>
            <a:ext cx="716137" cy="716137"/>
          </a:xfrm>
          <a:prstGeom prst="rect">
            <a:avLst/>
          </a:prstGeom>
        </p:spPr>
      </p:pic>
      <p:grpSp>
        <p:nvGrpSpPr>
          <p:cNvPr id="92" name="组合 91">
            <a:extLst>
              <a:ext uri="{FF2B5EF4-FFF2-40B4-BE49-F238E27FC236}">
                <a16:creationId xmlns:a16="http://schemas.microsoft.com/office/drawing/2014/main" id="{37E94F95-4615-D148-82E9-20CA98FAB7A7}"/>
              </a:ext>
            </a:extLst>
          </p:cNvPr>
          <p:cNvGrpSpPr>
            <a:grpSpLocks/>
          </p:cNvGrpSpPr>
          <p:nvPr/>
        </p:nvGrpSpPr>
        <p:grpSpPr bwMode="auto">
          <a:xfrm rot="18599819">
            <a:off x="1655929" y="2955741"/>
            <a:ext cx="3358543" cy="1401982"/>
            <a:chOff x="0" y="0"/>
            <a:chExt cx="3177519" cy="1103966"/>
          </a:xfrm>
          <a:solidFill>
            <a:srgbClr val="19657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A13FFB9E-5948-F645-BA00-62441157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64" y="223033"/>
              <a:ext cx="181039" cy="271559"/>
            </a:xfrm>
            <a:custGeom>
              <a:avLst/>
              <a:gdLst>
                <a:gd name="T0" fmla="*/ 0 w 82"/>
                <a:gd name="T1" fmla="*/ 116 h 123"/>
                <a:gd name="T2" fmla="*/ 0 w 82"/>
                <a:gd name="T3" fmla="*/ 90 h 123"/>
                <a:gd name="T4" fmla="*/ 16 w 82"/>
                <a:gd name="T5" fmla="*/ 99 h 123"/>
                <a:gd name="T6" fmla="*/ 33 w 82"/>
                <a:gd name="T7" fmla="*/ 102 h 123"/>
                <a:gd name="T8" fmla="*/ 42 w 82"/>
                <a:gd name="T9" fmla="*/ 101 h 123"/>
                <a:gd name="T10" fmla="*/ 48 w 82"/>
                <a:gd name="T11" fmla="*/ 98 h 123"/>
                <a:gd name="T12" fmla="*/ 52 w 82"/>
                <a:gd name="T13" fmla="*/ 94 h 123"/>
                <a:gd name="T14" fmla="*/ 53 w 82"/>
                <a:gd name="T15" fmla="*/ 90 h 123"/>
                <a:gd name="T16" fmla="*/ 51 w 82"/>
                <a:gd name="T17" fmla="*/ 83 h 123"/>
                <a:gd name="T18" fmla="*/ 46 w 82"/>
                <a:gd name="T19" fmla="*/ 78 h 123"/>
                <a:gd name="T20" fmla="*/ 38 w 82"/>
                <a:gd name="T21" fmla="*/ 74 h 123"/>
                <a:gd name="T22" fmla="*/ 28 w 82"/>
                <a:gd name="T23" fmla="*/ 69 h 123"/>
                <a:gd name="T24" fmla="*/ 7 w 82"/>
                <a:gd name="T25" fmla="*/ 55 h 123"/>
                <a:gd name="T26" fmla="*/ 0 w 82"/>
                <a:gd name="T27" fmla="*/ 35 h 123"/>
                <a:gd name="T28" fmla="*/ 4 w 82"/>
                <a:gd name="T29" fmla="*/ 19 h 123"/>
                <a:gd name="T30" fmla="*/ 14 w 82"/>
                <a:gd name="T31" fmla="*/ 8 h 123"/>
                <a:gd name="T32" fmla="*/ 29 w 82"/>
                <a:gd name="T33" fmla="*/ 2 h 123"/>
                <a:gd name="T34" fmla="*/ 47 w 82"/>
                <a:gd name="T35" fmla="*/ 0 h 123"/>
                <a:gd name="T36" fmla="*/ 63 w 82"/>
                <a:gd name="T37" fmla="*/ 1 h 123"/>
                <a:gd name="T38" fmla="*/ 76 w 82"/>
                <a:gd name="T39" fmla="*/ 4 h 123"/>
                <a:gd name="T40" fmla="*/ 76 w 82"/>
                <a:gd name="T41" fmla="*/ 29 h 123"/>
                <a:gd name="T42" fmla="*/ 70 w 82"/>
                <a:gd name="T43" fmla="*/ 25 h 123"/>
                <a:gd name="T44" fmla="*/ 63 w 82"/>
                <a:gd name="T45" fmla="*/ 23 h 123"/>
                <a:gd name="T46" fmla="*/ 55 w 82"/>
                <a:gd name="T47" fmla="*/ 21 h 123"/>
                <a:gd name="T48" fmla="*/ 48 w 82"/>
                <a:gd name="T49" fmla="*/ 21 h 123"/>
                <a:gd name="T50" fmla="*/ 40 w 82"/>
                <a:gd name="T51" fmla="*/ 22 h 123"/>
                <a:gd name="T52" fmla="*/ 34 w 82"/>
                <a:gd name="T53" fmla="*/ 24 h 123"/>
                <a:gd name="T54" fmla="*/ 30 w 82"/>
                <a:gd name="T55" fmla="*/ 28 h 123"/>
                <a:gd name="T56" fmla="*/ 28 w 82"/>
                <a:gd name="T57" fmla="*/ 33 h 123"/>
                <a:gd name="T58" fmla="*/ 30 w 82"/>
                <a:gd name="T59" fmla="*/ 38 h 123"/>
                <a:gd name="T60" fmla="*/ 34 w 82"/>
                <a:gd name="T61" fmla="*/ 43 h 123"/>
                <a:gd name="T62" fmla="*/ 41 w 82"/>
                <a:gd name="T63" fmla="*/ 47 h 123"/>
                <a:gd name="T64" fmla="*/ 51 w 82"/>
                <a:gd name="T65" fmla="*/ 51 h 123"/>
                <a:gd name="T66" fmla="*/ 64 w 82"/>
                <a:gd name="T67" fmla="*/ 57 h 123"/>
                <a:gd name="T68" fmla="*/ 73 w 82"/>
                <a:gd name="T69" fmla="*/ 65 h 123"/>
                <a:gd name="T70" fmla="*/ 80 w 82"/>
                <a:gd name="T71" fmla="*/ 75 h 123"/>
                <a:gd name="T72" fmla="*/ 82 w 82"/>
                <a:gd name="T73" fmla="*/ 87 h 123"/>
                <a:gd name="T74" fmla="*/ 78 w 82"/>
                <a:gd name="T75" fmla="*/ 104 h 123"/>
                <a:gd name="T76" fmla="*/ 68 w 82"/>
                <a:gd name="T77" fmla="*/ 115 h 123"/>
                <a:gd name="T78" fmla="*/ 53 w 82"/>
                <a:gd name="T79" fmla="*/ 121 h 123"/>
                <a:gd name="T80" fmla="*/ 34 w 82"/>
                <a:gd name="T81" fmla="*/ 123 h 123"/>
                <a:gd name="T82" fmla="*/ 16 w 82"/>
                <a:gd name="T83" fmla="*/ 121 h 123"/>
                <a:gd name="T84" fmla="*/ 0 w 82"/>
                <a:gd name="T85" fmla="*/ 116 h 1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123"/>
                <a:gd name="T131" fmla="*/ 82 w 82"/>
                <a:gd name="T132" fmla="*/ 123 h 1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123">
                  <a:moveTo>
                    <a:pt x="0" y="116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5" y="94"/>
                    <a:pt x="11" y="97"/>
                    <a:pt x="16" y="99"/>
                  </a:cubicBezTo>
                  <a:cubicBezTo>
                    <a:pt x="22" y="101"/>
                    <a:pt x="28" y="102"/>
                    <a:pt x="33" y="102"/>
                  </a:cubicBezTo>
                  <a:cubicBezTo>
                    <a:pt x="37" y="102"/>
                    <a:pt x="40" y="101"/>
                    <a:pt x="42" y="101"/>
                  </a:cubicBezTo>
                  <a:cubicBezTo>
                    <a:pt x="45" y="100"/>
                    <a:pt x="47" y="99"/>
                    <a:pt x="48" y="98"/>
                  </a:cubicBezTo>
                  <a:cubicBezTo>
                    <a:pt x="50" y="97"/>
                    <a:pt x="51" y="96"/>
                    <a:pt x="52" y="94"/>
                  </a:cubicBezTo>
                  <a:cubicBezTo>
                    <a:pt x="53" y="93"/>
                    <a:pt x="53" y="91"/>
                    <a:pt x="53" y="90"/>
                  </a:cubicBezTo>
                  <a:cubicBezTo>
                    <a:pt x="53" y="87"/>
                    <a:pt x="53" y="85"/>
                    <a:pt x="51" y="83"/>
                  </a:cubicBezTo>
                  <a:cubicBezTo>
                    <a:pt x="50" y="82"/>
                    <a:pt x="48" y="80"/>
                    <a:pt x="46" y="78"/>
                  </a:cubicBezTo>
                  <a:cubicBezTo>
                    <a:pt x="44" y="77"/>
                    <a:pt x="41" y="75"/>
                    <a:pt x="38" y="74"/>
                  </a:cubicBezTo>
                  <a:cubicBezTo>
                    <a:pt x="35" y="72"/>
                    <a:pt x="31" y="71"/>
                    <a:pt x="28" y="69"/>
                  </a:cubicBezTo>
                  <a:cubicBezTo>
                    <a:pt x="18" y="66"/>
                    <a:pt x="11" y="61"/>
                    <a:pt x="7" y="55"/>
                  </a:cubicBezTo>
                  <a:cubicBezTo>
                    <a:pt x="2" y="50"/>
                    <a:pt x="0" y="43"/>
                    <a:pt x="0" y="35"/>
                  </a:cubicBezTo>
                  <a:cubicBezTo>
                    <a:pt x="0" y="29"/>
                    <a:pt x="1" y="23"/>
                    <a:pt x="4" y="19"/>
                  </a:cubicBezTo>
                  <a:cubicBezTo>
                    <a:pt x="6" y="15"/>
                    <a:pt x="10" y="11"/>
                    <a:pt x="14" y="8"/>
                  </a:cubicBezTo>
                  <a:cubicBezTo>
                    <a:pt x="18" y="5"/>
                    <a:pt x="23" y="3"/>
                    <a:pt x="29" y="2"/>
                  </a:cubicBezTo>
                  <a:cubicBezTo>
                    <a:pt x="34" y="0"/>
                    <a:pt x="40" y="0"/>
                    <a:pt x="47" y="0"/>
                  </a:cubicBezTo>
                  <a:cubicBezTo>
                    <a:pt x="53" y="0"/>
                    <a:pt x="58" y="0"/>
                    <a:pt x="63" y="1"/>
                  </a:cubicBezTo>
                  <a:cubicBezTo>
                    <a:pt x="68" y="1"/>
                    <a:pt x="72" y="3"/>
                    <a:pt x="76" y="4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4" y="28"/>
                    <a:pt x="72" y="26"/>
                    <a:pt x="70" y="25"/>
                  </a:cubicBezTo>
                  <a:cubicBezTo>
                    <a:pt x="68" y="24"/>
                    <a:pt x="65" y="23"/>
                    <a:pt x="63" y="23"/>
                  </a:cubicBezTo>
                  <a:cubicBezTo>
                    <a:pt x="60" y="22"/>
                    <a:pt x="58" y="22"/>
                    <a:pt x="55" y="21"/>
                  </a:cubicBezTo>
                  <a:cubicBezTo>
                    <a:pt x="53" y="21"/>
                    <a:pt x="50" y="21"/>
                    <a:pt x="48" y="21"/>
                  </a:cubicBezTo>
                  <a:cubicBezTo>
                    <a:pt x="45" y="21"/>
                    <a:pt x="42" y="21"/>
                    <a:pt x="40" y="22"/>
                  </a:cubicBezTo>
                  <a:cubicBezTo>
                    <a:pt x="37" y="22"/>
                    <a:pt x="35" y="23"/>
                    <a:pt x="34" y="24"/>
                  </a:cubicBezTo>
                  <a:cubicBezTo>
                    <a:pt x="32" y="25"/>
                    <a:pt x="31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5"/>
                    <a:pt x="29" y="37"/>
                    <a:pt x="30" y="38"/>
                  </a:cubicBezTo>
                  <a:cubicBezTo>
                    <a:pt x="31" y="40"/>
                    <a:pt x="32" y="41"/>
                    <a:pt x="34" y="43"/>
                  </a:cubicBezTo>
                  <a:cubicBezTo>
                    <a:pt x="36" y="44"/>
                    <a:pt x="39" y="45"/>
                    <a:pt x="41" y="47"/>
                  </a:cubicBezTo>
                  <a:cubicBezTo>
                    <a:pt x="44" y="48"/>
                    <a:pt x="47" y="49"/>
                    <a:pt x="51" y="51"/>
                  </a:cubicBezTo>
                  <a:cubicBezTo>
                    <a:pt x="55" y="53"/>
                    <a:pt x="60" y="55"/>
                    <a:pt x="64" y="57"/>
                  </a:cubicBezTo>
                  <a:cubicBezTo>
                    <a:pt x="67" y="60"/>
                    <a:pt x="71" y="62"/>
                    <a:pt x="73" y="65"/>
                  </a:cubicBezTo>
                  <a:cubicBezTo>
                    <a:pt x="76" y="68"/>
                    <a:pt x="78" y="71"/>
                    <a:pt x="80" y="75"/>
                  </a:cubicBezTo>
                  <a:cubicBezTo>
                    <a:pt x="81" y="78"/>
                    <a:pt x="82" y="82"/>
                    <a:pt x="82" y="87"/>
                  </a:cubicBezTo>
                  <a:cubicBezTo>
                    <a:pt x="82" y="94"/>
                    <a:pt x="80" y="99"/>
                    <a:pt x="78" y="104"/>
                  </a:cubicBezTo>
                  <a:cubicBezTo>
                    <a:pt x="75" y="108"/>
                    <a:pt x="72" y="112"/>
                    <a:pt x="68" y="115"/>
                  </a:cubicBezTo>
                  <a:cubicBezTo>
                    <a:pt x="63" y="118"/>
                    <a:pt x="58" y="120"/>
                    <a:pt x="53" y="121"/>
                  </a:cubicBezTo>
                  <a:cubicBezTo>
                    <a:pt x="47" y="122"/>
                    <a:pt x="41" y="123"/>
                    <a:pt x="34" y="123"/>
                  </a:cubicBezTo>
                  <a:cubicBezTo>
                    <a:pt x="28" y="123"/>
                    <a:pt x="22" y="122"/>
                    <a:pt x="16" y="121"/>
                  </a:cubicBezTo>
                  <a:cubicBezTo>
                    <a:pt x="10" y="120"/>
                    <a:pt x="5" y="118"/>
                    <a:pt x="0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DEDF9E39-9543-2944-80A6-E52B3FD5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31" y="227699"/>
              <a:ext cx="215567" cy="266893"/>
            </a:xfrm>
            <a:custGeom>
              <a:avLst/>
              <a:gdLst>
                <a:gd name="T0" fmla="*/ 98 w 98"/>
                <a:gd name="T1" fmla="*/ 67 h 121"/>
                <a:gd name="T2" fmla="*/ 48 w 98"/>
                <a:gd name="T3" fmla="*/ 121 h 121"/>
                <a:gd name="T4" fmla="*/ 0 w 98"/>
                <a:gd name="T5" fmla="*/ 68 h 121"/>
                <a:gd name="T6" fmla="*/ 0 w 98"/>
                <a:gd name="T7" fmla="*/ 0 h 121"/>
                <a:gd name="T8" fmla="*/ 27 w 98"/>
                <a:gd name="T9" fmla="*/ 0 h 121"/>
                <a:gd name="T10" fmla="*/ 27 w 98"/>
                <a:gd name="T11" fmla="*/ 69 h 121"/>
                <a:gd name="T12" fmla="*/ 49 w 98"/>
                <a:gd name="T13" fmla="*/ 98 h 121"/>
                <a:gd name="T14" fmla="*/ 71 w 98"/>
                <a:gd name="T15" fmla="*/ 70 h 121"/>
                <a:gd name="T16" fmla="*/ 71 w 98"/>
                <a:gd name="T17" fmla="*/ 0 h 121"/>
                <a:gd name="T18" fmla="*/ 98 w 98"/>
                <a:gd name="T19" fmla="*/ 0 h 121"/>
                <a:gd name="T20" fmla="*/ 98 w 98"/>
                <a:gd name="T21" fmla="*/ 67 h 1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"/>
                <a:gd name="T34" fmla="*/ 0 h 121"/>
                <a:gd name="T35" fmla="*/ 98 w 98"/>
                <a:gd name="T36" fmla="*/ 121 h 1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" h="121">
                  <a:moveTo>
                    <a:pt x="98" y="67"/>
                  </a:moveTo>
                  <a:cubicBezTo>
                    <a:pt x="98" y="103"/>
                    <a:pt x="82" y="121"/>
                    <a:pt x="48" y="121"/>
                  </a:cubicBezTo>
                  <a:cubicBezTo>
                    <a:pt x="16" y="121"/>
                    <a:pt x="0" y="103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88"/>
                    <a:pt x="34" y="98"/>
                    <a:pt x="49" y="98"/>
                  </a:cubicBezTo>
                  <a:cubicBezTo>
                    <a:pt x="64" y="98"/>
                    <a:pt x="71" y="88"/>
                    <a:pt x="71" y="7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CCDE5EB1-D509-E64F-8306-08072AB8E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692" y="223033"/>
              <a:ext cx="203436" cy="271559"/>
            </a:xfrm>
            <a:custGeom>
              <a:avLst/>
              <a:gdLst>
                <a:gd name="T0" fmla="*/ 92 w 92"/>
                <a:gd name="T1" fmla="*/ 116 h 123"/>
                <a:gd name="T2" fmla="*/ 58 w 92"/>
                <a:gd name="T3" fmla="*/ 123 h 123"/>
                <a:gd name="T4" fmla="*/ 15 w 92"/>
                <a:gd name="T5" fmla="*/ 107 h 123"/>
                <a:gd name="T6" fmla="*/ 0 w 92"/>
                <a:gd name="T7" fmla="*/ 64 h 123"/>
                <a:gd name="T8" fmla="*/ 17 w 92"/>
                <a:gd name="T9" fmla="*/ 17 h 123"/>
                <a:gd name="T10" fmla="*/ 63 w 92"/>
                <a:gd name="T11" fmla="*/ 0 h 123"/>
                <a:gd name="T12" fmla="*/ 92 w 92"/>
                <a:gd name="T13" fmla="*/ 4 h 123"/>
                <a:gd name="T14" fmla="*/ 92 w 92"/>
                <a:gd name="T15" fmla="*/ 30 h 123"/>
                <a:gd name="T16" fmla="*/ 65 w 92"/>
                <a:gd name="T17" fmla="*/ 23 h 123"/>
                <a:gd name="T18" fmla="*/ 38 w 92"/>
                <a:gd name="T19" fmla="*/ 33 h 123"/>
                <a:gd name="T20" fmla="*/ 28 w 92"/>
                <a:gd name="T21" fmla="*/ 62 h 123"/>
                <a:gd name="T22" fmla="*/ 38 w 92"/>
                <a:gd name="T23" fmla="*/ 89 h 123"/>
                <a:gd name="T24" fmla="*/ 64 w 92"/>
                <a:gd name="T25" fmla="*/ 100 h 123"/>
                <a:gd name="T26" fmla="*/ 92 w 92"/>
                <a:gd name="T27" fmla="*/ 92 h 123"/>
                <a:gd name="T28" fmla="*/ 92 w 92"/>
                <a:gd name="T29" fmla="*/ 116 h 1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2"/>
                <a:gd name="T46" fmla="*/ 0 h 123"/>
                <a:gd name="T47" fmla="*/ 92 w 92"/>
                <a:gd name="T48" fmla="*/ 123 h 1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2" h="123">
                  <a:moveTo>
                    <a:pt x="92" y="116"/>
                  </a:moveTo>
                  <a:cubicBezTo>
                    <a:pt x="84" y="121"/>
                    <a:pt x="72" y="123"/>
                    <a:pt x="58" y="123"/>
                  </a:cubicBezTo>
                  <a:cubicBezTo>
                    <a:pt x="40" y="123"/>
                    <a:pt x="26" y="117"/>
                    <a:pt x="15" y="107"/>
                  </a:cubicBezTo>
                  <a:cubicBezTo>
                    <a:pt x="5" y="96"/>
                    <a:pt x="0" y="82"/>
                    <a:pt x="0" y="64"/>
                  </a:cubicBezTo>
                  <a:cubicBezTo>
                    <a:pt x="0" y="45"/>
                    <a:pt x="6" y="29"/>
                    <a:pt x="17" y="17"/>
                  </a:cubicBezTo>
                  <a:cubicBezTo>
                    <a:pt x="29" y="6"/>
                    <a:pt x="44" y="0"/>
                    <a:pt x="63" y="0"/>
                  </a:cubicBezTo>
                  <a:cubicBezTo>
                    <a:pt x="75" y="0"/>
                    <a:pt x="85" y="1"/>
                    <a:pt x="92" y="4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85" y="25"/>
                    <a:pt x="75" y="23"/>
                    <a:pt x="65" y="23"/>
                  </a:cubicBezTo>
                  <a:cubicBezTo>
                    <a:pt x="54" y="23"/>
                    <a:pt x="45" y="26"/>
                    <a:pt x="38" y="33"/>
                  </a:cubicBezTo>
                  <a:cubicBezTo>
                    <a:pt x="31" y="40"/>
                    <a:pt x="28" y="50"/>
                    <a:pt x="28" y="62"/>
                  </a:cubicBezTo>
                  <a:cubicBezTo>
                    <a:pt x="28" y="73"/>
                    <a:pt x="31" y="82"/>
                    <a:pt x="38" y="89"/>
                  </a:cubicBezTo>
                  <a:cubicBezTo>
                    <a:pt x="44" y="96"/>
                    <a:pt x="53" y="100"/>
                    <a:pt x="64" y="100"/>
                  </a:cubicBezTo>
                  <a:cubicBezTo>
                    <a:pt x="74" y="100"/>
                    <a:pt x="84" y="97"/>
                    <a:pt x="92" y="92"/>
                  </a:cubicBezTo>
                  <a:lnTo>
                    <a:pt x="9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A40A6271-08BD-C848-A636-BAF8AD87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24" y="223033"/>
              <a:ext cx="205302" cy="271559"/>
            </a:xfrm>
            <a:custGeom>
              <a:avLst/>
              <a:gdLst>
                <a:gd name="T0" fmla="*/ 93 w 93"/>
                <a:gd name="T1" fmla="*/ 116 h 123"/>
                <a:gd name="T2" fmla="*/ 59 w 93"/>
                <a:gd name="T3" fmla="*/ 123 h 123"/>
                <a:gd name="T4" fmla="*/ 16 w 93"/>
                <a:gd name="T5" fmla="*/ 107 h 123"/>
                <a:gd name="T6" fmla="*/ 0 w 93"/>
                <a:gd name="T7" fmla="*/ 64 h 123"/>
                <a:gd name="T8" fmla="*/ 18 w 93"/>
                <a:gd name="T9" fmla="*/ 17 h 123"/>
                <a:gd name="T10" fmla="*/ 64 w 93"/>
                <a:gd name="T11" fmla="*/ 0 h 123"/>
                <a:gd name="T12" fmla="*/ 93 w 93"/>
                <a:gd name="T13" fmla="*/ 4 h 123"/>
                <a:gd name="T14" fmla="*/ 93 w 93"/>
                <a:gd name="T15" fmla="*/ 30 h 123"/>
                <a:gd name="T16" fmla="*/ 66 w 93"/>
                <a:gd name="T17" fmla="*/ 23 h 123"/>
                <a:gd name="T18" fmla="*/ 39 w 93"/>
                <a:gd name="T19" fmla="*/ 33 h 123"/>
                <a:gd name="T20" fmla="*/ 28 w 93"/>
                <a:gd name="T21" fmla="*/ 62 h 123"/>
                <a:gd name="T22" fmla="*/ 38 w 93"/>
                <a:gd name="T23" fmla="*/ 89 h 123"/>
                <a:gd name="T24" fmla="*/ 64 w 93"/>
                <a:gd name="T25" fmla="*/ 100 h 123"/>
                <a:gd name="T26" fmla="*/ 93 w 93"/>
                <a:gd name="T27" fmla="*/ 92 h 123"/>
                <a:gd name="T28" fmla="*/ 93 w 93"/>
                <a:gd name="T29" fmla="*/ 116 h 1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"/>
                <a:gd name="T46" fmla="*/ 0 h 123"/>
                <a:gd name="T47" fmla="*/ 93 w 93"/>
                <a:gd name="T48" fmla="*/ 123 h 1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" h="123">
                  <a:moveTo>
                    <a:pt x="93" y="116"/>
                  </a:moveTo>
                  <a:cubicBezTo>
                    <a:pt x="84" y="121"/>
                    <a:pt x="73" y="123"/>
                    <a:pt x="59" y="123"/>
                  </a:cubicBezTo>
                  <a:cubicBezTo>
                    <a:pt x="41" y="123"/>
                    <a:pt x="26" y="117"/>
                    <a:pt x="16" y="107"/>
                  </a:cubicBezTo>
                  <a:cubicBezTo>
                    <a:pt x="5" y="96"/>
                    <a:pt x="0" y="82"/>
                    <a:pt x="0" y="64"/>
                  </a:cubicBezTo>
                  <a:cubicBezTo>
                    <a:pt x="0" y="45"/>
                    <a:pt x="6" y="29"/>
                    <a:pt x="18" y="17"/>
                  </a:cubicBezTo>
                  <a:cubicBezTo>
                    <a:pt x="30" y="6"/>
                    <a:pt x="45" y="0"/>
                    <a:pt x="64" y="0"/>
                  </a:cubicBezTo>
                  <a:cubicBezTo>
                    <a:pt x="75" y="0"/>
                    <a:pt x="85" y="1"/>
                    <a:pt x="93" y="4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85" y="25"/>
                    <a:pt x="76" y="23"/>
                    <a:pt x="66" y="23"/>
                  </a:cubicBezTo>
                  <a:cubicBezTo>
                    <a:pt x="55" y="23"/>
                    <a:pt x="46" y="26"/>
                    <a:pt x="39" y="33"/>
                  </a:cubicBezTo>
                  <a:cubicBezTo>
                    <a:pt x="32" y="40"/>
                    <a:pt x="28" y="50"/>
                    <a:pt x="28" y="62"/>
                  </a:cubicBezTo>
                  <a:cubicBezTo>
                    <a:pt x="28" y="73"/>
                    <a:pt x="32" y="82"/>
                    <a:pt x="38" y="89"/>
                  </a:cubicBezTo>
                  <a:cubicBezTo>
                    <a:pt x="45" y="96"/>
                    <a:pt x="53" y="100"/>
                    <a:pt x="64" y="100"/>
                  </a:cubicBezTo>
                  <a:cubicBezTo>
                    <a:pt x="75" y="100"/>
                    <a:pt x="84" y="97"/>
                    <a:pt x="93" y="92"/>
                  </a:cubicBezTo>
                  <a:lnTo>
                    <a:pt x="93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C4626BA1-27B6-B248-B9EB-90DCEE6C4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686" y="227699"/>
              <a:ext cx="156776" cy="262227"/>
            </a:xfrm>
            <a:custGeom>
              <a:avLst/>
              <a:gdLst>
                <a:gd name="T0" fmla="*/ 168 w 168"/>
                <a:gd name="T1" fmla="*/ 281 h 281"/>
                <a:gd name="T2" fmla="*/ 0 w 168"/>
                <a:gd name="T3" fmla="*/ 281 h 281"/>
                <a:gd name="T4" fmla="*/ 0 w 168"/>
                <a:gd name="T5" fmla="*/ 0 h 281"/>
                <a:gd name="T6" fmla="*/ 161 w 168"/>
                <a:gd name="T7" fmla="*/ 0 h 281"/>
                <a:gd name="T8" fmla="*/ 161 w 168"/>
                <a:gd name="T9" fmla="*/ 50 h 281"/>
                <a:gd name="T10" fmla="*/ 64 w 168"/>
                <a:gd name="T11" fmla="*/ 50 h 281"/>
                <a:gd name="T12" fmla="*/ 64 w 168"/>
                <a:gd name="T13" fmla="*/ 113 h 281"/>
                <a:gd name="T14" fmla="*/ 153 w 168"/>
                <a:gd name="T15" fmla="*/ 113 h 281"/>
                <a:gd name="T16" fmla="*/ 153 w 168"/>
                <a:gd name="T17" fmla="*/ 165 h 281"/>
                <a:gd name="T18" fmla="*/ 64 w 168"/>
                <a:gd name="T19" fmla="*/ 165 h 281"/>
                <a:gd name="T20" fmla="*/ 64 w 168"/>
                <a:gd name="T21" fmla="*/ 229 h 281"/>
                <a:gd name="T22" fmla="*/ 168 w 168"/>
                <a:gd name="T23" fmla="*/ 229 h 281"/>
                <a:gd name="T24" fmla="*/ 168 w 168"/>
                <a:gd name="T25" fmla="*/ 281 h 2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281"/>
                <a:gd name="T41" fmla="*/ 168 w 168"/>
                <a:gd name="T42" fmla="*/ 281 h 2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281">
                  <a:moveTo>
                    <a:pt x="168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50"/>
                  </a:lnTo>
                  <a:lnTo>
                    <a:pt x="64" y="50"/>
                  </a:lnTo>
                  <a:lnTo>
                    <a:pt x="64" y="113"/>
                  </a:lnTo>
                  <a:lnTo>
                    <a:pt x="153" y="113"/>
                  </a:lnTo>
                  <a:lnTo>
                    <a:pt x="153" y="165"/>
                  </a:lnTo>
                  <a:lnTo>
                    <a:pt x="64" y="165"/>
                  </a:lnTo>
                  <a:lnTo>
                    <a:pt x="64" y="229"/>
                  </a:lnTo>
                  <a:lnTo>
                    <a:pt x="168" y="229"/>
                  </a:lnTo>
                  <a:lnTo>
                    <a:pt x="168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59517C3E-8B5B-854B-B789-4C4BDB7E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458" y="223033"/>
              <a:ext cx="181039" cy="271559"/>
            </a:xfrm>
            <a:custGeom>
              <a:avLst/>
              <a:gdLst>
                <a:gd name="T0" fmla="*/ 1 w 82"/>
                <a:gd name="T1" fmla="*/ 116 h 123"/>
                <a:gd name="T2" fmla="*/ 1 w 82"/>
                <a:gd name="T3" fmla="*/ 90 h 123"/>
                <a:gd name="T4" fmla="*/ 16 w 82"/>
                <a:gd name="T5" fmla="*/ 99 h 123"/>
                <a:gd name="T6" fmla="*/ 33 w 82"/>
                <a:gd name="T7" fmla="*/ 102 h 123"/>
                <a:gd name="T8" fmla="*/ 42 w 82"/>
                <a:gd name="T9" fmla="*/ 101 h 123"/>
                <a:gd name="T10" fmla="*/ 49 w 82"/>
                <a:gd name="T11" fmla="*/ 98 h 123"/>
                <a:gd name="T12" fmla="*/ 52 w 82"/>
                <a:gd name="T13" fmla="*/ 94 h 123"/>
                <a:gd name="T14" fmla="*/ 54 w 82"/>
                <a:gd name="T15" fmla="*/ 90 h 123"/>
                <a:gd name="T16" fmla="*/ 52 w 82"/>
                <a:gd name="T17" fmla="*/ 83 h 123"/>
                <a:gd name="T18" fmla="*/ 46 w 82"/>
                <a:gd name="T19" fmla="*/ 78 h 123"/>
                <a:gd name="T20" fmla="*/ 38 w 82"/>
                <a:gd name="T21" fmla="*/ 74 h 123"/>
                <a:gd name="T22" fmla="*/ 28 w 82"/>
                <a:gd name="T23" fmla="*/ 69 h 123"/>
                <a:gd name="T24" fmla="*/ 7 w 82"/>
                <a:gd name="T25" fmla="*/ 55 h 123"/>
                <a:gd name="T26" fmla="*/ 0 w 82"/>
                <a:gd name="T27" fmla="*/ 35 h 123"/>
                <a:gd name="T28" fmla="*/ 4 w 82"/>
                <a:gd name="T29" fmla="*/ 19 h 123"/>
                <a:gd name="T30" fmla="*/ 14 w 82"/>
                <a:gd name="T31" fmla="*/ 8 h 123"/>
                <a:gd name="T32" fmla="*/ 29 w 82"/>
                <a:gd name="T33" fmla="*/ 2 h 123"/>
                <a:gd name="T34" fmla="*/ 47 w 82"/>
                <a:gd name="T35" fmla="*/ 0 h 123"/>
                <a:gd name="T36" fmla="*/ 63 w 82"/>
                <a:gd name="T37" fmla="*/ 1 h 123"/>
                <a:gd name="T38" fmla="*/ 77 w 82"/>
                <a:gd name="T39" fmla="*/ 4 h 123"/>
                <a:gd name="T40" fmla="*/ 77 w 82"/>
                <a:gd name="T41" fmla="*/ 29 h 123"/>
                <a:gd name="T42" fmla="*/ 70 w 82"/>
                <a:gd name="T43" fmla="*/ 25 h 123"/>
                <a:gd name="T44" fmla="*/ 63 w 82"/>
                <a:gd name="T45" fmla="*/ 23 h 123"/>
                <a:gd name="T46" fmla="*/ 55 w 82"/>
                <a:gd name="T47" fmla="*/ 21 h 123"/>
                <a:gd name="T48" fmla="*/ 48 w 82"/>
                <a:gd name="T49" fmla="*/ 21 h 123"/>
                <a:gd name="T50" fmla="*/ 40 w 82"/>
                <a:gd name="T51" fmla="*/ 22 h 123"/>
                <a:gd name="T52" fmla="*/ 34 w 82"/>
                <a:gd name="T53" fmla="*/ 24 h 123"/>
                <a:gd name="T54" fmla="*/ 30 w 82"/>
                <a:gd name="T55" fmla="*/ 28 h 123"/>
                <a:gd name="T56" fmla="*/ 28 w 82"/>
                <a:gd name="T57" fmla="*/ 33 h 123"/>
                <a:gd name="T58" fmla="*/ 30 w 82"/>
                <a:gd name="T59" fmla="*/ 38 h 123"/>
                <a:gd name="T60" fmla="*/ 34 w 82"/>
                <a:gd name="T61" fmla="*/ 43 h 123"/>
                <a:gd name="T62" fmla="*/ 42 w 82"/>
                <a:gd name="T63" fmla="*/ 47 h 123"/>
                <a:gd name="T64" fmla="*/ 51 w 82"/>
                <a:gd name="T65" fmla="*/ 51 h 123"/>
                <a:gd name="T66" fmla="*/ 64 w 82"/>
                <a:gd name="T67" fmla="*/ 57 h 123"/>
                <a:gd name="T68" fmla="*/ 73 w 82"/>
                <a:gd name="T69" fmla="*/ 65 h 123"/>
                <a:gd name="T70" fmla="*/ 80 w 82"/>
                <a:gd name="T71" fmla="*/ 75 h 123"/>
                <a:gd name="T72" fmla="*/ 82 w 82"/>
                <a:gd name="T73" fmla="*/ 87 h 123"/>
                <a:gd name="T74" fmla="*/ 78 w 82"/>
                <a:gd name="T75" fmla="*/ 104 h 123"/>
                <a:gd name="T76" fmla="*/ 68 w 82"/>
                <a:gd name="T77" fmla="*/ 115 h 123"/>
                <a:gd name="T78" fmla="*/ 53 w 82"/>
                <a:gd name="T79" fmla="*/ 121 h 123"/>
                <a:gd name="T80" fmla="*/ 35 w 82"/>
                <a:gd name="T81" fmla="*/ 123 h 123"/>
                <a:gd name="T82" fmla="*/ 16 w 82"/>
                <a:gd name="T83" fmla="*/ 121 h 123"/>
                <a:gd name="T84" fmla="*/ 1 w 82"/>
                <a:gd name="T85" fmla="*/ 116 h 1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123"/>
                <a:gd name="T131" fmla="*/ 82 w 82"/>
                <a:gd name="T132" fmla="*/ 123 h 1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123">
                  <a:moveTo>
                    <a:pt x="1" y="116"/>
                  </a:moveTo>
                  <a:cubicBezTo>
                    <a:pt x="1" y="90"/>
                    <a:pt x="1" y="90"/>
                    <a:pt x="1" y="90"/>
                  </a:cubicBezTo>
                  <a:cubicBezTo>
                    <a:pt x="6" y="94"/>
                    <a:pt x="11" y="97"/>
                    <a:pt x="16" y="99"/>
                  </a:cubicBezTo>
                  <a:cubicBezTo>
                    <a:pt x="22" y="101"/>
                    <a:pt x="28" y="102"/>
                    <a:pt x="33" y="102"/>
                  </a:cubicBezTo>
                  <a:cubicBezTo>
                    <a:pt x="37" y="102"/>
                    <a:pt x="40" y="101"/>
                    <a:pt x="42" y="101"/>
                  </a:cubicBezTo>
                  <a:cubicBezTo>
                    <a:pt x="45" y="100"/>
                    <a:pt x="47" y="99"/>
                    <a:pt x="49" y="98"/>
                  </a:cubicBezTo>
                  <a:cubicBezTo>
                    <a:pt x="50" y="97"/>
                    <a:pt x="52" y="96"/>
                    <a:pt x="52" y="94"/>
                  </a:cubicBezTo>
                  <a:cubicBezTo>
                    <a:pt x="53" y="93"/>
                    <a:pt x="54" y="91"/>
                    <a:pt x="54" y="90"/>
                  </a:cubicBezTo>
                  <a:cubicBezTo>
                    <a:pt x="54" y="87"/>
                    <a:pt x="53" y="85"/>
                    <a:pt x="52" y="83"/>
                  </a:cubicBezTo>
                  <a:cubicBezTo>
                    <a:pt x="50" y="82"/>
                    <a:pt x="49" y="80"/>
                    <a:pt x="46" y="78"/>
                  </a:cubicBezTo>
                  <a:cubicBezTo>
                    <a:pt x="44" y="77"/>
                    <a:pt x="41" y="75"/>
                    <a:pt x="38" y="74"/>
                  </a:cubicBezTo>
                  <a:cubicBezTo>
                    <a:pt x="35" y="72"/>
                    <a:pt x="32" y="71"/>
                    <a:pt x="28" y="69"/>
                  </a:cubicBezTo>
                  <a:cubicBezTo>
                    <a:pt x="19" y="66"/>
                    <a:pt x="12" y="61"/>
                    <a:pt x="7" y="55"/>
                  </a:cubicBezTo>
                  <a:cubicBezTo>
                    <a:pt x="2" y="50"/>
                    <a:pt x="0" y="43"/>
                    <a:pt x="0" y="35"/>
                  </a:cubicBezTo>
                  <a:cubicBezTo>
                    <a:pt x="0" y="29"/>
                    <a:pt x="1" y="23"/>
                    <a:pt x="4" y="19"/>
                  </a:cubicBezTo>
                  <a:cubicBezTo>
                    <a:pt x="6" y="15"/>
                    <a:pt x="10" y="11"/>
                    <a:pt x="14" y="8"/>
                  </a:cubicBezTo>
                  <a:cubicBezTo>
                    <a:pt x="18" y="5"/>
                    <a:pt x="23" y="3"/>
                    <a:pt x="29" y="2"/>
                  </a:cubicBezTo>
                  <a:cubicBezTo>
                    <a:pt x="35" y="0"/>
                    <a:pt x="41" y="0"/>
                    <a:pt x="47" y="0"/>
                  </a:cubicBezTo>
                  <a:cubicBezTo>
                    <a:pt x="53" y="0"/>
                    <a:pt x="59" y="0"/>
                    <a:pt x="63" y="1"/>
                  </a:cubicBezTo>
                  <a:cubicBezTo>
                    <a:pt x="68" y="1"/>
                    <a:pt x="73" y="3"/>
                    <a:pt x="7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5" y="28"/>
                    <a:pt x="72" y="26"/>
                    <a:pt x="70" y="25"/>
                  </a:cubicBezTo>
                  <a:cubicBezTo>
                    <a:pt x="68" y="24"/>
                    <a:pt x="65" y="23"/>
                    <a:pt x="63" y="23"/>
                  </a:cubicBezTo>
                  <a:cubicBezTo>
                    <a:pt x="60" y="22"/>
                    <a:pt x="58" y="22"/>
                    <a:pt x="55" y="21"/>
                  </a:cubicBezTo>
                  <a:cubicBezTo>
                    <a:pt x="53" y="21"/>
                    <a:pt x="51" y="21"/>
                    <a:pt x="48" y="21"/>
                  </a:cubicBezTo>
                  <a:cubicBezTo>
                    <a:pt x="45" y="21"/>
                    <a:pt x="43" y="21"/>
                    <a:pt x="40" y="22"/>
                  </a:cubicBezTo>
                  <a:cubicBezTo>
                    <a:pt x="38" y="22"/>
                    <a:pt x="36" y="23"/>
                    <a:pt x="34" y="24"/>
                  </a:cubicBezTo>
                  <a:cubicBezTo>
                    <a:pt x="32" y="25"/>
                    <a:pt x="31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5"/>
                    <a:pt x="29" y="37"/>
                    <a:pt x="30" y="38"/>
                  </a:cubicBezTo>
                  <a:cubicBezTo>
                    <a:pt x="31" y="40"/>
                    <a:pt x="33" y="41"/>
                    <a:pt x="34" y="43"/>
                  </a:cubicBezTo>
                  <a:cubicBezTo>
                    <a:pt x="36" y="44"/>
                    <a:pt x="39" y="45"/>
                    <a:pt x="42" y="47"/>
                  </a:cubicBezTo>
                  <a:cubicBezTo>
                    <a:pt x="44" y="48"/>
                    <a:pt x="47" y="49"/>
                    <a:pt x="51" y="51"/>
                  </a:cubicBezTo>
                  <a:cubicBezTo>
                    <a:pt x="56" y="53"/>
                    <a:pt x="60" y="55"/>
                    <a:pt x="64" y="57"/>
                  </a:cubicBezTo>
                  <a:cubicBezTo>
                    <a:pt x="68" y="60"/>
                    <a:pt x="71" y="62"/>
                    <a:pt x="73" y="65"/>
                  </a:cubicBezTo>
                  <a:cubicBezTo>
                    <a:pt x="76" y="68"/>
                    <a:pt x="78" y="71"/>
                    <a:pt x="80" y="75"/>
                  </a:cubicBezTo>
                  <a:cubicBezTo>
                    <a:pt x="81" y="78"/>
                    <a:pt x="82" y="82"/>
                    <a:pt x="82" y="87"/>
                  </a:cubicBezTo>
                  <a:cubicBezTo>
                    <a:pt x="82" y="94"/>
                    <a:pt x="81" y="99"/>
                    <a:pt x="78" y="104"/>
                  </a:cubicBezTo>
                  <a:cubicBezTo>
                    <a:pt x="76" y="108"/>
                    <a:pt x="72" y="112"/>
                    <a:pt x="68" y="115"/>
                  </a:cubicBezTo>
                  <a:cubicBezTo>
                    <a:pt x="64" y="118"/>
                    <a:pt x="59" y="120"/>
                    <a:pt x="53" y="121"/>
                  </a:cubicBezTo>
                  <a:cubicBezTo>
                    <a:pt x="47" y="122"/>
                    <a:pt x="41" y="123"/>
                    <a:pt x="35" y="123"/>
                  </a:cubicBezTo>
                  <a:cubicBezTo>
                    <a:pt x="28" y="123"/>
                    <a:pt x="22" y="122"/>
                    <a:pt x="16" y="121"/>
                  </a:cubicBezTo>
                  <a:cubicBezTo>
                    <a:pt x="10" y="120"/>
                    <a:pt x="5" y="118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858BDD27-2047-AD46-8868-7E2F99A01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427" y="223033"/>
              <a:ext cx="181039" cy="271559"/>
            </a:xfrm>
            <a:custGeom>
              <a:avLst/>
              <a:gdLst>
                <a:gd name="T0" fmla="*/ 1 w 82"/>
                <a:gd name="T1" fmla="*/ 116 h 123"/>
                <a:gd name="T2" fmla="*/ 1 w 82"/>
                <a:gd name="T3" fmla="*/ 90 h 123"/>
                <a:gd name="T4" fmla="*/ 17 w 82"/>
                <a:gd name="T5" fmla="*/ 99 h 123"/>
                <a:gd name="T6" fmla="*/ 34 w 82"/>
                <a:gd name="T7" fmla="*/ 102 h 123"/>
                <a:gd name="T8" fmla="*/ 43 w 82"/>
                <a:gd name="T9" fmla="*/ 101 h 123"/>
                <a:gd name="T10" fmla="*/ 49 w 82"/>
                <a:gd name="T11" fmla="*/ 98 h 123"/>
                <a:gd name="T12" fmla="*/ 53 w 82"/>
                <a:gd name="T13" fmla="*/ 94 h 123"/>
                <a:gd name="T14" fmla="*/ 54 w 82"/>
                <a:gd name="T15" fmla="*/ 90 h 123"/>
                <a:gd name="T16" fmla="*/ 52 w 82"/>
                <a:gd name="T17" fmla="*/ 83 h 123"/>
                <a:gd name="T18" fmla="*/ 47 w 82"/>
                <a:gd name="T19" fmla="*/ 78 h 123"/>
                <a:gd name="T20" fmla="*/ 38 w 82"/>
                <a:gd name="T21" fmla="*/ 74 h 123"/>
                <a:gd name="T22" fmla="*/ 28 w 82"/>
                <a:gd name="T23" fmla="*/ 69 h 123"/>
                <a:gd name="T24" fmla="*/ 7 w 82"/>
                <a:gd name="T25" fmla="*/ 55 h 123"/>
                <a:gd name="T26" fmla="*/ 0 w 82"/>
                <a:gd name="T27" fmla="*/ 35 h 123"/>
                <a:gd name="T28" fmla="*/ 4 w 82"/>
                <a:gd name="T29" fmla="*/ 19 h 123"/>
                <a:gd name="T30" fmla="*/ 14 w 82"/>
                <a:gd name="T31" fmla="*/ 8 h 123"/>
                <a:gd name="T32" fmla="*/ 29 w 82"/>
                <a:gd name="T33" fmla="*/ 2 h 123"/>
                <a:gd name="T34" fmla="*/ 47 w 82"/>
                <a:gd name="T35" fmla="*/ 0 h 123"/>
                <a:gd name="T36" fmla="*/ 64 w 82"/>
                <a:gd name="T37" fmla="*/ 1 h 123"/>
                <a:gd name="T38" fmla="*/ 77 w 82"/>
                <a:gd name="T39" fmla="*/ 4 h 123"/>
                <a:gd name="T40" fmla="*/ 77 w 82"/>
                <a:gd name="T41" fmla="*/ 29 h 123"/>
                <a:gd name="T42" fmla="*/ 70 w 82"/>
                <a:gd name="T43" fmla="*/ 25 h 123"/>
                <a:gd name="T44" fmla="*/ 63 w 82"/>
                <a:gd name="T45" fmla="*/ 23 h 123"/>
                <a:gd name="T46" fmla="*/ 56 w 82"/>
                <a:gd name="T47" fmla="*/ 21 h 123"/>
                <a:gd name="T48" fmla="*/ 49 w 82"/>
                <a:gd name="T49" fmla="*/ 21 h 123"/>
                <a:gd name="T50" fmla="*/ 40 w 82"/>
                <a:gd name="T51" fmla="*/ 22 h 123"/>
                <a:gd name="T52" fmla="*/ 34 w 82"/>
                <a:gd name="T53" fmla="*/ 24 h 123"/>
                <a:gd name="T54" fmla="*/ 30 w 82"/>
                <a:gd name="T55" fmla="*/ 28 h 123"/>
                <a:gd name="T56" fmla="*/ 29 w 82"/>
                <a:gd name="T57" fmla="*/ 33 h 123"/>
                <a:gd name="T58" fmla="*/ 30 w 82"/>
                <a:gd name="T59" fmla="*/ 38 h 123"/>
                <a:gd name="T60" fmla="*/ 35 w 82"/>
                <a:gd name="T61" fmla="*/ 43 h 123"/>
                <a:gd name="T62" fmla="*/ 42 w 82"/>
                <a:gd name="T63" fmla="*/ 47 h 123"/>
                <a:gd name="T64" fmla="*/ 51 w 82"/>
                <a:gd name="T65" fmla="*/ 51 h 123"/>
                <a:gd name="T66" fmla="*/ 64 w 82"/>
                <a:gd name="T67" fmla="*/ 57 h 123"/>
                <a:gd name="T68" fmla="*/ 74 w 82"/>
                <a:gd name="T69" fmla="*/ 65 h 123"/>
                <a:gd name="T70" fmla="*/ 80 w 82"/>
                <a:gd name="T71" fmla="*/ 75 h 123"/>
                <a:gd name="T72" fmla="*/ 82 w 82"/>
                <a:gd name="T73" fmla="*/ 87 h 123"/>
                <a:gd name="T74" fmla="*/ 78 w 82"/>
                <a:gd name="T75" fmla="*/ 104 h 123"/>
                <a:gd name="T76" fmla="*/ 68 w 82"/>
                <a:gd name="T77" fmla="*/ 115 h 123"/>
                <a:gd name="T78" fmla="*/ 53 w 82"/>
                <a:gd name="T79" fmla="*/ 121 h 123"/>
                <a:gd name="T80" fmla="*/ 35 w 82"/>
                <a:gd name="T81" fmla="*/ 123 h 123"/>
                <a:gd name="T82" fmla="*/ 16 w 82"/>
                <a:gd name="T83" fmla="*/ 121 h 123"/>
                <a:gd name="T84" fmla="*/ 1 w 82"/>
                <a:gd name="T85" fmla="*/ 116 h 1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123"/>
                <a:gd name="T131" fmla="*/ 82 w 82"/>
                <a:gd name="T132" fmla="*/ 123 h 1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123">
                  <a:moveTo>
                    <a:pt x="1" y="116"/>
                  </a:moveTo>
                  <a:cubicBezTo>
                    <a:pt x="1" y="90"/>
                    <a:pt x="1" y="90"/>
                    <a:pt x="1" y="90"/>
                  </a:cubicBezTo>
                  <a:cubicBezTo>
                    <a:pt x="6" y="94"/>
                    <a:pt x="11" y="97"/>
                    <a:pt x="17" y="99"/>
                  </a:cubicBezTo>
                  <a:cubicBezTo>
                    <a:pt x="22" y="101"/>
                    <a:pt x="28" y="102"/>
                    <a:pt x="34" y="102"/>
                  </a:cubicBezTo>
                  <a:cubicBezTo>
                    <a:pt x="37" y="102"/>
                    <a:pt x="40" y="101"/>
                    <a:pt x="43" y="101"/>
                  </a:cubicBezTo>
                  <a:cubicBezTo>
                    <a:pt x="45" y="100"/>
                    <a:pt x="47" y="99"/>
                    <a:pt x="49" y="98"/>
                  </a:cubicBezTo>
                  <a:cubicBezTo>
                    <a:pt x="51" y="97"/>
                    <a:pt x="52" y="96"/>
                    <a:pt x="53" y="94"/>
                  </a:cubicBezTo>
                  <a:cubicBezTo>
                    <a:pt x="54" y="93"/>
                    <a:pt x="54" y="91"/>
                    <a:pt x="54" y="90"/>
                  </a:cubicBezTo>
                  <a:cubicBezTo>
                    <a:pt x="54" y="87"/>
                    <a:pt x="53" y="85"/>
                    <a:pt x="52" y="83"/>
                  </a:cubicBezTo>
                  <a:cubicBezTo>
                    <a:pt x="51" y="82"/>
                    <a:pt x="49" y="80"/>
                    <a:pt x="47" y="78"/>
                  </a:cubicBezTo>
                  <a:cubicBezTo>
                    <a:pt x="44" y="77"/>
                    <a:pt x="41" y="75"/>
                    <a:pt x="38" y="74"/>
                  </a:cubicBezTo>
                  <a:cubicBezTo>
                    <a:pt x="35" y="72"/>
                    <a:pt x="32" y="71"/>
                    <a:pt x="28" y="69"/>
                  </a:cubicBezTo>
                  <a:cubicBezTo>
                    <a:pt x="19" y="66"/>
                    <a:pt x="12" y="61"/>
                    <a:pt x="7" y="55"/>
                  </a:cubicBezTo>
                  <a:cubicBezTo>
                    <a:pt x="3" y="50"/>
                    <a:pt x="0" y="43"/>
                    <a:pt x="0" y="35"/>
                  </a:cubicBezTo>
                  <a:cubicBezTo>
                    <a:pt x="0" y="29"/>
                    <a:pt x="2" y="23"/>
                    <a:pt x="4" y="19"/>
                  </a:cubicBezTo>
                  <a:cubicBezTo>
                    <a:pt x="7" y="15"/>
                    <a:pt x="10" y="11"/>
                    <a:pt x="14" y="8"/>
                  </a:cubicBezTo>
                  <a:cubicBezTo>
                    <a:pt x="19" y="5"/>
                    <a:pt x="24" y="3"/>
                    <a:pt x="29" y="2"/>
                  </a:cubicBezTo>
                  <a:cubicBezTo>
                    <a:pt x="35" y="0"/>
                    <a:pt x="41" y="0"/>
                    <a:pt x="47" y="0"/>
                  </a:cubicBezTo>
                  <a:cubicBezTo>
                    <a:pt x="53" y="0"/>
                    <a:pt x="59" y="0"/>
                    <a:pt x="64" y="1"/>
                  </a:cubicBezTo>
                  <a:cubicBezTo>
                    <a:pt x="68" y="1"/>
                    <a:pt x="73" y="3"/>
                    <a:pt x="77" y="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5" y="28"/>
                    <a:pt x="73" y="26"/>
                    <a:pt x="70" y="25"/>
                  </a:cubicBezTo>
                  <a:cubicBezTo>
                    <a:pt x="68" y="24"/>
                    <a:pt x="66" y="23"/>
                    <a:pt x="63" y="23"/>
                  </a:cubicBezTo>
                  <a:cubicBezTo>
                    <a:pt x="61" y="22"/>
                    <a:pt x="58" y="22"/>
                    <a:pt x="56" y="21"/>
                  </a:cubicBezTo>
                  <a:cubicBezTo>
                    <a:pt x="53" y="21"/>
                    <a:pt x="51" y="21"/>
                    <a:pt x="49" y="21"/>
                  </a:cubicBezTo>
                  <a:cubicBezTo>
                    <a:pt x="46" y="21"/>
                    <a:pt x="43" y="21"/>
                    <a:pt x="40" y="22"/>
                  </a:cubicBezTo>
                  <a:cubicBezTo>
                    <a:pt x="38" y="22"/>
                    <a:pt x="36" y="23"/>
                    <a:pt x="34" y="24"/>
                  </a:cubicBezTo>
                  <a:cubicBezTo>
                    <a:pt x="32" y="25"/>
                    <a:pt x="31" y="26"/>
                    <a:pt x="30" y="28"/>
                  </a:cubicBezTo>
                  <a:cubicBezTo>
                    <a:pt x="29" y="29"/>
                    <a:pt x="29" y="31"/>
                    <a:pt x="29" y="33"/>
                  </a:cubicBezTo>
                  <a:cubicBezTo>
                    <a:pt x="29" y="35"/>
                    <a:pt x="29" y="37"/>
                    <a:pt x="30" y="38"/>
                  </a:cubicBezTo>
                  <a:cubicBezTo>
                    <a:pt x="31" y="40"/>
                    <a:pt x="33" y="41"/>
                    <a:pt x="35" y="43"/>
                  </a:cubicBezTo>
                  <a:cubicBezTo>
                    <a:pt x="37" y="44"/>
                    <a:pt x="39" y="45"/>
                    <a:pt x="42" y="47"/>
                  </a:cubicBezTo>
                  <a:cubicBezTo>
                    <a:pt x="45" y="48"/>
                    <a:pt x="48" y="49"/>
                    <a:pt x="51" y="51"/>
                  </a:cubicBezTo>
                  <a:cubicBezTo>
                    <a:pt x="56" y="53"/>
                    <a:pt x="60" y="55"/>
                    <a:pt x="64" y="57"/>
                  </a:cubicBezTo>
                  <a:cubicBezTo>
                    <a:pt x="68" y="60"/>
                    <a:pt x="71" y="62"/>
                    <a:pt x="74" y="65"/>
                  </a:cubicBezTo>
                  <a:cubicBezTo>
                    <a:pt x="76" y="68"/>
                    <a:pt x="79" y="71"/>
                    <a:pt x="80" y="75"/>
                  </a:cubicBezTo>
                  <a:cubicBezTo>
                    <a:pt x="81" y="78"/>
                    <a:pt x="82" y="82"/>
                    <a:pt x="82" y="87"/>
                  </a:cubicBezTo>
                  <a:cubicBezTo>
                    <a:pt x="82" y="94"/>
                    <a:pt x="81" y="99"/>
                    <a:pt x="78" y="104"/>
                  </a:cubicBezTo>
                  <a:cubicBezTo>
                    <a:pt x="76" y="108"/>
                    <a:pt x="72" y="112"/>
                    <a:pt x="68" y="115"/>
                  </a:cubicBezTo>
                  <a:cubicBezTo>
                    <a:pt x="64" y="118"/>
                    <a:pt x="59" y="120"/>
                    <a:pt x="53" y="121"/>
                  </a:cubicBezTo>
                  <a:cubicBezTo>
                    <a:pt x="47" y="122"/>
                    <a:pt x="41" y="123"/>
                    <a:pt x="35" y="123"/>
                  </a:cubicBezTo>
                  <a:cubicBezTo>
                    <a:pt x="28" y="123"/>
                    <a:pt x="22" y="122"/>
                    <a:pt x="16" y="121"/>
                  </a:cubicBezTo>
                  <a:cubicBezTo>
                    <a:pt x="10" y="120"/>
                    <a:pt x="5" y="118"/>
                    <a:pt x="1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8F6067D9-619D-E347-BABD-6514ED72889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68738" y="0"/>
              <a:ext cx="1008781" cy="1103966"/>
            </a:xfrm>
            <a:custGeom>
              <a:avLst/>
              <a:gdLst>
                <a:gd name="T0" fmla="*/ 0 w 457"/>
                <a:gd name="T1" fmla="*/ 250 h 500"/>
                <a:gd name="T2" fmla="*/ 228 w 457"/>
                <a:gd name="T3" fmla="*/ 500 h 500"/>
                <a:gd name="T4" fmla="*/ 457 w 457"/>
                <a:gd name="T5" fmla="*/ 250 h 500"/>
                <a:gd name="T6" fmla="*/ 228 w 457"/>
                <a:gd name="T7" fmla="*/ 0 h 500"/>
                <a:gd name="T8" fmla="*/ 0 w 457"/>
                <a:gd name="T9" fmla="*/ 250 h 500"/>
                <a:gd name="T10" fmla="*/ 60 w 457"/>
                <a:gd name="T11" fmla="*/ 250 h 500"/>
                <a:gd name="T12" fmla="*/ 228 w 457"/>
                <a:gd name="T13" fmla="*/ 66 h 500"/>
                <a:gd name="T14" fmla="*/ 397 w 457"/>
                <a:gd name="T15" fmla="*/ 250 h 500"/>
                <a:gd name="T16" fmla="*/ 228 w 457"/>
                <a:gd name="T17" fmla="*/ 434 h 500"/>
                <a:gd name="T18" fmla="*/ 60 w 457"/>
                <a:gd name="T19" fmla="*/ 250 h 5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7"/>
                <a:gd name="T31" fmla="*/ 0 h 500"/>
                <a:gd name="T32" fmla="*/ 457 w 457"/>
                <a:gd name="T33" fmla="*/ 500 h 5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5" y="500"/>
                    <a:pt x="457" y="388"/>
                    <a:pt x="457" y="250"/>
                  </a:cubicBezTo>
                  <a:cubicBezTo>
                    <a:pt x="457" y="112"/>
                    <a:pt x="355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07BEC89D-385E-7746-A991-C90667771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320" y="311686"/>
              <a:ext cx="423669" cy="485260"/>
            </a:xfrm>
            <a:custGeom>
              <a:avLst/>
              <a:gdLst>
                <a:gd name="T0" fmla="*/ 192 w 192"/>
                <a:gd name="T1" fmla="*/ 58 h 220"/>
                <a:gd name="T2" fmla="*/ 134 w 192"/>
                <a:gd name="T3" fmla="*/ 0 h 220"/>
                <a:gd name="T4" fmla="*/ 58 w 192"/>
                <a:gd name="T5" fmla="*/ 0 h 220"/>
                <a:gd name="T6" fmla="*/ 0 w 192"/>
                <a:gd name="T7" fmla="*/ 58 h 220"/>
                <a:gd name="T8" fmla="*/ 0 w 192"/>
                <a:gd name="T9" fmla="*/ 162 h 220"/>
                <a:gd name="T10" fmla="*/ 58 w 192"/>
                <a:gd name="T11" fmla="*/ 220 h 220"/>
                <a:gd name="T12" fmla="*/ 134 w 192"/>
                <a:gd name="T13" fmla="*/ 220 h 220"/>
                <a:gd name="T14" fmla="*/ 192 w 192"/>
                <a:gd name="T15" fmla="*/ 162 h 220"/>
                <a:gd name="T16" fmla="*/ 192 w 192"/>
                <a:gd name="T17" fmla="*/ 58 h 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"/>
                <a:gd name="T28" fmla="*/ 0 h 220"/>
                <a:gd name="T29" fmla="*/ 192 w 192"/>
                <a:gd name="T30" fmla="*/ 220 h 2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FCD56640-B42E-F245-B0CF-C47C6B274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9661"/>
              <a:ext cx="2011962" cy="167041"/>
            </a:xfrm>
            <a:custGeom>
              <a:avLst/>
              <a:gdLst>
                <a:gd name="T0" fmla="*/ 912 w 912"/>
                <a:gd name="T1" fmla="*/ 37 h 76"/>
                <a:gd name="T2" fmla="*/ 875 w 912"/>
                <a:gd name="T3" fmla="*/ 0 h 76"/>
                <a:gd name="T4" fmla="*/ 37 w 912"/>
                <a:gd name="T5" fmla="*/ 0 h 76"/>
                <a:gd name="T6" fmla="*/ 0 w 912"/>
                <a:gd name="T7" fmla="*/ 37 h 76"/>
                <a:gd name="T8" fmla="*/ 0 w 912"/>
                <a:gd name="T9" fmla="*/ 39 h 76"/>
                <a:gd name="T10" fmla="*/ 37 w 912"/>
                <a:gd name="T11" fmla="*/ 76 h 76"/>
                <a:gd name="T12" fmla="*/ 875 w 912"/>
                <a:gd name="T13" fmla="*/ 76 h 76"/>
                <a:gd name="T14" fmla="*/ 912 w 912"/>
                <a:gd name="T15" fmla="*/ 39 h 76"/>
                <a:gd name="T16" fmla="*/ 912 w 912"/>
                <a:gd name="T17" fmla="*/ 37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2"/>
                <a:gd name="T28" fmla="*/ 0 h 76"/>
                <a:gd name="T29" fmla="*/ 912 w 912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CFB7D574-3738-C349-910A-126B4E84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3" y="426469"/>
              <a:ext cx="106384" cy="299555"/>
            </a:xfrm>
            <a:custGeom>
              <a:avLst/>
              <a:gdLst>
                <a:gd name="T0" fmla="*/ 48 w 48"/>
                <a:gd name="T1" fmla="*/ 23 h 136"/>
                <a:gd name="T2" fmla="*/ 25 w 48"/>
                <a:gd name="T3" fmla="*/ 0 h 136"/>
                <a:gd name="T4" fmla="*/ 23 w 48"/>
                <a:gd name="T5" fmla="*/ 0 h 136"/>
                <a:gd name="T6" fmla="*/ 0 w 48"/>
                <a:gd name="T7" fmla="*/ 23 h 136"/>
                <a:gd name="T8" fmla="*/ 0 w 48"/>
                <a:gd name="T9" fmla="*/ 113 h 136"/>
                <a:gd name="T10" fmla="*/ 23 w 48"/>
                <a:gd name="T11" fmla="*/ 136 h 136"/>
                <a:gd name="T12" fmla="*/ 25 w 48"/>
                <a:gd name="T13" fmla="*/ 136 h 136"/>
                <a:gd name="T14" fmla="*/ 48 w 48"/>
                <a:gd name="T15" fmla="*/ 113 h 136"/>
                <a:gd name="T16" fmla="*/ 48 w 48"/>
                <a:gd name="T17" fmla="*/ 23 h 1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136"/>
                <a:gd name="T29" fmla="*/ 48 w 48"/>
                <a:gd name="T30" fmla="*/ 136 h 1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A0C3A372-4563-E74D-B0F8-44677FD8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13" y="611241"/>
              <a:ext cx="379809" cy="371410"/>
            </a:xfrm>
            <a:custGeom>
              <a:avLst/>
              <a:gdLst>
                <a:gd name="T0" fmla="*/ 45 w 172"/>
                <a:gd name="T1" fmla="*/ 0 h 168"/>
                <a:gd name="T2" fmla="*/ 128 w 172"/>
                <a:gd name="T3" fmla="*/ 0 h 168"/>
                <a:gd name="T4" fmla="*/ 172 w 172"/>
                <a:gd name="T5" fmla="*/ 42 h 168"/>
                <a:gd name="T6" fmla="*/ 172 w 172"/>
                <a:gd name="T7" fmla="*/ 121 h 168"/>
                <a:gd name="T8" fmla="*/ 140 w 172"/>
                <a:gd name="T9" fmla="*/ 164 h 168"/>
                <a:gd name="T10" fmla="*/ 140 w 172"/>
                <a:gd name="T11" fmla="*/ 91 h 168"/>
                <a:gd name="T12" fmla="*/ 120 w 172"/>
                <a:gd name="T13" fmla="*/ 72 h 168"/>
                <a:gd name="T14" fmla="*/ 118 w 172"/>
                <a:gd name="T15" fmla="*/ 72 h 168"/>
                <a:gd name="T16" fmla="*/ 100 w 172"/>
                <a:gd name="T17" fmla="*/ 91 h 168"/>
                <a:gd name="T18" fmla="*/ 100 w 172"/>
                <a:gd name="T19" fmla="*/ 168 h 168"/>
                <a:gd name="T20" fmla="*/ 64 w 172"/>
                <a:gd name="T21" fmla="*/ 168 h 168"/>
                <a:gd name="T22" fmla="*/ 64 w 172"/>
                <a:gd name="T23" fmla="*/ 91 h 168"/>
                <a:gd name="T24" fmla="*/ 45 w 172"/>
                <a:gd name="T25" fmla="*/ 72 h 168"/>
                <a:gd name="T26" fmla="*/ 43 w 172"/>
                <a:gd name="T27" fmla="*/ 72 h 168"/>
                <a:gd name="T28" fmla="*/ 24 w 172"/>
                <a:gd name="T29" fmla="*/ 91 h 168"/>
                <a:gd name="T30" fmla="*/ 24 w 172"/>
                <a:gd name="T31" fmla="*/ 162 h 168"/>
                <a:gd name="T32" fmla="*/ 0 w 172"/>
                <a:gd name="T33" fmla="*/ 121 h 168"/>
                <a:gd name="T34" fmla="*/ 0 w 172"/>
                <a:gd name="T35" fmla="*/ 42 h 168"/>
                <a:gd name="T36" fmla="*/ 45 w 17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2"/>
                <a:gd name="T58" fmla="*/ 0 h 168"/>
                <a:gd name="T59" fmla="*/ 172 w 17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4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9" name="Freeform 22">
            <a:extLst>
              <a:ext uri="{FF2B5EF4-FFF2-40B4-BE49-F238E27FC236}">
                <a16:creationId xmlns:a16="http://schemas.microsoft.com/office/drawing/2014/main" id="{B892D6F5-5174-D843-9378-1D68035A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56" y="3465115"/>
            <a:ext cx="242887" cy="242887"/>
          </a:xfrm>
          <a:custGeom>
            <a:avLst/>
            <a:gdLst>
              <a:gd name="T0" fmla="*/ 104 w 126"/>
              <a:gd name="T1" fmla="*/ 23 h 126"/>
              <a:gd name="T2" fmla="*/ 23 w 126"/>
              <a:gd name="T3" fmla="*/ 22 h 126"/>
              <a:gd name="T4" fmla="*/ 22 w 126"/>
              <a:gd name="T5" fmla="*/ 103 h 126"/>
              <a:gd name="T6" fmla="*/ 103 w 126"/>
              <a:gd name="T7" fmla="*/ 104 h 126"/>
              <a:gd name="T8" fmla="*/ 104 w 126"/>
              <a:gd name="T9" fmla="*/ 2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26"/>
              <a:gd name="T17" fmla="*/ 126 w 126"/>
              <a:gd name="T18" fmla="*/ 126 h 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26">
                <a:moveTo>
                  <a:pt x="104" y="23"/>
                </a:moveTo>
                <a:cubicBezTo>
                  <a:pt x="82" y="0"/>
                  <a:pt x="46" y="0"/>
                  <a:pt x="23" y="22"/>
                </a:cubicBezTo>
                <a:cubicBezTo>
                  <a:pt x="0" y="44"/>
                  <a:pt x="0" y="81"/>
                  <a:pt x="22" y="103"/>
                </a:cubicBezTo>
                <a:cubicBezTo>
                  <a:pt x="44" y="126"/>
                  <a:pt x="81" y="126"/>
                  <a:pt x="103" y="104"/>
                </a:cubicBezTo>
                <a:cubicBezTo>
                  <a:pt x="126" y="82"/>
                  <a:pt x="126" y="46"/>
                  <a:pt x="104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 lang="zh-CN" altLang="zh-CN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30E64A-893E-CA41-A025-439A249F65D9}"/>
              </a:ext>
            </a:extLst>
          </p:cNvPr>
          <p:cNvSpPr>
            <a:spLocks noChangeArrowheads="1"/>
          </p:cNvSpPr>
          <p:nvPr/>
        </p:nvSpPr>
        <p:spPr bwMode="auto">
          <a:xfrm rot="3206556">
            <a:off x="3962215" y="4130426"/>
            <a:ext cx="186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title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3548D65-5602-8E47-8B63-8FC004121582}"/>
              </a:ext>
            </a:extLst>
          </p:cNvPr>
          <p:cNvSpPr>
            <a:spLocks noChangeArrowheads="1"/>
          </p:cNvSpPr>
          <p:nvPr/>
        </p:nvSpPr>
        <p:spPr bwMode="auto">
          <a:xfrm rot="16687707">
            <a:off x="1940534" y="4942432"/>
            <a:ext cx="1862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title text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9A284FE-D30D-CB46-9D7D-6B1B3452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105" y="2359873"/>
            <a:ext cx="538163" cy="538163"/>
          </a:xfrm>
          <a:prstGeom prst="rect">
            <a:avLst/>
          </a:prstGeom>
          <a:solidFill>
            <a:srgbClr val="1965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zh-CN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A7F4EB5-2455-BD41-B445-47538FE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105" y="5323736"/>
            <a:ext cx="538163" cy="539750"/>
          </a:xfrm>
          <a:prstGeom prst="rect">
            <a:avLst/>
          </a:prstGeom>
          <a:solidFill>
            <a:srgbClr val="1965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zh-CN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1ACCE65-4014-374E-9A9F-D25F86270DD3}"/>
              </a:ext>
            </a:extLst>
          </p:cNvPr>
          <p:cNvGrpSpPr>
            <a:grpSpLocks/>
          </p:cNvGrpSpPr>
          <p:nvPr/>
        </p:nvGrpSpPr>
        <p:grpSpPr bwMode="auto">
          <a:xfrm>
            <a:off x="5896171" y="6020326"/>
            <a:ext cx="117650" cy="626798"/>
            <a:chOff x="-1796493" y="1296641"/>
            <a:chExt cx="244246" cy="1293484"/>
          </a:xfrm>
        </p:grpSpPr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F1BA0807-2BF8-9B47-9260-626A3E89D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93534" y="2309136"/>
              <a:ext cx="141287" cy="280989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54F8E3D2-A5B2-8F48-AD94-07801E19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96493" y="1296641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75722859-0C92-D746-AEF1-B98631D41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105" y="3861648"/>
            <a:ext cx="538163" cy="539750"/>
          </a:xfrm>
          <a:prstGeom prst="rect">
            <a:avLst/>
          </a:prstGeom>
          <a:solidFill>
            <a:srgbClr val="1965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zh-CN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1A12C0D-51EA-DA44-B7B9-5B6F2753FE88}"/>
              </a:ext>
            </a:extLst>
          </p:cNvPr>
          <p:cNvSpPr/>
          <p:nvPr/>
        </p:nvSpPr>
        <p:spPr>
          <a:xfrm>
            <a:off x="7581142" y="2170086"/>
            <a:ext cx="1349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96576"/>
                </a:solidFill>
                <a:effectLst/>
                <a:uLnTx/>
                <a:uFillTx/>
                <a:cs typeface="+mn-ea"/>
                <a:sym typeface="+mn-lt"/>
              </a:rPr>
              <a:t>Prevention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657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F552922-776D-4E46-A360-8BA41A0DDF1E}"/>
              </a:ext>
            </a:extLst>
          </p:cNvPr>
          <p:cNvSpPr/>
          <p:nvPr/>
        </p:nvSpPr>
        <p:spPr>
          <a:xfrm>
            <a:off x="7583718" y="2459925"/>
            <a:ext cx="3846281" cy="125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sz="1200" spc="197" dirty="0">
                <a:solidFill>
                  <a:srgbClr val="231F20"/>
                </a:solidFill>
                <a:latin typeface="DM Sans"/>
              </a:rPr>
              <a:t>To make efficient overheat detector using Arduino / Microcontroller, sensors and alarm system.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F785663-3821-E044-BE5F-3A502CDCA228}"/>
              </a:ext>
            </a:extLst>
          </p:cNvPr>
          <p:cNvSpPr/>
          <p:nvPr/>
        </p:nvSpPr>
        <p:spPr>
          <a:xfrm>
            <a:off x="7581142" y="3706496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96576"/>
                </a:solidFill>
                <a:effectLst/>
                <a:uLnTx/>
                <a:uFillTx/>
                <a:cs typeface="+mn-ea"/>
                <a:sym typeface="+mn-lt"/>
              </a:rPr>
              <a:t>Alarming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657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252B691-E251-7042-B36F-8B067F4BDD7C}"/>
              </a:ext>
            </a:extLst>
          </p:cNvPr>
          <p:cNvSpPr/>
          <p:nvPr/>
        </p:nvSpPr>
        <p:spPr>
          <a:xfrm>
            <a:off x="7583718" y="3996335"/>
            <a:ext cx="3846281" cy="112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774"/>
              </a:lnSpc>
              <a:spcBef>
                <a:spcPct val="0"/>
              </a:spcBef>
            </a:pPr>
            <a:r>
              <a:rPr lang="en-US" sz="14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1200" spc="197" dirty="0">
                <a:solidFill>
                  <a:srgbClr val="231F20"/>
                </a:solidFill>
                <a:latin typeface="DM Sans"/>
              </a:rPr>
              <a:t>To alarm the user about the overheated system, so that some actions can be taken.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D04BF7E-63C6-8D40-BF79-81B0BABB18B6}"/>
              </a:ext>
            </a:extLst>
          </p:cNvPr>
          <p:cNvSpPr/>
          <p:nvPr/>
        </p:nvSpPr>
        <p:spPr>
          <a:xfrm>
            <a:off x="7581142" y="5143697"/>
            <a:ext cx="1223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96576"/>
                </a:solidFill>
                <a:effectLst/>
                <a:uLnTx/>
                <a:uFillTx/>
                <a:cs typeface="+mn-ea"/>
                <a:sym typeface="+mn-lt"/>
              </a:rPr>
              <a:t>Detection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9657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0611D6D-CE20-EB44-8DB4-9AC684E44B6B}"/>
              </a:ext>
            </a:extLst>
          </p:cNvPr>
          <p:cNvSpPr/>
          <p:nvPr/>
        </p:nvSpPr>
        <p:spPr>
          <a:xfrm>
            <a:off x="7583718" y="5433536"/>
            <a:ext cx="4217217" cy="11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774"/>
              </a:lnSpc>
              <a:spcBef>
                <a:spcPct val="0"/>
              </a:spcBef>
            </a:pPr>
            <a:r>
              <a:rPr lang="en-US" sz="1100" spc="197" dirty="0">
                <a:solidFill>
                  <a:srgbClr val="231F20"/>
                </a:solidFill>
                <a:latin typeface="DM Sans"/>
              </a:rPr>
              <a:t> It can also be used in detecting the room temperature and the alarm will be activated if the temperature is higher than required.</a:t>
            </a:r>
          </a:p>
        </p:txBody>
      </p:sp>
    </p:spTree>
    <p:extLst>
      <p:ext uri="{BB962C8B-B14F-4D97-AF65-F5344CB8AC3E}">
        <p14:creationId xmlns:p14="http://schemas.microsoft.com/office/powerpoint/2010/main" val="14128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9" grpId="0"/>
      <p:bldP spid="120" grpId="0"/>
      <p:bldP spid="123" grpId="0" animBg="1"/>
      <p:bldP spid="128" grpId="0" animBg="1"/>
      <p:bldP spid="134" grpId="0" animBg="1"/>
      <p:bldP spid="140" grpId="0"/>
      <p:bldP spid="141" grpId="0"/>
      <p:bldP spid="143" grpId="0"/>
      <p:bldP spid="144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898C62-82C9-3941-BBD2-ACD870A5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904"/>
            <a:ext cx="5753100" cy="68421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63442" y="3073349"/>
            <a:ext cx="38816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b="1" dirty="0">
                <a:solidFill>
                  <a:srgbClr val="196576"/>
                </a:solidFill>
                <a:cs typeface="+mn-ea"/>
                <a:sym typeface="+mn-lt"/>
              </a:rPr>
              <a:t>Circuit</a:t>
            </a:r>
            <a:endParaRPr lang="zh-CN" altLang="en-US" sz="6600" b="1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3413E-220D-9146-9708-FEF5C29E592C}"/>
              </a:ext>
            </a:extLst>
          </p:cNvPr>
          <p:cNvSpPr/>
          <p:nvPr/>
        </p:nvSpPr>
        <p:spPr>
          <a:xfrm>
            <a:off x="8449077" y="2748447"/>
            <a:ext cx="263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2B9E9C"/>
                </a:solidFill>
                <a:cs typeface="+mn-ea"/>
                <a:sym typeface="+mn-lt"/>
              </a:rPr>
              <a:t>PART-03</a:t>
            </a:r>
            <a:endParaRPr lang="zh-CN" altLang="en-US" sz="2400" b="1" dirty="0">
              <a:solidFill>
                <a:srgbClr val="2B9E9C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82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F4C605-57E9-CC49-BA01-6BDB337B7B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1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97196" y="942483"/>
            <a:ext cx="3170124" cy="275065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F5416E5-6E83-9148-9874-FA31A1621D5B}"/>
              </a:ext>
            </a:extLst>
          </p:cNvPr>
          <p:cNvSpPr/>
          <p:nvPr/>
        </p:nvSpPr>
        <p:spPr>
          <a:xfrm>
            <a:off x="1039701" y="4005218"/>
            <a:ext cx="167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196576"/>
                </a:solidFill>
                <a:cs typeface="+mn-ea"/>
                <a:sym typeface="+mn-lt"/>
              </a:rPr>
              <a:t>Arduino Uno R3</a:t>
            </a:r>
            <a:endParaRPr lang="zh-CN" altLang="en-US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BA5FE8B-E2E4-FE45-9F4F-7435B7000AFB}"/>
              </a:ext>
            </a:extLst>
          </p:cNvPr>
          <p:cNvSpPr/>
          <p:nvPr/>
        </p:nvSpPr>
        <p:spPr>
          <a:xfrm>
            <a:off x="6973090" y="3979307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196576"/>
                </a:solidFill>
                <a:cs typeface="+mn-ea"/>
                <a:sym typeface="+mn-lt"/>
              </a:rPr>
              <a:t>Resistors</a:t>
            </a:r>
            <a:endParaRPr lang="zh-CN" altLang="en-US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1E4C599-2972-814C-8805-03C6FA35D95F}"/>
              </a:ext>
            </a:extLst>
          </p:cNvPr>
          <p:cNvSpPr/>
          <p:nvPr/>
        </p:nvSpPr>
        <p:spPr>
          <a:xfrm>
            <a:off x="3199420" y="3979307"/>
            <a:ext cx="2076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2B9E9C"/>
                </a:solidFill>
                <a:cs typeface="+mn-ea"/>
                <a:sym typeface="+mn-lt"/>
              </a:rPr>
              <a:t>Temperature Sensor</a:t>
            </a:r>
            <a:endParaRPr lang="zh-CN" altLang="en-US" dirty="0">
              <a:solidFill>
                <a:srgbClr val="2B9E9C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C2CD3-E2D7-E946-AA75-3A63B9E054C3}"/>
              </a:ext>
            </a:extLst>
          </p:cNvPr>
          <p:cNvSpPr/>
          <p:nvPr/>
        </p:nvSpPr>
        <p:spPr>
          <a:xfrm>
            <a:off x="10125804" y="3985166"/>
            <a:ext cx="80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2B9E9C"/>
                </a:solidFill>
                <a:cs typeface="+mn-ea"/>
                <a:sym typeface="+mn-lt"/>
              </a:rPr>
              <a:t>Buzzer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2872948" y="443362"/>
            <a:ext cx="5974411" cy="1481471"/>
          </a:xfrm>
          <a:prstGeom prst="rect">
            <a:avLst/>
          </a:prstGeom>
          <a:noFill/>
          <a:effectLst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dirty="0">
                <a:solidFill>
                  <a:srgbClr val="196576"/>
                </a:solidFill>
                <a:cs typeface="+mn-ea"/>
                <a:sym typeface="+mn-lt"/>
              </a:rPr>
              <a:t>Components Used</a:t>
            </a:r>
            <a:endParaRPr lang="zh-CN" altLang="en-US" sz="6000" dirty="0">
              <a:solidFill>
                <a:srgbClr val="196576"/>
              </a:solidFill>
              <a:cs typeface="+mn-ea"/>
              <a:sym typeface="+mn-lt"/>
            </a:endParaRPr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3F702F02-4589-9C48-A539-C1365F90652C}"/>
              </a:ext>
            </a:extLst>
          </p:cNvPr>
          <p:cNvSpPr txBox="1"/>
          <p:nvPr/>
        </p:nvSpPr>
        <p:spPr>
          <a:xfrm>
            <a:off x="10021903" y="4593010"/>
            <a:ext cx="83488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dist"/>
            <a:endParaRPr kumimoji="1" lang="zh-CN" altLang="en-US" sz="1200" b="1" dirty="0">
              <a:solidFill>
                <a:srgbClr val="2B9E9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CBCCE-9D4C-9E42-BE0A-8868A2616A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64" y="-24064"/>
            <a:ext cx="3368707" cy="283051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8CAEAAE-1345-F48D-4907-8D7EAC23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2" y="2152227"/>
            <a:ext cx="2292214" cy="1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56FDE49-85C3-321D-4079-F9BDAF3C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47" y="2180525"/>
            <a:ext cx="2109464" cy="172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18958E-4B95-6479-1826-C2E0F8BD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2149381"/>
            <a:ext cx="1780287" cy="1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5F4E340-BC8C-E5C5-5F32-F9077920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96" y="2381437"/>
            <a:ext cx="1445700" cy="144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52B02BA-3C10-B30E-FF2A-4D896EBB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80" y="4309144"/>
            <a:ext cx="1975270" cy="1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B241-F0B9-321C-B35C-A7E08C79B274}"/>
              </a:ext>
            </a:extLst>
          </p:cNvPr>
          <p:cNvSpPr txBox="1"/>
          <p:nvPr/>
        </p:nvSpPr>
        <p:spPr>
          <a:xfrm>
            <a:off x="4159772" y="6129313"/>
            <a:ext cx="334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96576"/>
                </a:solidFill>
                <a:cs typeface="+mn-ea"/>
                <a:sym typeface="+mn-lt"/>
              </a:rPr>
              <a:t>LED</a:t>
            </a:r>
            <a:endParaRPr lang="zh-CN" altLang="en-US" dirty="0">
              <a:solidFill>
                <a:srgbClr val="19657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6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E88B-16A4-8B61-8C5F-7A174FE0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22E6A-3B2B-51F8-6BAC-02CDA9423EF7}"/>
              </a:ext>
            </a:extLst>
          </p:cNvPr>
          <p:cNvSpPr/>
          <p:nvPr/>
        </p:nvSpPr>
        <p:spPr>
          <a:xfrm>
            <a:off x="4490374" y="1970600"/>
            <a:ext cx="2550543" cy="45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8FB24-6986-D01D-6F78-9CAA9A3CF8B8}"/>
              </a:ext>
            </a:extLst>
          </p:cNvPr>
          <p:cNvSpPr/>
          <p:nvPr/>
        </p:nvSpPr>
        <p:spPr>
          <a:xfrm>
            <a:off x="1460379" y="3147766"/>
            <a:ext cx="2550543" cy="6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051BF-7FA0-4C55-05C3-81D5BD43D82B}"/>
              </a:ext>
            </a:extLst>
          </p:cNvPr>
          <p:cNvSpPr/>
          <p:nvPr/>
        </p:nvSpPr>
        <p:spPr>
          <a:xfrm>
            <a:off x="1460378" y="4568913"/>
            <a:ext cx="2550543" cy="6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FF3FE-01CE-F7BF-397C-B11CB91A146C}"/>
              </a:ext>
            </a:extLst>
          </p:cNvPr>
          <p:cNvSpPr/>
          <p:nvPr/>
        </p:nvSpPr>
        <p:spPr>
          <a:xfrm>
            <a:off x="7456098" y="3758391"/>
            <a:ext cx="2550543" cy="6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0AB0D-72F1-7BF1-1965-1E6E59B87A34}"/>
              </a:ext>
            </a:extLst>
          </p:cNvPr>
          <p:cNvSpPr/>
          <p:nvPr/>
        </p:nvSpPr>
        <p:spPr>
          <a:xfrm>
            <a:off x="4459856" y="2877822"/>
            <a:ext cx="2550543" cy="285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B073C-9801-8F53-193F-0849EC76D708}"/>
              </a:ext>
            </a:extLst>
          </p:cNvPr>
          <p:cNvSpPr txBox="1"/>
          <p:nvPr/>
        </p:nvSpPr>
        <p:spPr>
          <a:xfrm>
            <a:off x="5034951" y="2014609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Supply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C1007-B6EC-9228-347F-069BF5A61AB8}"/>
              </a:ext>
            </a:extLst>
          </p:cNvPr>
          <p:cNvSpPr txBox="1"/>
          <p:nvPr/>
        </p:nvSpPr>
        <p:spPr>
          <a:xfrm>
            <a:off x="8330242" y="3892312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Buzzer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A7814-9BA8-2049-65E1-554A6393208E}"/>
              </a:ext>
            </a:extLst>
          </p:cNvPr>
          <p:cNvSpPr txBox="1"/>
          <p:nvPr/>
        </p:nvSpPr>
        <p:spPr>
          <a:xfrm>
            <a:off x="1709468" y="3311802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Temperature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C66DA-7F04-762D-9518-D3F6FFB744E3}"/>
              </a:ext>
            </a:extLst>
          </p:cNvPr>
          <p:cNvSpPr txBox="1"/>
          <p:nvPr/>
        </p:nvSpPr>
        <p:spPr>
          <a:xfrm>
            <a:off x="2467155" y="4713638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627A1-C012-88D7-6093-E3808B61B3F6}"/>
              </a:ext>
            </a:extLst>
          </p:cNvPr>
          <p:cNvSpPr txBox="1"/>
          <p:nvPr/>
        </p:nvSpPr>
        <p:spPr>
          <a:xfrm>
            <a:off x="5260676" y="3995925"/>
            <a:ext cx="212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15" name="Graphic 14" descr="Line arrow: Straight with solid fill">
            <a:extLst>
              <a:ext uri="{FF2B5EF4-FFF2-40B4-BE49-F238E27FC236}">
                <a16:creationId xmlns:a16="http://schemas.microsoft.com/office/drawing/2014/main" id="{272CAFF2-04A4-DC7C-4CFE-F3F96041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23745" y="2324831"/>
            <a:ext cx="483803" cy="660707"/>
          </a:xfrm>
          <a:prstGeom prst="rect">
            <a:avLst/>
          </a:prstGeom>
        </p:spPr>
      </p:pic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F86DB237-9E40-C7FB-A305-DA0BC3C7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0922" y="4568913"/>
            <a:ext cx="483803" cy="660707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1C74B3E2-F8A3-4A19-0ECD-AACAD55DA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91347" y="3746624"/>
            <a:ext cx="483803" cy="660707"/>
          </a:xfrm>
          <a:prstGeom prst="rect">
            <a:avLst/>
          </a:prstGeom>
        </p:spPr>
      </p:pic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5B865C02-FDE9-5A5F-5908-9026A0D94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1396" y="3135023"/>
            <a:ext cx="483803" cy="6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60668"/>
      </p:ext>
    </p:extLst>
  </p:cSld>
  <p:clrMapOvr>
    <a:masterClrMapping/>
  </p:clrMapOvr>
</p:sld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4lxvhyb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体育说课稿件.pptx" id="{A898226F-385C-A44C-8A2A-218974A9228C}" vid="{C1081CFE-33D6-5E47-8333-343AA18AE5C6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1884</TotalTime>
  <Words>339</Words>
  <Application>Microsoft Office PowerPoint</Application>
  <PresentationFormat>Widescreen</PresentationFormat>
  <Paragraphs>103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DengXian</vt:lpstr>
      <vt:lpstr>Microsoft YaHei</vt:lpstr>
      <vt:lpstr>Arial</vt:lpstr>
      <vt:lpstr>Calibri</vt:lpstr>
      <vt:lpstr>DM Sans</vt:lpstr>
      <vt:lpstr>Google Sans</vt:lpstr>
      <vt:lpstr>印品黑体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</vt:lpstr>
      <vt:lpstr>Circuit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Uttara Kamat</cp:lastModifiedBy>
  <cp:revision>145</cp:revision>
  <dcterms:created xsi:type="dcterms:W3CDTF">2021-11-23T10:44:39Z</dcterms:created>
  <dcterms:modified xsi:type="dcterms:W3CDTF">2023-11-07T03:43:25Z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