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4"/>
  </p:sldMasterIdLst>
  <p:notesMasterIdLst>
    <p:notesMasterId r:id="rId40"/>
  </p:notesMasterIdLst>
  <p:handoutMasterIdLst>
    <p:handoutMasterId r:id="rId41"/>
  </p:handoutMasterIdLst>
  <p:sldIdLst>
    <p:sldId id="1066" r:id="rId5"/>
    <p:sldId id="1091" r:id="rId6"/>
    <p:sldId id="1092" r:id="rId7"/>
    <p:sldId id="279" r:id="rId8"/>
    <p:sldId id="1088" r:id="rId9"/>
    <p:sldId id="1100" r:id="rId10"/>
    <p:sldId id="1090" r:id="rId11"/>
    <p:sldId id="1089" r:id="rId12"/>
    <p:sldId id="1067" r:id="rId13"/>
    <p:sldId id="1079" r:id="rId14"/>
    <p:sldId id="1080" r:id="rId15"/>
    <p:sldId id="1081" r:id="rId16"/>
    <p:sldId id="1098" r:id="rId17"/>
    <p:sldId id="1068" r:id="rId18"/>
    <p:sldId id="1082" r:id="rId19"/>
    <p:sldId id="1083" r:id="rId20"/>
    <p:sldId id="1084" r:id="rId21"/>
    <p:sldId id="1097" r:id="rId22"/>
    <p:sldId id="1093" r:id="rId23"/>
    <p:sldId id="1099" r:id="rId24"/>
    <p:sldId id="1073" r:id="rId25"/>
    <p:sldId id="1074" r:id="rId26"/>
    <p:sldId id="1094" r:id="rId27"/>
    <p:sldId id="1095" r:id="rId28"/>
    <p:sldId id="1069" r:id="rId29"/>
    <p:sldId id="1070" r:id="rId30"/>
    <p:sldId id="1075" r:id="rId31"/>
    <p:sldId id="1076" r:id="rId32"/>
    <p:sldId id="1077" r:id="rId33"/>
    <p:sldId id="1078" r:id="rId34"/>
    <p:sldId id="1071" r:id="rId35"/>
    <p:sldId id="1085" r:id="rId36"/>
    <p:sldId id="1086" r:id="rId37"/>
    <p:sldId id="1087" r:id="rId38"/>
    <p:sldId id="107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288" userDrawn="1">
          <p15:clr>
            <a:srgbClr val="A4A3A4"/>
          </p15:clr>
        </p15:guide>
        <p15:guide id="2" orient="horz" pos="2160" userDrawn="1">
          <p15:clr>
            <a:srgbClr val="A4A3A4"/>
          </p15:clr>
        </p15:guide>
        <p15:guide id="3" pos="2568" userDrawn="1">
          <p15:clr>
            <a:srgbClr val="A4A3A4"/>
          </p15:clr>
        </p15:guide>
        <p15:guide id="5" pos="7368" userDrawn="1">
          <p15:clr>
            <a:srgbClr val="A4A3A4"/>
          </p15:clr>
        </p15:guide>
        <p15:guide id="6" orient="horz" pos="3888" userDrawn="1">
          <p15:clr>
            <a:srgbClr val="A4A3A4"/>
          </p15:clr>
        </p15:guide>
        <p15:guide id="7" pos="1368" userDrawn="1">
          <p15:clr>
            <a:srgbClr val="A4A3A4"/>
          </p15:clr>
        </p15:guide>
        <p15:guide id="8" pos="4968" userDrawn="1">
          <p15:clr>
            <a:srgbClr val="A4A3A4"/>
          </p15:clr>
        </p15:guide>
        <p15:guide id="10" orient="horz" pos="1104" userDrawn="1">
          <p15:clr>
            <a:srgbClr val="A4A3A4"/>
          </p15:clr>
        </p15:guide>
        <p15:guide id="11" pos="6000" userDrawn="1">
          <p15:clr>
            <a:srgbClr val="A4A3A4"/>
          </p15:clr>
        </p15:guide>
        <p15:guide id="12" orient="horz" pos="1536" userDrawn="1">
          <p15:clr>
            <a:srgbClr val="A4A3A4"/>
          </p15:clr>
        </p15:guide>
        <p15:guide id="13" orient="horz" pos="360" userDrawn="1">
          <p15:clr>
            <a:srgbClr val="A4A3A4"/>
          </p15:clr>
        </p15:guide>
        <p15:guide id="14" orient="horz" pos="4080" userDrawn="1">
          <p15:clr>
            <a:srgbClr val="A4A3A4"/>
          </p15:clr>
        </p15:guide>
        <p15:guide id="15" pos="288" userDrawn="1">
          <p15:clr>
            <a:srgbClr val="A4A3A4"/>
          </p15:clr>
        </p15:guide>
        <p15:guide id="16" orient="horz" pos="648" userDrawn="1">
          <p15:clr>
            <a:srgbClr val="A4A3A4"/>
          </p15:clr>
        </p15:guide>
        <p15:guide id="17" orient="horz" pos="3504" userDrawn="1">
          <p15:clr>
            <a:srgbClr val="A4A3A4"/>
          </p15:clr>
        </p15:guide>
        <p15:guide id="18" orient="horz" pos="2832" userDrawn="1">
          <p15:clr>
            <a:srgbClr val="A4A3A4"/>
          </p15:clr>
        </p15:guide>
        <p15:guide id="19"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Kennedy" initials="WK" lastIdx="1" clrIdx="0">
    <p:extLst>
      <p:ext uri="{19B8F6BF-5375-455C-9EA6-DF929625EA0E}">
        <p15:presenceInfo xmlns:p15="http://schemas.microsoft.com/office/powerpoint/2012/main" userId="S-1-12-1-2770729217-1107453164-1105589913-2149821657" providerId="AD"/>
      </p:ext>
    </p:extLst>
  </p:cmAuthor>
  <p:cmAuthor id="2" name="Rachel Falzone Schaw" initials="RFS" lastIdx="11" clrIdx="1">
    <p:extLst>
      <p:ext uri="{19B8F6BF-5375-455C-9EA6-DF929625EA0E}">
        <p15:presenceInfo xmlns:p15="http://schemas.microsoft.com/office/powerpoint/2012/main" userId="S-1-5-21-2127521184-1604012920-1887927527-28740" providerId="AD"/>
      </p:ext>
    </p:extLst>
  </p:cmAuthor>
  <p:cmAuthor id="3" name="Vu Nguyen (MIRA)" initials="VN(" lastIdx="14" clrIdx="2">
    <p:extLst>
      <p:ext uri="{19B8F6BF-5375-455C-9EA6-DF929625EA0E}">
        <p15:presenceInfo xmlns:p15="http://schemas.microsoft.com/office/powerpoint/2012/main" userId="S-1-5-21-2127521184-1604012920-1887927527-69352" providerId="AD"/>
      </p:ext>
    </p:extLst>
  </p:cmAuthor>
  <p:cmAuthor id="4" name="Rowen Wu" initials="RW" lastIdx="17" clrIdx="3">
    <p:extLst>
      <p:ext uri="{19B8F6BF-5375-455C-9EA6-DF929625EA0E}">
        <p15:presenceInfo xmlns:p15="http://schemas.microsoft.com/office/powerpoint/2012/main" userId="S-1-5-21-2127521184-1604012920-1887927527-26810540" providerId="AD"/>
      </p:ext>
    </p:extLst>
  </p:cmAuthor>
  <p:cmAuthor id="5" name="Michelle Maislen" initials="MM" lastIdx="1" clrIdx="4">
    <p:extLst>
      <p:ext uri="{19B8F6BF-5375-455C-9EA6-DF929625EA0E}">
        <p15:presenceInfo xmlns:p15="http://schemas.microsoft.com/office/powerpoint/2012/main" userId="S-1-5-21-2127521184-1604012920-1887927527-25046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D3"/>
    <a:srgbClr val="D2ECB6"/>
    <a:srgbClr val="EC4059"/>
    <a:srgbClr val="A9DB73"/>
    <a:srgbClr val="E6E6E6"/>
    <a:srgbClr val="F2F2F2"/>
    <a:srgbClr val="242424"/>
    <a:srgbClr val="5CE2DC"/>
    <a:srgbClr val="269DB5"/>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2666B2-253A-44FE-999C-B462229630B9}" v="3297" dt="2019-02-21T18:51:42.655"/>
    <p1510:client id="{D77FD1EF-D12F-420E-818F-C20B65F29C15}" v="1284" dt="2019-02-21T19:53:26.316"/>
    <p1510:client id="{53F76A62-CCFC-4709-A6CD-003D168858AD}" v="6909" dt="2019-02-21T20:05:55.369"/>
    <p1510:client id="{763A2A5D-AF6F-4418-8FB0-32AACF63165C}" v="61" dt="2019-02-21T22:54:23.866"/>
    <p1510:client id="{70C1A694-E36D-4D9B-9785-D1297B4A98EC}" v="9" dt="2019-02-21T17:46:10.569"/>
    <p1510:client id="{BB70A0C5-C51E-4671-A9DE-357088559BEB}" v="13" dt="2019-02-21T02:42:10.586"/>
    <p1510:client id="{02652317-2D56-4B1A-B3C6-16DD5DBE6A46}" v="484" dt="2019-02-21T20:07:03.663"/>
    <p1510:client id="{9796B709-5561-414C-AA2F-D108F4F4643E}" v="43" dt="2019-02-21T19:09:34.876"/>
    <p1510:client id="{46BB1387-46CC-47FB-83BA-BB90AE6606AD}" v="40" dt="2019-02-21T17:59:30.692"/>
    <p1510:client id="{6646A1D7-2182-4211-9152-579A80EC1B3B}" v="299" dt="2019-02-21T23:02:03.963"/>
    <p1510:client id="{D7D64BBC-1079-4D77-8AF7-FB4306322F8A}" v="4" dt="2019-02-22T02:11:31.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44" autoAdjust="0"/>
  </p:normalViewPr>
  <p:slideViewPr>
    <p:cSldViewPr snapToGrid="0">
      <p:cViewPr varScale="1">
        <p:scale>
          <a:sx n="68" d="100"/>
          <a:sy n="68" d="100"/>
        </p:scale>
        <p:origin x="1002" y="78"/>
      </p:cViewPr>
      <p:guideLst>
        <p:guide pos="6288"/>
        <p:guide orient="horz" pos="2160"/>
        <p:guide pos="2568"/>
        <p:guide pos="7368"/>
        <p:guide orient="horz" pos="3888"/>
        <p:guide pos="1368"/>
        <p:guide pos="4968"/>
        <p:guide orient="horz" pos="1104"/>
        <p:guide pos="6000"/>
        <p:guide orient="horz" pos="1536"/>
        <p:guide orient="horz" pos="360"/>
        <p:guide orient="horz" pos="4080"/>
        <p:guide pos="288"/>
        <p:guide orient="horz" pos="648"/>
        <p:guide orient="horz" pos="3504"/>
        <p:guide orient="horz" pos="28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z Uddin" userId="S::reudd@microsoft.com::e198b36f-7b3b-48a0-b4db-c29838fa2488" providerId="AD" clId="Web-{70C1A694-E36D-4D9B-9785-D1297B4A98EC}"/>
    <pc:docChg chg="modSld">
      <pc:chgData name="Reaz Uddin" userId="S::reudd@microsoft.com::e198b36f-7b3b-48a0-b4db-c29838fa2488" providerId="AD" clId="Web-{70C1A694-E36D-4D9B-9785-D1297B4A98EC}" dt="2019-02-21T17:46:10.569" v="18" actId="20577"/>
      <pc:docMkLst>
        <pc:docMk/>
      </pc:docMkLst>
      <pc:sldChg chg="addSp delSp modSp">
        <pc:chgData name="Reaz Uddin" userId="S::reudd@microsoft.com::e198b36f-7b3b-48a0-b4db-c29838fa2488" providerId="AD" clId="Web-{70C1A694-E36D-4D9B-9785-D1297B4A98EC}" dt="2019-02-21T17:46:08.226" v="17" actId="20577"/>
        <pc:sldMkLst>
          <pc:docMk/>
          <pc:sldMk cId="2693805702" sldId="1075"/>
        </pc:sldMkLst>
        <pc:spChg chg="add del">
          <ac:chgData name="Reaz Uddin" userId="S::reudd@microsoft.com::e198b36f-7b3b-48a0-b4db-c29838fa2488" providerId="AD" clId="Web-{70C1A694-E36D-4D9B-9785-D1297B4A98EC}" dt="2019-02-21T17:45:54.429" v="12"/>
          <ac:spMkLst>
            <pc:docMk/>
            <pc:sldMk cId="2693805702" sldId="1075"/>
            <ac:spMk id="2" creationId="{3B5AC290-E481-4221-942B-FD3C61AF8C5E}"/>
          </ac:spMkLst>
        </pc:spChg>
        <pc:spChg chg="add del">
          <ac:chgData name="Reaz Uddin" userId="S::reudd@microsoft.com::e198b36f-7b3b-48a0-b4db-c29838fa2488" providerId="AD" clId="Web-{70C1A694-E36D-4D9B-9785-D1297B4A98EC}" dt="2019-02-21T17:45:53.241" v="11"/>
          <ac:spMkLst>
            <pc:docMk/>
            <pc:sldMk cId="2693805702" sldId="1075"/>
            <ac:spMk id="3" creationId="{E06F78D9-AF01-4668-A338-E9D025C9C30A}"/>
          </ac:spMkLst>
        </pc:spChg>
        <pc:spChg chg="add del mod">
          <ac:chgData name="Reaz Uddin" userId="S::reudd@microsoft.com::e198b36f-7b3b-48a0-b4db-c29838fa2488" providerId="AD" clId="Web-{70C1A694-E36D-4D9B-9785-D1297B4A98EC}" dt="2019-02-21T17:46:08.226" v="17" actId="20577"/>
          <ac:spMkLst>
            <pc:docMk/>
            <pc:sldMk cId="2693805702" sldId="1075"/>
            <ac:spMk id="5" creationId="{8F99199A-2389-448A-9DEC-3F7ACE52F418}"/>
          </ac:spMkLst>
        </pc:spChg>
        <pc:spChg chg="add del mod">
          <ac:chgData name="Reaz Uddin" userId="S::reudd@microsoft.com::e198b36f-7b3b-48a0-b4db-c29838fa2488" providerId="AD" clId="Web-{70C1A694-E36D-4D9B-9785-D1297B4A98EC}" dt="2019-02-21T17:45:53.241" v="11"/>
          <ac:spMkLst>
            <pc:docMk/>
            <pc:sldMk cId="2693805702" sldId="1075"/>
            <ac:spMk id="8" creationId="{C69EF64C-0A7E-40C5-A331-29001695DC1E}"/>
          </ac:spMkLst>
        </pc:spChg>
      </pc:sldChg>
    </pc:docChg>
  </pc:docChgLst>
  <pc:docChgLst>
    <pc:chgData name="Drew Powers" userId="S::drpowe@microsoft.com::0306f94d-d228-4395-8074-7533cb766319" providerId="AD" clId="Web-{9796B709-5561-414C-AA2F-D108F4F4643E}"/>
    <pc:docChg chg="modSld">
      <pc:chgData name="Drew Powers" userId="S::drpowe@microsoft.com::0306f94d-d228-4395-8074-7533cb766319" providerId="AD" clId="Web-{9796B709-5561-414C-AA2F-D108F4F4643E}" dt="2019-02-21T19:09:34.876" v="42" actId="20577"/>
      <pc:docMkLst>
        <pc:docMk/>
      </pc:docMkLst>
      <pc:sldChg chg="modSp">
        <pc:chgData name="Drew Powers" userId="S::drpowe@microsoft.com::0306f94d-d228-4395-8074-7533cb766319" providerId="AD" clId="Web-{9796B709-5561-414C-AA2F-D108F4F4643E}" dt="2019-02-21T19:07:57.904" v="0" actId="20577"/>
        <pc:sldMkLst>
          <pc:docMk/>
          <pc:sldMk cId="352977249" sldId="1067"/>
        </pc:sldMkLst>
        <pc:spChg chg="mod">
          <ac:chgData name="Drew Powers" userId="S::drpowe@microsoft.com::0306f94d-d228-4395-8074-7533cb766319" providerId="AD" clId="Web-{9796B709-5561-414C-AA2F-D108F4F4643E}" dt="2019-02-21T19:07:57.904" v="0" actId="20577"/>
          <ac:spMkLst>
            <pc:docMk/>
            <pc:sldMk cId="352977249" sldId="1067"/>
            <ac:spMk id="2" creationId="{DA492A50-6593-493E-93E2-B35B7E5E9E88}"/>
          </ac:spMkLst>
        </pc:spChg>
      </pc:sldChg>
      <pc:sldChg chg="modSp">
        <pc:chgData name="Drew Powers" userId="S::drpowe@microsoft.com::0306f94d-d228-4395-8074-7533cb766319" providerId="AD" clId="Web-{9796B709-5561-414C-AA2F-D108F4F4643E}" dt="2019-02-21T19:08:25.171" v="12" actId="20577"/>
        <pc:sldMkLst>
          <pc:docMk/>
          <pc:sldMk cId="946500449" sldId="1068"/>
        </pc:sldMkLst>
        <pc:spChg chg="mod">
          <ac:chgData name="Drew Powers" userId="S::drpowe@microsoft.com::0306f94d-d228-4395-8074-7533cb766319" providerId="AD" clId="Web-{9796B709-5561-414C-AA2F-D108F4F4643E}" dt="2019-02-21T19:08:25.171" v="12" actId="20577"/>
          <ac:spMkLst>
            <pc:docMk/>
            <pc:sldMk cId="946500449" sldId="1068"/>
            <ac:spMk id="5" creationId="{8F99199A-2389-448A-9DEC-3F7ACE52F418}"/>
          </ac:spMkLst>
        </pc:spChg>
      </pc:sldChg>
      <pc:sldChg chg="modSp">
        <pc:chgData name="Drew Powers" userId="S::drpowe@microsoft.com::0306f94d-d228-4395-8074-7533cb766319" providerId="AD" clId="Web-{9796B709-5561-414C-AA2F-D108F4F4643E}" dt="2019-02-21T19:08:56.953" v="27" actId="20577"/>
        <pc:sldMkLst>
          <pc:docMk/>
          <pc:sldMk cId="1185847708" sldId="1070"/>
        </pc:sldMkLst>
        <pc:spChg chg="mod">
          <ac:chgData name="Drew Powers" userId="S::drpowe@microsoft.com::0306f94d-d228-4395-8074-7533cb766319" providerId="AD" clId="Web-{9796B709-5561-414C-AA2F-D108F4F4643E}" dt="2019-02-21T19:08:56.953" v="27" actId="20577"/>
          <ac:spMkLst>
            <pc:docMk/>
            <pc:sldMk cId="1185847708" sldId="1070"/>
            <ac:spMk id="5" creationId="{8F99199A-2389-448A-9DEC-3F7ACE52F418}"/>
          </ac:spMkLst>
        </pc:spChg>
      </pc:sldChg>
      <pc:sldChg chg="modSp">
        <pc:chgData name="Drew Powers" userId="S::drpowe@microsoft.com::0306f94d-d228-4395-8074-7533cb766319" providerId="AD" clId="Web-{9796B709-5561-414C-AA2F-D108F4F4643E}" dt="2019-02-21T19:09:10.297" v="32" actId="20577"/>
        <pc:sldMkLst>
          <pc:docMk/>
          <pc:sldMk cId="2267435889" sldId="1071"/>
        </pc:sldMkLst>
        <pc:spChg chg="mod">
          <ac:chgData name="Drew Powers" userId="S::drpowe@microsoft.com::0306f94d-d228-4395-8074-7533cb766319" providerId="AD" clId="Web-{9796B709-5561-414C-AA2F-D108F4F4643E}" dt="2019-02-21T19:09:10.297" v="32" actId="20577"/>
          <ac:spMkLst>
            <pc:docMk/>
            <pc:sldMk cId="2267435889" sldId="1071"/>
            <ac:spMk id="5" creationId="{8F99199A-2389-448A-9DEC-3F7ACE52F418}"/>
          </ac:spMkLst>
        </pc:spChg>
      </pc:sldChg>
      <pc:sldChg chg="modSp">
        <pc:chgData name="Drew Powers" userId="S::drpowe@microsoft.com::0306f94d-d228-4395-8074-7533cb766319" providerId="AD" clId="Web-{9796B709-5561-414C-AA2F-D108F4F4643E}" dt="2019-02-21T19:08:49.109" v="24" actId="20577"/>
        <pc:sldMkLst>
          <pc:docMk/>
          <pc:sldMk cId="217238875" sldId="1073"/>
        </pc:sldMkLst>
        <pc:spChg chg="mod">
          <ac:chgData name="Drew Powers" userId="S::drpowe@microsoft.com::0306f94d-d228-4395-8074-7533cb766319" providerId="AD" clId="Web-{9796B709-5561-414C-AA2F-D108F4F4643E}" dt="2019-02-21T19:08:49.109" v="24" actId="20577"/>
          <ac:spMkLst>
            <pc:docMk/>
            <pc:sldMk cId="217238875" sldId="1073"/>
            <ac:spMk id="7" creationId="{752AE2CC-A238-4847-9216-3AABAA337886}"/>
          </ac:spMkLst>
        </pc:spChg>
      </pc:sldChg>
      <pc:sldChg chg="modSp">
        <pc:chgData name="Drew Powers" userId="S::drpowe@microsoft.com::0306f94d-d228-4395-8074-7533cb766319" providerId="AD" clId="Web-{9796B709-5561-414C-AA2F-D108F4F4643E}" dt="2019-02-21T19:08:06.046" v="3" actId="20577"/>
        <pc:sldMkLst>
          <pc:docMk/>
          <pc:sldMk cId="297462265" sldId="1079"/>
        </pc:sldMkLst>
        <pc:spChg chg="mod">
          <ac:chgData name="Drew Powers" userId="S::drpowe@microsoft.com::0306f94d-d228-4395-8074-7533cb766319" providerId="AD" clId="Web-{9796B709-5561-414C-AA2F-D108F4F4643E}" dt="2019-02-21T19:08:06.046" v="3" actId="20577"/>
          <ac:spMkLst>
            <pc:docMk/>
            <pc:sldMk cId="297462265" sldId="1079"/>
            <ac:spMk id="2" creationId="{DA492A50-6593-493E-93E2-B35B7E5E9E88}"/>
          </ac:spMkLst>
        </pc:spChg>
      </pc:sldChg>
      <pc:sldChg chg="modSp">
        <pc:chgData name="Drew Powers" userId="S::drpowe@microsoft.com::0306f94d-d228-4395-8074-7533cb766319" providerId="AD" clId="Web-{9796B709-5561-414C-AA2F-D108F4F4643E}" dt="2019-02-21T19:08:11.951" v="6" actId="20577"/>
        <pc:sldMkLst>
          <pc:docMk/>
          <pc:sldMk cId="3882618080" sldId="1080"/>
        </pc:sldMkLst>
        <pc:spChg chg="mod">
          <ac:chgData name="Drew Powers" userId="S::drpowe@microsoft.com::0306f94d-d228-4395-8074-7533cb766319" providerId="AD" clId="Web-{9796B709-5561-414C-AA2F-D108F4F4643E}" dt="2019-02-21T19:08:11.951" v="6" actId="20577"/>
          <ac:spMkLst>
            <pc:docMk/>
            <pc:sldMk cId="3882618080" sldId="1080"/>
            <ac:spMk id="2" creationId="{DA492A50-6593-493E-93E2-B35B7E5E9E88}"/>
          </ac:spMkLst>
        </pc:spChg>
      </pc:sldChg>
      <pc:sldChg chg="modSp">
        <pc:chgData name="Drew Powers" userId="S::drpowe@microsoft.com::0306f94d-d228-4395-8074-7533cb766319" providerId="AD" clId="Web-{9796B709-5561-414C-AA2F-D108F4F4643E}" dt="2019-02-21T19:08:17.686" v="9" actId="20577"/>
        <pc:sldMkLst>
          <pc:docMk/>
          <pc:sldMk cId="1274698549" sldId="1081"/>
        </pc:sldMkLst>
        <pc:spChg chg="mod">
          <ac:chgData name="Drew Powers" userId="S::drpowe@microsoft.com::0306f94d-d228-4395-8074-7533cb766319" providerId="AD" clId="Web-{9796B709-5561-414C-AA2F-D108F4F4643E}" dt="2019-02-21T19:08:17.686" v="9" actId="20577"/>
          <ac:spMkLst>
            <pc:docMk/>
            <pc:sldMk cId="1274698549" sldId="1081"/>
            <ac:spMk id="2" creationId="{DA492A50-6593-493E-93E2-B35B7E5E9E88}"/>
          </ac:spMkLst>
        </pc:spChg>
      </pc:sldChg>
      <pc:sldChg chg="modSp">
        <pc:chgData name="Drew Powers" userId="S::drpowe@microsoft.com::0306f94d-d228-4395-8074-7533cb766319" providerId="AD" clId="Web-{9796B709-5561-414C-AA2F-D108F4F4643E}" dt="2019-02-21T19:08:30.264" v="15" actId="20577"/>
        <pc:sldMkLst>
          <pc:docMk/>
          <pc:sldMk cId="1708396165" sldId="1082"/>
        </pc:sldMkLst>
        <pc:spChg chg="mod">
          <ac:chgData name="Drew Powers" userId="S::drpowe@microsoft.com::0306f94d-d228-4395-8074-7533cb766319" providerId="AD" clId="Web-{9796B709-5561-414C-AA2F-D108F4F4643E}" dt="2019-02-21T19:08:30.264" v="15" actId="20577"/>
          <ac:spMkLst>
            <pc:docMk/>
            <pc:sldMk cId="1708396165" sldId="1082"/>
            <ac:spMk id="5" creationId="{8F99199A-2389-448A-9DEC-3F7ACE52F418}"/>
          </ac:spMkLst>
        </pc:spChg>
      </pc:sldChg>
      <pc:sldChg chg="modSp">
        <pc:chgData name="Drew Powers" userId="S::drpowe@microsoft.com::0306f94d-d228-4395-8074-7533cb766319" providerId="AD" clId="Web-{9796B709-5561-414C-AA2F-D108F4F4643E}" dt="2019-02-21T19:08:36.797" v="18" actId="20577"/>
        <pc:sldMkLst>
          <pc:docMk/>
          <pc:sldMk cId="3588633087" sldId="1083"/>
        </pc:sldMkLst>
        <pc:spChg chg="mod">
          <ac:chgData name="Drew Powers" userId="S::drpowe@microsoft.com::0306f94d-d228-4395-8074-7533cb766319" providerId="AD" clId="Web-{9796B709-5561-414C-AA2F-D108F4F4643E}" dt="2019-02-21T19:08:36.797" v="18" actId="20577"/>
          <ac:spMkLst>
            <pc:docMk/>
            <pc:sldMk cId="3588633087" sldId="1083"/>
            <ac:spMk id="5" creationId="{8F99199A-2389-448A-9DEC-3F7ACE52F418}"/>
          </ac:spMkLst>
        </pc:spChg>
      </pc:sldChg>
      <pc:sldChg chg="modSp">
        <pc:chgData name="Drew Powers" userId="S::drpowe@microsoft.com::0306f94d-d228-4395-8074-7533cb766319" providerId="AD" clId="Web-{9796B709-5561-414C-AA2F-D108F4F4643E}" dt="2019-02-21T19:08:43.202" v="21" actId="20577"/>
        <pc:sldMkLst>
          <pc:docMk/>
          <pc:sldMk cId="810962024" sldId="1084"/>
        </pc:sldMkLst>
        <pc:spChg chg="mod">
          <ac:chgData name="Drew Powers" userId="S::drpowe@microsoft.com::0306f94d-d228-4395-8074-7533cb766319" providerId="AD" clId="Web-{9796B709-5561-414C-AA2F-D108F4F4643E}" dt="2019-02-21T19:08:43.202" v="21" actId="20577"/>
          <ac:spMkLst>
            <pc:docMk/>
            <pc:sldMk cId="810962024" sldId="1084"/>
            <ac:spMk id="5" creationId="{8F99199A-2389-448A-9DEC-3F7ACE52F418}"/>
          </ac:spMkLst>
        </pc:spChg>
      </pc:sldChg>
      <pc:sldChg chg="modSp">
        <pc:chgData name="Drew Powers" userId="S::drpowe@microsoft.com::0306f94d-d228-4395-8074-7533cb766319" providerId="AD" clId="Web-{9796B709-5561-414C-AA2F-D108F4F4643E}" dt="2019-02-21T19:09:15.297" v="34" actId="20577"/>
        <pc:sldMkLst>
          <pc:docMk/>
          <pc:sldMk cId="398621323" sldId="1085"/>
        </pc:sldMkLst>
        <pc:spChg chg="mod">
          <ac:chgData name="Drew Powers" userId="S::drpowe@microsoft.com::0306f94d-d228-4395-8074-7533cb766319" providerId="AD" clId="Web-{9796B709-5561-414C-AA2F-D108F4F4643E}" dt="2019-02-21T19:09:15.297" v="34" actId="20577"/>
          <ac:spMkLst>
            <pc:docMk/>
            <pc:sldMk cId="398621323" sldId="1085"/>
            <ac:spMk id="5" creationId="{8F99199A-2389-448A-9DEC-3F7ACE52F418}"/>
          </ac:spMkLst>
        </pc:spChg>
      </pc:sldChg>
      <pc:sldChg chg="modSp">
        <pc:chgData name="Drew Powers" userId="S::drpowe@microsoft.com::0306f94d-d228-4395-8074-7533cb766319" providerId="AD" clId="Web-{9796B709-5561-414C-AA2F-D108F4F4643E}" dt="2019-02-21T19:09:21.813" v="37" actId="20577"/>
        <pc:sldMkLst>
          <pc:docMk/>
          <pc:sldMk cId="2269928514" sldId="1086"/>
        </pc:sldMkLst>
        <pc:spChg chg="mod">
          <ac:chgData name="Drew Powers" userId="S::drpowe@microsoft.com::0306f94d-d228-4395-8074-7533cb766319" providerId="AD" clId="Web-{9796B709-5561-414C-AA2F-D108F4F4643E}" dt="2019-02-21T19:09:21.813" v="37" actId="20577"/>
          <ac:spMkLst>
            <pc:docMk/>
            <pc:sldMk cId="2269928514" sldId="1086"/>
            <ac:spMk id="5" creationId="{8F99199A-2389-448A-9DEC-3F7ACE52F418}"/>
          </ac:spMkLst>
        </pc:spChg>
      </pc:sldChg>
      <pc:sldChg chg="modSp">
        <pc:chgData name="Drew Powers" userId="S::drpowe@microsoft.com::0306f94d-d228-4395-8074-7533cb766319" providerId="AD" clId="Web-{9796B709-5561-414C-AA2F-D108F4F4643E}" dt="2019-02-21T19:09:26.469" v="40" actId="20577"/>
        <pc:sldMkLst>
          <pc:docMk/>
          <pc:sldMk cId="1421675212" sldId="1087"/>
        </pc:sldMkLst>
        <pc:spChg chg="mod">
          <ac:chgData name="Drew Powers" userId="S::drpowe@microsoft.com::0306f94d-d228-4395-8074-7533cb766319" providerId="AD" clId="Web-{9796B709-5561-414C-AA2F-D108F4F4643E}" dt="2019-02-21T19:09:26.469" v="40" actId="20577"/>
          <ac:spMkLst>
            <pc:docMk/>
            <pc:sldMk cId="1421675212" sldId="1087"/>
            <ac:spMk id="5" creationId="{8F99199A-2389-448A-9DEC-3F7ACE52F418}"/>
          </ac:spMkLst>
        </pc:spChg>
      </pc:sldChg>
    </pc:docChg>
  </pc:docChgLst>
  <pc:docChgLst>
    <pc:chgData name="Drew Powers" userId="S::drpowe@microsoft.com::0306f94d-d228-4395-8074-7533cb766319" providerId="AD" clId="Web-{763A2A5D-AF6F-4418-8FB0-32AACF63165C}"/>
    <pc:docChg chg="modSld">
      <pc:chgData name="Drew Powers" userId="S::drpowe@microsoft.com::0306f94d-d228-4395-8074-7533cb766319" providerId="AD" clId="Web-{763A2A5D-AF6F-4418-8FB0-32AACF63165C}" dt="2019-02-21T22:54:24.757" v="62" actId="1076"/>
      <pc:docMkLst>
        <pc:docMk/>
      </pc:docMkLst>
      <pc:sldChg chg="modSp">
        <pc:chgData name="Drew Powers" userId="S::drpowe@microsoft.com::0306f94d-d228-4395-8074-7533cb766319" providerId="AD" clId="Web-{763A2A5D-AF6F-4418-8FB0-32AACF63165C}" dt="2019-02-21T22:51:37.131" v="2" actId="20577"/>
        <pc:sldMkLst>
          <pc:docMk/>
          <pc:sldMk cId="352977249" sldId="1067"/>
        </pc:sldMkLst>
        <pc:spChg chg="mod">
          <ac:chgData name="Drew Powers" userId="S::drpowe@microsoft.com::0306f94d-d228-4395-8074-7533cb766319" providerId="AD" clId="Web-{763A2A5D-AF6F-4418-8FB0-32AACF63165C}" dt="2019-02-21T22:51:37.131" v="2" actId="20577"/>
          <ac:spMkLst>
            <pc:docMk/>
            <pc:sldMk cId="352977249" sldId="1067"/>
            <ac:spMk id="4" creationId="{F7E63158-E27E-443D-97D2-3C03909F0751}"/>
          </ac:spMkLst>
        </pc:spChg>
      </pc:sldChg>
      <pc:sldChg chg="modSp">
        <pc:chgData name="Drew Powers" userId="S::drpowe@microsoft.com::0306f94d-d228-4395-8074-7533cb766319" providerId="AD" clId="Web-{763A2A5D-AF6F-4418-8FB0-32AACF63165C}" dt="2019-02-21T22:52:02.678" v="11" actId="20577"/>
        <pc:sldMkLst>
          <pc:docMk/>
          <pc:sldMk cId="946500449" sldId="1068"/>
        </pc:sldMkLst>
        <pc:spChg chg="mod">
          <ac:chgData name="Drew Powers" userId="S::drpowe@microsoft.com::0306f94d-d228-4395-8074-7533cb766319" providerId="AD" clId="Web-{763A2A5D-AF6F-4418-8FB0-32AACF63165C}" dt="2019-02-21T22:52:02.678" v="11" actId="20577"/>
          <ac:spMkLst>
            <pc:docMk/>
            <pc:sldMk cId="946500449" sldId="1068"/>
            <ac:spMk id="4" creationId="{F7E63158-E27E-443D-97D2-3C03909F0751}"/>
          </ac:spMkLst>
        </pc:spChg>
      </pc:sldChg>
      <pc:sldChg chg="modSp">
        <pc:chgData name="Drew Powers" userId="S::drpowe@microsoft.com::0306f94d-d228-4395-8074-7533cb766319" providerId="AD" clId="Web-{763A2A5D-AF6F-4418-8FB0-32AACF63165C}" dt="2019-02-21T22:53:09.413" v="34" actId="20577"/>
        <pc:sldMkLst>
          <pc:docMk/>
          <pc:sldMk cId="1185847708" sldId="1070"/>
        </pc:sldMkLst>
        <pc:spChg chg="mod">
          <ac:chgData name="Drew Powers" userId="S::drpowe@microsoft.com::0306f94d-d228-4395-8074-7533cb766319" providerId="AD" clId="Web-{763A2A5D-AF6F-4418-8FB0-32AACF63165C}" dt="2019-02-21T22:53:09.413" v="34" actId="20577"/>
          <ac:spMkLst>
            <pc:docMk/>
            <pc:sldMk cId="1185847708" sldId="1070"/>
            <ac:spMk id="4" creationId="{F7E63158-E27E-443D-97D2-3C03909F0751}"/>
          </ac:spMkLst>
        </pc:spChg>
      </pc:sldChg>
      <pc:sldChg chg="modSp">
        <pc:chgData name="Drew Powers" userId="S::drpowe@microsoft.com::0306f94d-d228-4395-8074-7533cb766319" providerId="AD" clId="Web-{763A2A5D-AF6F-4418-8FB0-32AACF63165C}" dt="2019-02-21T22:53:18.960" v="37" actId="20577"/>
        <pc:sldMkLst>
          <pc:docMk/>
          <pc:sldMk cId="2693805702" sldId="1075"/>
        </pc:sldMkLst>
        <pc:spChg chg="mod">
          <ac:chgData name="Drew Powers" userId="S::drpowe@microsoft.com::0306f94d-d228-4395-8074-7533cb766319" providerId="AD" clId="Web-{763A2A5D-AF6F-4418-8FB0-32AACF63165C}" dt="2019-02-21T22:53:18.960" v="37" actId="20577"/>
          <ac:spMkLst>
            <pc:docMk/>
            <pc:sldMk cId="2693805702" sldId="1075"/>
            <ac:spMk id="4" creationId="{F7E63158-E27E-443D-97D2-3C03909F0751}"/>
          </ac:spMkLst>
        </pc:spChg>
      </pc:sldChg>
      <pc:sldChg chg="modSp">
        <pc:chgData name="Drew Powers" userId="S::drpowe@microsoft.com::0306f94d-d228-4395-8074-7533cb766319" providerId="AD" clId="Web-{763A2A5D-AF6F-4418-8FB0-32AACF63165C}" dt="2019-02-21T22:54:15.475" v="59" actId="20577"/>
        <pc:sldMkLst>
          <pc:docMk/>
          <pc:sldMk cId="1213817773" sldId="1076"/>
        </pc:sldMkLst>
        <pc:spChg chg="mod">
          <ac:chgData name="Drew Powers" userId="S::drpowe@microsoft.com::0306f94d-d228-4395-8074-7533cb766319" providerId="AD" clId="Web-{763A2A5D-AF6F-4418-8FB0-32AACF63165C}" dt="2019-02-21T22:54:15.475" v="59" actId="20577"/>
          <ac:spMkLst>
            <pc:docMk/>
            <pc:sldMk cId="1213817773" sldId="1076"/>
            <ac:spMk id="4" creationId="{F7E63158-E27E-443D-97D2-3C03909F0751}"/>
          </ac:spMkLst>
        </pc:spChg>
      </pc:sldChg>
      <pc:sldChg chg="modSp">
        <pc:chgData name="Drew Powers" userId="S::drpowe@microsoft.com::0306f94d-d228-4395-8074-7533cb766319" providerId="AD" clId="Web-{763A2A5D-AF6F-4418-8FB0-32AACF63165C}" dt="2019-02-21T22:53:55.272" v="50" actId="20577"/>
        <pc:sldMkLst>
          <pc:docMk/>
          <pc:sldMk cId="1658760334" sldId="1077"/>
        </pc:sldMkLst>
        <pc:spChg chg="mod">
          <ac:chgData name="Drew Powers" userId="S::drpowe@microsoft.com::0306f94d-d228-4395-8074-7533cb766319" providerId="AD" clId="Web-{763A2A5D-AF6F-4418-8FB0-32AACF63165C}" dt="2019-02-21T22:53:55.272" v="50" actId="20577"/>
          <ac:spMkLst>
            <pc:docMk/>
            <pc:sldMk cId="1658760334" sldId="1077"/>
            <ac:spMk id="4" creationId="{F7E63158-E27E-443D-97D2-3C03909F0751}"/>
          </ac:spMkLst>
        </pc:spChg>
      </pc:sldChg>
      <pc:sldChg chg="modSp">
        <pc:chgData name="Drew Powers" userId="S::drpowe@microsoft.com::0306f94d-d228-4395-8074-7533cb766319" providerId="AD" clId="Web-{763A2A5D-AF6F-4418-8FB0-32AACF63165C}" dt="2019-02-21T22:54:24.757" v="62" actId="1076"/>
        <pc:sldMkLst>
          <pc:docMk/>
          <pc:sldMk cId="3157516063" sldId="1078"/>
        </pc:sldMkLst>
        <pc:spChg chg="mod">
          <ac:chgData name="Drew Powers" userId="S::drpowe@microsoft.com::0306f94d-d228-4395-8074-7533cb766319" providerId="AD" clId="Web-{763A2A5D-AF6F-4418-8FB0-32AACF63165C}" dt="2019-02-21T22:54:06.022" v="55" actId="20577"/>
          <ac:spMkLst>
            <pc:docMk/>
            <pc:sldMk cId="3157516063" sldId="1078"/>
            <ac:spMk id="4" creationId="{F7E63158-E27E-443D-97D2-3C03909F0751}"/>
          </ac:spMkLst>
        </pc:spChg>
        <pc:grpChg chg="mod">
          <ac:chgData name="Drew Powers" userId="S::drpowe@microsoft.com::0306f94d-d228-4395-8074-7533cb766319" providerId="AD" clId="Web-{763A2A5D-AF6F-4418-8FB0-32AACF63165C}" dt="2019-02-21T22:54:24.757" v="62" actId="1076"/>
          <ac:grpSpMkLst>
            <pc:docMk/>
            <pc:sldMk cId="3157516063" sldId="1078"/>
            <ac:grpSpMk id="2" creationId="{0166A568-040D-4F92-B6C5-97C3E7787F3D}"/>
          </ac:grpSpMkLst>
        </pc:grpChg>
      </pc:sldChg>
      <pc:sldChg chg="modSp">
        <pc:chgData name="Drew Powers" userId="S::drpowe@microsoft.com::0306f94d-d228-4395-8074-7533cb766319" providerId="AD" clId="Web-{763A2A5D-AF6F-4418-8FB0-32AACF63165C}" dt="2019-02-21T22:51:44.803" v="5" actId="20577"/>
        <pc:sldMkLst>
          <pc:docMk/>
          <pc:sldMk cId="1274698549" sldId="1081"/>
        </pc:sldMkLst>
        <pc:spChg chg="mod">
          <ac:chgData name="Drew Powers" userId="S::drpowe@microsoft.com::0306f94d-d228-4395-8074-7533cb766319" providerId="AD" clId="Web-{763A2A5D-AF6F-4418-8FB0-32AACF63165C}" dt="2019-02-21T22:51:44.803" v="5" actId="20577"/>
          <ac:spMkLst>
            <pc:docMk/>
            <pc:sldMk cId="1274698549" sldId="1081"/>
            <ac:spMk id="4" creationId="{F7E63158-E27E-443D-97D2-3C03909F0751}"/>
          </ac:spMkLst>
        </pc:spChg>
      </pc:sldChg>
      <pc:sldChg chg="modSp">
        <pc:chgData name="Drew Powers" userId="S::drpowe@microsoft.com::0306f94d-d228-4395-8074-7533cb766319" providerId="AD" clId="Web-{763A2A5D-AF6F-4418-8FB0-32AACF63165C}" dt="2019-02-21T22:52:26.038" v="20" actId="20577"/>
        <pc:sldMkLst>
          <pc:docMk/>
          <pc:sldMk cId="1708396165" sldId="1082"/>
        </pc:sldMkLst>
        <pc:spChg chg="mod">
          <ac:chgData name="Drew Powers" userId="S::drpowe@microsoft.com::0306f94d-d228-4395-8074-7533cb766319" providerId="AD" clId="Web-{763A2A5D-AF6F-4418-8FB0-32AACF63165C}" dt="2019-02-21T22:52:26.038" v="20" actId="20577"/>
          <ac:spMkLst>
            <pc:docMk/>
            <pc:sldMk cId="1708396165" sldId="1082"/>
            <ac:spMk id="4" creationId="{F7E63158-E27E-443D-97D2-3C03909F0751}"/>
          </ac:spMkLst>
        </pc:spChg>
      </pc:sldChg>
      <pc:sldChg chg="modSp">
        <pc:chgData name="Drew Powers" userId="S::drpowe@microsoft.com::0306f94d-d228-4395-8074-7533cb766319" providerId="AD" clId="Web-{763A2A5D-AF6F-4418-8FB0-32AACF63165C}" dt="2019-02-21T22:52:46.788" v="28" actId="20577"/>
        <pc:sldMkLst>
          <pc:docMk/>
          <pc:sldMk cId="3588633087" sldId="1083"/>
        </pc:sldMkLst>
        <pc:spChg chg="mod">
          <ac:chgData name="Drew Powers" userId="S::drpowe@microsoft.com::0306f94d-d228-4395-8074-7533cb766319" providerId="AD" clId="Web-{763A2A5D-AF6F-4418-8FB0-32AACF63165C}" dt="2019-02-21T22:52:46.788" v="28" actId="20577"/>
          <ac:spMkLst>
            <pc:docMk/>
            <pc:sldMk cId="3588633087" sldId="1083"/>
            <ac:spMk id="4" creationId="{F7E63158-E27E-443D-97D2-3C03909F0751}"/>
          </ac:spMkLst>
        </pc:spChg>
      </pc:sldChg>
      <pc:sldChg chg="modSp">
        <pc:chgData name="Drew Powers" userId="S::drpowe@microsoft.com::0306f94d-d228-4395-8074-7533cb766319" providerId="AD" clId="Web-{763A2A5D-AF6F-4418-8FB0-32AACF63165C}" dt="2019-02-21T22:52:54.116" v="31" actId="20577"/>
        <pc:sldMkLst>
          <pc:docMk/>
          <pc:sldMk cId="810962024" sldId="1084"/>
        </pc:sldMkLst>
        <pc:spChg chg="mod">
          <ac:chgData name="Drew Powers" userId="S::drpowe@microsoft.com::0306f94d-d228-4395-8074-7533cb766319" providerId="AD" clId="Web-{763A2A5D-AF6F-4418-8FB0-32AACF63165C}" dt="2019-02-21T22:52:54.116" v="31" actId="20577"/>
          <ac:spMkLst>
            <pc:docMk/>
            <pc:sldMk cId="810962024" sldId="1084"/>
            <ac:spMk id="4" creationId="{F7E63158-E27E-443D-97D2-3C03909F0751}"/>
          </ac:spMkLst>
        </pc:spChg>
      </pc:sldChg>
      <pc:sldChg chg="modSp">
        <pc:chgData name="Drew Powers" userId="S::drpowe@microsoft.com::0306f94d-d228-4395-8074-7533cb766319" providerId="AD" clId="Web-{763A2A5D-AF6F-4418-8FB0-32AACF63165C}" dt="2019-02-21T22:51:58.835" v="8" actId="20577"/>
        <pc:sldMkLst>
          <pc:docMk/>
          <pc:sldMk cId="3776869183" sldId="1098"/>
        </pc:sldMkLst>
        <pc:spChg chg="mod">
          <ac:chgData name="Drew Powers" userId="S::drpowe@microsoft.com::0306f94d-d228-4395-8074-7533cb766319" providerId="AD" clId="Web-{763A2A5D-AF6F-4418-8FB0-32AACF63165C}" dt="2019-02-21T22:51:58.835" v="8" actId="20577"/>
          <ac:spMkLst>
            <pc:docMk/>
            <pc:sldMk cId="3776869183" sldId="1098"/>
            <ac:spMk id="5" creationId="{8F99199A-2389-448A-9DEC-3F7ACE52F418}"/>
          </ac:spMkLst>
        </pc:spChg>
      </pc:sldChg>
    </pc:docChg>
  </pc:docChgLst>
  <pc:docChgLst>
    <pc:chgData name="Drew Powers" userId="S::drpowe@microsoft.com::0306f94d-d228-4395-8074-7533cb766319" providerId="AD" clId="Web-{D7D64BBC-1079-4D77-8AF7-FB4306322F8A}"/>
    <pc:docChg chg="modSld">
      <pc:chgData name="Drew Powers" userId="S::drpowe@microsoft.com::0306f94d-d228-4395-8074-7533cb766319" providerId="AD" clId="Web-{D7D64BBC-1079-4D77-8AF7-FB4306322F8A}" dt="2019-02-22T02:11:31.579" v="3" actId="20577"/>
      <pc:docMkLst>
        <pc:docMk/>
      </pc:docMkLst>
      <pc:sldChg chg="modSp">
        <pc:chgData name="Drew Powers" userId="S::drpowe@microsoft.com::0306f94d-d228-4395-8074-7533cb766319" providerId="AD" clId="Web-{D7D64BBC-1079-4D77-8AF7-FB4306322F8A}" dt="2019-02-22T02:11:31.579" v="2" actId="20577"/>
        <pc:sldMkLst>
          <pc:docMk/>
          <pc:sldMk cId="1708396165" sldId="1082"/>
        </pc:sldMkLst>
        <pc:spChg chg="mod">
          <ac:chgData name="Drew Powers" userId="S::drpowe@microsoft.com::0306f94d-d228-4395-8074-7533cb766319" providerId="AD" clId="Web-{D7D64BBC-1079-4D77-8AF7-FB4306322F8A}" dt="2019-02-22T02:11:31.579" v="2" actId="20577"/>
          <ac:spMkLst>
            <pc:docMk/>
            <pc:sldMk cId="1708396165" sldId="1082"/>
            <ac:spMk id="4" creationId="{F7E63158-E27E-443D-97D2-3C03909F0751}"/>
          </ac:spMkLst>
        </pc:spChg>
      </pc:sldChg>
    </pc:docChg>
  </pc:docChgLst>
  <pc:docChgLst>
    <pc:chgData name="Amritha Dilip" userId="ec8fd3ef-c2f2-421d-9f7a-cc7d43cfed56" providerId="ADAL" clId="{D77FD1EF-D12F-420E-818F-C20B65F29C15}"/>
    <pc:docChg chg="custSel addSld delSld modSld sldOrd">
      <pc:chgData name="Amritha Dilip" userId="ec8fd3ef-c2f2-421d-9f7a-cc7d43cfed56" providerId="ADAL" clId="{D77FD1EF-D12F-420E-818F-C20B65F29C15}" dt="2019-02-21T19:53:26.315" v="1296"/>
      <pc:docMkLst>
        <pc:docMk/>
      </pc:docMkLst>
      <pc:sldChg chg="delSp modSp">
        <pc:chgData name="Amritha Dilip" userId="ec8fd3ef-c2f2-421d-9f7a-cc7d43cfed56" providerId="ADAL" clId="{D77FD1EF-D12F-420E-818F-C20B65F29C15}" dt="2019-02-21T01:49:48.108" v="1081" actId="14100"/>
        <pc:sldMkLst>
          <pc:docMk/>
          <pc:sldMk cId="2754246449" sldId="1069"/>
        </pc:sldMkLst>
        <pc:spChg chg="mod">
          <ac:chgData name="Amritha Dilip" userId="ec8fd3ef-c2f2-421d-9f7a-cc7d43cfed56" providerId="ADAL" clId="{D77FD1EF-D12F-420E-818F-C20B65F29C15}" dt="2019-02-21T01:49:48.108" v="1081" actId="14100"/>
          <ac:spMkLst>
            <pc:docMk/>
            <pc:sldMk cId="2754246449" sldId="1069"/>
            <ac:spMk id="4" creationId="{F7E63158-E27E-443D-97D2-3C03909F0751}"/>
          </ac:spMkLst>
        </pc:spChg>
        <pc:spChg chg="del mod">
          <ac:chgData name="Amritha Dilip" userId="ec8fd3ef-c2f2-421d-9f7a-cc7d43cfed56" providerId="ADAL" clId="{D77FD1EF-D12F-420E-818F-C20B65F29C15}" dt="2019-02-21T01:42:56.752" v="1025" actId="21"/>
          <ac:spMkLst>
            <pc:docMk/>
            <pc:sldMk cId="2754246449" sldId="1069"/>
            <ac:spMk id="5" creationId="{8F99199A-2389-448A-9DEC-3F7ACE52F418}"/>
          </ac:spMkLst>
        </pc:spChg>
      </pc:sldChg>
      <pc:sldChg chg="addSp delSp modSp new add modNotesTx">
        <pc:chgData name="Amritha Dilip" userId="ec8fd3ef-c2f2-421d-9f7a-cc7d43cfed56" providerId="ADAL" clId="{D77FD1EF-D12F-420E-818F-C20B65F29C15}" dt="2019-02-21T01:46:54.551" v="1038" actId="20577"/>
        <pc:sldMkLst>
          <pc:docMk/>
          <pc:sldMk cId="217238875" sldId="1073"/>
        </pc:sldMkLst>
        <pc:spChg chg="mod">
          <ac:chgData name="Amritha Dilip" userId="ec8fd3ef-c2f2-421d-9f7a-cc7d43cfed56" providerId="ADAL" clId="{D77FD1EF-D12F-420E-818F-C20B65F29C15}" dt="2019-02-21T01:43:00.812" v="1027" actId="27636"/>
          <ac:spMkLst>
            <pc:docMk/>
            <pc:sldMk cId="217238875" sldId="1073"/>
            <ac:spMk id="2" creationId="{DDBB60C0-E349-4D09-BFEB-80ABC185F1BC}"/>
          </ac:spMkLst>
        </pc:spChg>
        <pc:spChg chg="mod">
          <ac:chgData name="Amritha Dilip" userId="ec8fd3ef-c2f2-421d-9f7a-cc7d43cfed56" providerId="ADAL" clId="{D77FD1EF-D12F-420E-818F-C20B65F29C15}" dt="2019-02-21T01:43:00.822" v="1029" actId="27636"/>
          <ac:spMkLst>
            <pc:docMk/>
            <pc:sldMk cId="217238875" sldId="1073"/>
            <ac:spMk id="3" creationId="{35E1450F-45D0-4F34-B840-35BB1DF73AF3}"/>
          </ac:spMkLst>
        </pc:spChg>
        <pc:spChg chg="mod">
          <ac:chgData name="Amritha Dilip" userId="ec8fd3ef-c2f2-421d-9f7a-cc7d43cfed56" providerId="ADAL" clId="{D77FD1EF-D12F-420E-818F-C20B65F29C15}" dt="2019-02-21T01:43:00.817" v="1028" actId="27636"/>
          <ac:spMkLst>
            <pc:docMk/>
            <pc:sldMk cId="217238875" sldId="1073"/>
            <ac:spMk id="4" creationId="{DCC5969C-B338-43EF-B4A9-E5904543C2BA}"/>
          </ac:spMkLst>
        </pc:spChg>
        <pc:spChg chg="mod">
          <ac:chgData name="Amritha Dilip" userId="ec8fd3ef-c2f2-421d-9f7a-cc7d43cfed56" providerId="ADAL" clId="{D77FD1EF-D12F-420E-818F-C20B65F29C15}" dt="2019-02-21T01:43:00.827" v="1030" actId="27636"/>
          <ac:spMkLst>
            <pc:docMk/>
            <pc:sldMk cId="217238875" sldId="1073"/>
            <ac:spMk id="5" creationId="{213208F5-6CF2-4BBA-B284-031AF01FB63C}"/>
          </ac:spMkLst>
        </pc:spChg>
        <pc:spChg chg="del">
          <ac:chgData name="Amritha Dilip" userId="ec8fd3ef-c2f2-421d-9f7a-cc7d43cfed56" providerId="ADAL" clId="{D77FD1EF-D12F-420E-818F-C20B65F29C15}" dt="2019-02-21T01:43:08.269" v="1031" actId="478"/>
          <ac:spMkLst>
            <pc:docMk/>
            <pc:sldMk cId="217238875" sldId="1073"/>
            <ac:spMk id="6" creationId="{D5D327D4-C971-47CD-900B-4C7085C3F6FF}"/>
          </ac:spMkLst>
        </pc:spChg>
        <pc:spChg chg="add">
          <ac:chgData name="Amritha Dilip" userId="ec8fd3ef-c2f2-421d-9f7a-cc7d43cfed56" providerId="ADAL" clId="{D77FD1EF-D12F-420E-818F-C20B65F29C15}" dt="2019-02-21T01:43:00.758" v="1026"/>
          <ac:spMkLst>
            <pc:docMk/>
            <pc:sldMk cId="217238875" sldId="1073"/>
            <ac:spMk id="7" creationId="{752AE2CC-A238-4847-9216-3AABAA337886}"/>
          </ac:spMkLst>
        </pc:spChg>
        <pc:spChg chg="add del mod">
          <ac:chgData name="Amritha Dilip" userId="ec8fd3ef-c2f2-421d-9f7a-cc7d43cfed56" providerId="ADAL" clId="{D77FD1EF-D12F-420E-818F-C20B65F29C15}" dt="2019-02-21T01:46:40.343" v="1037" actId="478"/>
          <ac:spMkLst>
            <pc:docMk/>
            <pc:sldMk cId="217238875" sldId="1073"/>
            <ac:spMk id="8" creationId="{F231EDFE-2E46-4D07-9567-58577E2444BC}"/>
          </ac:spMkLst>
        </pc:spChg>
        <pc:picChg chg="add mod">
          <ac:chgData name="Amritha Dilip" userId="ec8fd3ef-c2f2-421d-9f7a-cc7d43cfed56" providerId="ADAL" clId="{D77FD1EF-D12F-420E-818F-C20B65F29C15}" dt="2019-02-21T01:44:55.451" v="1034" actId="1076"/>
          <ac:picMkLst>
            <pc:docMk/>
            <pc:sldMk cId="217238875" sldId="1073"/>
            <ac:picMk id="1026" creationId="{B5030CDA-246B-49DF-9852-3FA17C5C5892}"/>
          </ac:picMkLst>
        </pc:picChg>
      </pc:sldChg>
      <pc:sldChg chg="addSp delSp modSp new add ord">
        <pc:chgData name="Amritha Dilip" userId="ec8fd3ef-c2f2-421d-9f7a-cc7d43cfed56" providerId="ADAL" clId="{D77FD1EF-D12F-420E-818F-C20B65F29C15}" dt="2019-02-21T19:23:05.511" v="1226"/>
        <pc:sldMkLst>
          <pc:docMk/>
          <pc:sldMk cId="92906657" sldId="1074"/>
        </pc:sldMkLst>
        <pc:spChg chg="mod">
          <ac:chgData name="Amritha Dilip" userId="ec8fd3ef-c2f2-421d-9f7a-cc7d43cfed56" providerId="ADAL" clId="{D77FD1EF-D12F-420E-818F-C20B65F29C15}" dt="2019-02-21T01:47:14.054" v="1044" actId="27636"/>
          <ac:spMkLst>
            <pc:docMk/>
            <pc:sldMk cId="92906657" sldId="1074"/>
            <ac:spMk id="2" creationId="{8E045121-1682-4508-807C-3E9839243D09}"/>
          </ac:spMkLst>
        </pc:spChg>
        <pc:spChg chg="mod">
          <ac:chgData name="Amritha Dilip" userId="ec8fd3ef-c2f2-421d-9f7a-cc7d43cfed56" providerId="ADAL" clId="{D77FD1EF-D12F-420E-818F-C20B65F29C15}" dt="2019-02-21T01:47:14.064" v="1046" actId="27636"/>
          <ac:spMkLst>
            <pc:docMk/>
            <pc:sldMk cId="92906657" sldId="1074"/>
            <ac:spMk id="3" creationId="{2E854BED-EA7D-4B81-9EF9-85EA324EC097}"/>
          </ac:spMkLst>
        </pc:spChg>
        <pc:spChg chg="mod">
          <ac:chgData name="Amritha Dilip" userId="ec8fd3ef-c2f2-421d-9f7a-cc7d43cfed56" providerId="ADAL" clId="{D77FD1EF-D12F-420E-818F-C20B65F29C15}" dt="2019-02-21T01:47:14.046" v="1043" actId="27636"/>
          <ac:spMkLst>
            <pc:docMk/>
            <pc:sldMk cId="92906657" sldId="1074"/>
            <ac:spMk id="4" creationId="{85E4A917-561A-459E-848D-807839A27BEC}"/>
          </ac:spMkLst>
        </pc:spChg>
        <pc:spChg chg="mod">
          <ac:chgData name="Amritha Dilip" userId="ec8fd3ef-c2f2-421d-9f7a-cc7d43cfed56" providerId="ADAL" clId="{D77FD1EF-D12F-420E-818F-C20B65F29C15}" dt="2019-02-21T01:47:14.059" v="1045" actId="27636"/>
          <ac:spMkLst>
            <pc:docMk/>
            <pc:sldMk cId="92906657" sldId="1074"/>
            <ac:spMk id="5" creationId="{48B7241A-C00B-4278-9387-37CBEEEBC70F}"/>
          </ac:spMkLst>
        </pc:spChg>
        <pc:spChg chg="del">
          <ac:chgData name="Amritha Dilip" userId="ec8fd3ef-c2f2-421d-9f7a-cc7d43cfed56" providerId="ADAL" clId="{D77FD1EF-D12F-420E-818F-C20B65F29C15}" dt="2019-02-21T01:47:13.344" v="1041" actId="478"/>
          <ac:spMkLst>
            <pc:docMk/>
            <pc:sldMk cId="92906657" sldId="1074"/>
            <ac:spMk id="6" creationId="{31CC0093-EEAC-403B-9C26-C7EA289D2652}"/>
          </ac:spMkLst>
        </pc:spChg>
        <pc:spChg chg="add mod">
          <ac:chgData name="Amritha Dilip" userId="ec8fd3ef-c2f2-421d-9f7a-cc7d43cfed56" providerId="ADAL" clId="{D77FD1EF-D12F-420E-818F-C20B65F29C15}" dt="2019-02-21T01:50:45.857" v="1137" actId="20577"/>
          <ac:spMkLst>
            <pc:docMk/>
            <pc:sldMk cId="92906657" sldId="1074"/>
            <ac:spMk id="7" creationId="{0CFA5521-5E5D-4403-9CF5-047D01A319EE}"/>
          </ac:spMkLst>
        </pc:spChg>
      </pc:sldChg>
      <pc:sldChg chg="addSp delSp new add">
        <pc:chgData name="Amritha Dilip" userId="ec8fd3ef-c2f2-421d-9f7a-cc7d43cfed56" providerId="ADAL" clId="{D77FD1EF-D12F-420E-818F-C20B65F29C15}" dt="2019-02-21T19:12:57.829" v="1142" actId="478"/>
        <pc:sldMkLst>
          <pc:docMk/>
          <pc:sldMk cId="824806206" sldId="1075"/>
        </pc:sldMkLst>
        <pc:spChg chg="del">
          <ac:chgData name="Amritha Dilip" userId="ec8fd3ef-c2f2-421d-9f7a-cc7d43cfed56" providerId="ADAL" clId="{D77FD1EF-D12F-420E-818F-C20B65F29C15}" dt="2019-02-21T19:12:56.245" v="1141" actId="478"/>
          <ac:spMkLst>
            <pc:docMk/>
            <pc:sldMk cId="824806206" sldId="1075"/>
            <ac:spMk id="6" creationId="{CF2C1A31-EE81-40E9-8547-DC7EAECC0F88}"/>
          </ac:spMkLst>
        </pc:spChg>
        <pc:spChg chg="add del">
          <ac:chgData name="Amritha Dilip" userId="ec8fd3ef-c2f2-421d-9f7a-cc7d43cfed56" providerId="ADAL" clId="{D77FD1EF-D12F-420E-818F-C20B65F29C15}" dt="2019-02-21T19:12:57.829" v="1142" actId="478"/>
          <ac:spMkLst>
            <pc:docMk/>
            <pc:sldMk cId="824806206" sldId="1075"/>
            <ac:spMk id="7" creationId="{D84DC1FC-EF5D-4315-8D1A-BC5EADB1E55F}"/>
          </ac:spMkLst>
        </pc:spChg>
      </pc:sldChg>
      <pc:sldChg chg="del">
        <pc:chgData name="Amritha Dilip" userId="ec8fd3ef-c2f2-421d-9f7a-cc7d43cfed56" providerId="ADAL" clId="{D77FD1EF-D12F-420E-818F-C20B65F29C15}" dt="2019-02-21T19:14:34.604" v="1143" actId="47"/>
        <pc:sldMkLst>
          <pc:docMk/>
          <pc:sldMk cId="824806206" sldId="1093"/>
        </pc:sldMkLst>
      </pc:sldChg>
      <pc:sldChg chg="addSp delSp modSp new add ord">
        <pc:chgData name="Amritha Dilip" userId="ec8fd3ef-c2f2-421d-9f7a-cc7d43cfed56" providerId="ADAL" clId="{D77FD1EF-D12F-420E-818F-C20B65F29C15}" dt="2019-02-21T19:34:10.109" v="1279" actId="1076"/>
        <pc:sldMkLst>
          <pc:docMk/>
          <pc:sldMk cId="3101892420" sldId="1093"/>
        </pc:sldMkLst>
        <pc:spChg chg="mod">
          <ac:chgData name="Amritha Dilip" userId="ec8fd3ef-c2f2-421d-9f7a-cc7d43cfed56" providerId="ADAL" clId="{D77FD1EF-D12F-420E-818F-C20B65F29C15}" dt="2019-02-21T19:14:42.297" v="1149" actId="27636"/>
          <ac:spMkLst>
            <pc:docMk/>
            <pc:sldMk cId="3101892420" sldId="1093"/>
            <ac:spMk id="2" creationId="{D8C67D88-BC4F-45CA-9279-DB8E90C6ED23}"/>
          </ac:spMkLst>
        </pc:spChg>
        <pc:spChg chg="mod">
          <ac:chgData name="Amritha Dilip" userId="ec8fd3ef-c2f2-421d-9f7a-cc7d43cfed56" providerId="ADAL" clId="{D77FD1EF-D12F-420E-818F-C20B65F29C15}" dt="2019-02-21T19:14:42.301" v="1150" actId="27636"/>
          <ac:spMkLst>
            <pc:docMk/>
            <pc:sldMk cId="3101892420" sldId="1093"/>
            <ac:spMk id="3" creationId="{9B205D6E-1918-4EB0-BC0D-3DABA2F2154F}"/>
          </ac:spMkLst>
        </pc:spChg>
        <pc:spChg chg="mod">
          <ac:chgData name="Amritha Dilip" userId="ec8fd3ef-c2f2-421d-9f7a-cc7d43cfed56" providerId="ADAL" clId="{D77FD1EF-D12F-420E-818F-C20B65F29C15}" dt="2019-02-21T19:14:42.293" v="1148" actId="27636"/>
          <ac:spMkLst>
            <pc:docMk/>
            <pc:sldMk cId="3101892420" sldId="1093"/>
            <ac:spMk id="4" creationId="{A9D3CEBA-BFBC-4EB8-83C7-A76F4385B04C}"/>
          </ac:spMkLst>
        </pc:spChg>
        <pc:spChg chg="mod">
          <ac:chgData name="Amritha Dilip" userId="ec8fd3ef-c2f2-421d-9f7a-cc7d43cfed56" providerId="ADAL" clId="{D77FD1EF-D12F-420E-818F-C20B65F29C15}" dt="2019-02-21T19:14:42.288" v="1147" actId="27636"/>
          <ac:spMkLst>
            <pc:docMk/>
            <pc:sldMk cId="3101892420" sldId="1093"/>
            <ac:spMk id="5" creationId="{9E72CE21-2BC5-40D9-A8E5-89EB1CF2D482}"/>
          </ac:spMkLst>
        </pc:spChg>
        <pc:spChg chg="del">
          <ac:chgData name="Amritha Dilip" userId="ec8fd3ef-c2f2-421d-9f7a-cc7d43cfed56" providerId="ADAL" clId="{D77FD1EF-D12F-420E-818F-C20B65F29C15}" dt="2019-02-21T19:14:45.917" v="1151" actId="478"/>
          <ac:spMkLst>
            <pc:docMk/>
            <pc:sldMk cId="3101892420" sldId="1093"/>
            <ac:spMk id="6" creationId="{6140D2E9-922D-4727-9B61-0E5FA7B57066}"/>
          </ac:spMkLst>
        </pc:spChg>
        <pc:spChg chg="add mod">
          <ac:chgData name="Amritha Dilip" userId="ec8fd3ef-c2f2-421d-9f7a-cc7d43cfed56" providerId="ADAL" clId="{D77FD1EF-D12F-420E-818F-C20B65F29C15}" dt="2019-02-21T19:31:24.879" v="1270" actId="255"/>
          <ac:spMkLst>
            <pc:docMk/>
            <pc:sldMk cId="3101892420" sldId="1093"/>
            <ac:spMk id="9" creationId="{B28E7CD4-2BA8-424D-92D7-91B805540F63}"/>
          </ac:spMkLst>
        </pc:spChg>
        <pc:picChg chg="add del mod">
          <ac:chgData name="Amritha Dilip" userId="ec8fd3ef-c2f2-421d-9f7a-cc7d43cfed56" providerId="ADAL" clId="{D77FD1EF-D12F-420E-818F-C20B65F29C15}" dt="2019-02-21T19:31:46.100" v="1272" actId="478"/>
          <ac:picMkLst>
            <pc:docMk/>
            <pc:sldMk cId="3101892420" sldId="1093"/>
            <ac:picMk id="7" creationId="{DDDA6ED6-3D15-4DDE-B912-CA48B04E1CF9}"/>
          </ac:picMkLst>
        </pc:picChg>
        <pc:picChg chg="add mod">
          <ac:chgData name="Amritha Dilip" userId="ec8fd3ef-c2f2-421d-9f7a-cc7d43cfed56" providerId="ADAL" clId="{D77FD1EF-D12F-420E-818F-C20B65F29C15}" dt="2019-02-21T19:31:57.636" v="1277" actId="1076"/>
          <ac:picMkLst>
            <pc:docMk/>
            <pc:sldMk cId="3101892420" sldId="1093"/>
            <ac:picMk id="8" creationId="{B8B376C4-3CCC-4D9B-A02B-108695D24CFF}"/>
          </ac:picMkLst>
        </pc:picChg>
        <pc:picChg chg="add mod">
          <ac:chgData name="Amritha Dilip" userId="ec8fd3ef-c2f2-421d-9f7a-cc7d43cfed56" providerId="ADAL" clId="{D77FD1EF-D12F-420E-818F-C20B65F29C15}" dt="2019-02-21T19:34:10.109" v="1279" actId="1076"/>
          <ac:picMkLst>
            <pc:docMk/>
            <pc:sldMk cId="3101892420" sldId="1093"/>
            <ac:picMk id="10" creationId="{7C627A7D-DD80-43FB-9678-814CB67F3307}"/>
          </ac:picMkLst>
        </pc:picChg>
      </pc:sldChg>
      <pc:sldChg chg="addSp delSp modSp new add">
        <pc:chgData name="Amritha Dilip" userId="ec8fd3ef-c2f2-421d-9f7a-cc7d43cfed56" providerId="ADAL" clId="{D77FD1EF-D12F-420E-818F-C20B65F29C15}" dt="2019-02-21T19:16:04.225" v="1163" actId="1076"/>
        <pc:sldMkLst>
          <pc:docMk/>
          <pc:sldMk cId="3313265051" sldId="1094"/>
        </pc:sldMkLst>
        <pc:spChg chg="mod">
          <ac:chgData name="Amritha Dilip" userId="ec8fd3ef-c2f2-421d-9f7a-cc7d43cfed56" providerId="ADAL" clId="{D77FD1EF-D12F-420E-818F-C20B65F29C15}" dt="2019-02-21T19:15:58.325" v="1159" actId="27636"/>
          <ac:spMkLst>
            <pc:docMk/>
            <pc:sldMk cId="3313265051" sldId="1094"/>
            <ac:spMk id="2" creationId="{E32530C8-DDEA-45CF-8056-4120D9DB1CB9}"/>
          </ac:spMkLst>
        </pc:spChg>
        <pc:spChg chg="mod">
          <ac:chgData name="Amritha Dilip" userId="ec8fd3ef-c2f2-421d-9f7a-cc7d43cfed56" providerId="ADAL" clId="{D77FD1EF-D12F-420E-818F-C20B65F29C15}" dt="2019-02-21T19:15:58.322" v="1158" actId="27636"/>
          <ac:spMkLst>
            <pc:docMk/>
            <pc:sldMk cId="3313265051" sldId="1094"/>
            <ac:spMk id="3" creationId="{0F801502-884B-4D0F-977C-BB2F0F733F38}"/>
          </ac:spMkLst>
        </pc:spChg>
        <pc:spChg chg="mod">
          <ac:chgData name="Amritha Dilip" userId="ec8fd3ef-c2f2-421d-9f7a-cc7d43cfed56" providerId="ADAL" clId="{D77FD1EF-D12F-420E-818F-C20B65F29C15}" dt="2019-02-21T19:15:58.328" v="1160" actId="27636"/>
          <ac:spMkLst>
            <pc:docMk/>
            <pc:sldMk cId="3313265051" sldId="1094"/>
            <ac:spMk id="4" creationId="{2C5FB7B7-00A1-4F60-B261-2B6A5B8329B3}"/>
          </ac:spMkLst>
        </pc:spChg>
        <pc:spChg chg="mod">
          <ac:chgData name="Amritha Dilip" userId="ec8fd3ef-c2f2-421d-9f7a-cc7d43cfed56" providerId="ADAL" clId="{D77FD1EF-D12F-420E-818F-C20B65F29C15}" dt="2019-02-21T19:15:58.332" v="1161" actId="27636"/>
          <ac:spMkLst>
            <pc:docMk/>
            <pc:sldMk cId="3313265051" sldId="1094"/>
            <ac:spMk id="5" creationId="{6E6A4665-511E-4889-8DB9-A9C9F8976BB9}"/>
          </ac:spMkLst>
        </pc:spChg>
        <pc:spChg chg="del">
          <ac:chgData name="Amritha Dilip" userId="ec8fd3ef-c2f2-421d-9f7a-cc7d43cfed56" providerId="ADAL" clId="{D77FD1EF-D12F-420E-818F-C20B65F29C15}" dt="2019-02-21T19:15:57.858" v="1156" actId="478"/>
          <ac:spMkLst>
            <pc:docMk/>
            <pc:sldMk cId="3313265051" sldId="1094"/>
            <ac:spMk id="6" creationId="{35722A5D-67D4-45B9-B97C-93F749C5869D}"/>
          </ac:spMkLst>
        </pc:spChg>
        <pc:picChg chg="add mod">
          <ac:chgData name="Amritha Dilip" userId="ec8fd3ef-c2f2-421d-9f7a-cc7d43cfed56" providerId="ADAL" clId="{D77FD1EF-D12F-420E-818F-C20B65F29C15}" dt="2019-02-21T19:16:04.225" v="1163" actId="1076"/>
          <ac:picMkLst>
            <pc:docMk/>
            <pc:sldMk cId="3313265051" sldId="1094"/>
            <ac:picMk id="7" creationId="{46CC60DB-2197-4D0A-8B24-AA6E6D6D1D46}"/>
          </ac:picMkLst>
        </pc:picChg>
      </pc:sldChg>
      <pc:sldChg chg="addSp delSp modSp new add">
        <pc:chgData name="Amritha Dilip" userId="ec8fd3ef-c2f2-421d-9f7a-cc7d43cfed56" providerId="ADAL" clId="{D77FD1EF-D12F-420E-818F-C20B65F29C15}" dt="2019-02-21T19:18:50.950" v="1178" actId="1076"/>
        <pc:sldMkLst>
          <pc:docMk/>
          <pc:sldMk cId="1185345692" sldId="1095"/>
        </pc:sldMkLst>
        <pc:spChg chg="mod">
          <ac:chgData name="Amritha Dilip" userId="ec8fd3ef-c2f2-421d-9f7a-cc7d43cfed56" providerId="ADAL" clId="{D77FD1EF-D12F-420E-818F-C20B65F29C15}" dt="2019-02-21T19:17:06.485" v="1172" actId="27636"/>
          <ac:spMkLst>
            <pc:docMk/>
            <pc:sldMk cId="1185345692" sldId="1095"/>
            <ac:spMk id="2" creationId="{395F2958-6473-4FC3-915E-7FC4AD880BEB}"/>
          </ac:spMkLst>
        </pc:spChg>
        <pc:spChg chg="mod">
          <ac:chgData name="Amritha Dilip" userId="ec8fd3ef-c2f2-421d-9f7a-cc7d43cfed56" providerId="ADAL" clId="{D77FD1EF-D12F-420E-818F-C20B65F29C15}" dt="2019-02-21T19:17:06.473" v="1170" actId="27636"/>
          <ac:spMkLst>
            <pc:docMk/>
            <pc:sldMk cId="1185345692" sldId="1095"/>
            <ac:spMk id="3" creationId="{99599F85-67ED-4FA6-9F85-E79F594F3995}"/>
          </ac:spMkLst>
        </pc:spChg>
        <pc:spChg chg="mod">
          <ac:chgData name="Amritha Dilip" userId="ec8fd3ef-c2f2-421d-9f7a-cc7d43cfed56" providerId="ADAL" clId="{D77FD1EF-D12F-420E-818F-C20B65F29C15}" dt="2019-02-21T19:17:06.479" v="1171" actId="27636"/>
          <ac:spMkLst>
            <pc:docMk/>
            <pc:sldMk cId="1185345692" sldId="1095"/>
            <ac:spMk id="4" creationId="{EC00E192-E7A9-4B13-9DF0-567F11EB495B}"/>
          </ac:spMkLst>
        </pc:spChg>
        <pc:spChg chg="mod">
          <ac:chgData name="Amritha Dilip" userId="ec8fd3ef-c2f2-421d-9f7a-cc7d43cfed56" providerId="ADAL" clId="{D77FD1EF-D12F-420E-818F-C20B65F29C15}" dt="2019-02-21T19:17:06.467" v="1169" actId="27636"/>
          <ac:spMkLst>
            <pc:docMk/>
            <pc:sldMk cId="1185345692" sldId="1095"/>
            <ac:spMk id="5" creationId="{7D26B2C9-EB6D-450F-BEF8-21C1471D6782}"/>
          </ac:spMkLst>
        </pc:spChg>
        <pc:spChg chg="del">
          <ac:chgData name="Amritha Dilip" userId="ec8fd3ef-c2f2-421d-9f7a-cc7d43cfed56" providerId="ADAL" clId="{D77FD1EF-D12F-420E-818F-C20B65F29C15}" dt="2019-02-21T19:17:05.586" v="1167" actId="478"/>
          <ac:spMkLst>
            <pc:docMk/>
            <pc:sldMk cId="1185345692" sldId="1095"/>
            <ac:spMk id="6" creationId="{21C2DCBD-7CF0-4EF2-92AB-3F0A2E29147D}"/>
          </ac:spMkLst>
        </pc:spChg>
        <pc:picChg chg="add del mod">
          <ac:chgData name="Amritha Dilip" userId="ec8fd3ef-c2f2-421d-9f7a-cc7d43cfed56" providerId="ADAL" clId="{D77FD1EF-D12F-420E-818F-C20B65F29C15}" dt="2019-02-21T19:18:43.947" v="1176" actId="478"/>
          <ac:picMkLst>
            <pc:docMk/>
            <pc:sldMk cId="1185345692" sldId="1095"/>
            <ac:picMk id="7" creationId="{CDB2DF01-1ECD-489C-BABD-9C1AF6C256AB}"/>
          </ac:picMkLst>
        </pc:picChg>
        <pc:picChg chg="add mod">
          <ac:chgData name="Amritha Dilip" userId="ec8fd3ef-c2f2-421d-9f7a-cc7d43cfed56" providerId="ADAL" clId="{D77FD1EF-D12F-420E-818F-C20B65F29C15}" dt="2019-02-21T19:18:50.950" v="1178" actId="1076"/>
          <ac:picMkLst>
            <pc:docMk/>
            <pc:sldMk cId="1185345692" sldId="1095"/>
            <ac:picMk id="8" creationId="{FF98C6EA-3571-4228-BF2F-74A8592AE992}"/>
          </ac:picMkLst>
        </pc:picChg>
      </pc:sldChg>
      <pc:sldChg chg="delSp new add">
        <pc:chgData name="Amritha Dilip" userId="ec8fd3ef-c2f2-421d-9f7a-cc7d43cfed56" providerId="ADAL" clId="{D77FD1EF-D12F-420E-818F-C20B65F29C15}" dt="2019-02-21T19:19:45.779" v="1182" actId="478"/>
        <pc:sldMkLst>
          <pc:docMk/>
          <pc:sldMk cId="809643560" sldId="1096"/>
        </pc:sldMkLst>
        <pc:spChg chg="del">
          <ac:chgData name="Amritha Dilip" userId="ec8fd3ef-c2f2-421d-9f7a-cc7d43cfed56" providerId="ADAL" clId="{D77FD1EF-D12F-420E-818F-C20B65F29C15}" dt="2019-02-21T19:19:45.779" v="1182" actId="478"/>
          <ac:spMkLst>
            <pc:docMk/>
            <pc:sldMk cId="809643560" sldId="1096"/>
            <ac:spMk id="6" creationId="{8495727E-96F8-435A-89FE-EE06F13ECD5D}"/>
          </ac:spMkLst>
        </pc:spChg>
      </pc:sldChg>
      <pc:sldChg chg="del">
        <pc:chgData name="Amritha Dilip" userId="ec8fd3ef-c2f2-421d-9f7a-cc7d43cfed56" providerId="ADAL" clId="{D77FD1EF-D12F-420E-818F-C20B65F29C15}" dt="2019-02-21T19:22:56.931" v="1225" actId="47"/>
        <pc:sldMkLst>
          <pc:docMk/>
          <pc:sldMk cId="824806206" sldId="1096"/>
        </pc:sldMkLst>
      </pc:sldChg>
      <pc:sldChg chg="addSp modSp">
        <pc:chgData name="Amritha Dilip" userId="ec8fd3ef-c2f2-421d-9f7a-cc7d43cfed56" providerId="ADAL" clId="{D77FD1EF-D12F-420E-818F-C20B65F29C15}" dt="2019-02-21T19:24:22.348" v="1228" actId="1076"/>
        <pc:sldMkLst>
          <pc:docMk/>
          <pc:sldMk cId="809643560" sldId="1097"/>
        </pc:sldMkLst>
        <pc:spChg chg="add mod">
          <ac:chgData name="Amritha Dilip" userId="ec8fd3ef-c2f2-421d-9f7a-cc7d43cfed56" providerId="ADAL" clId="{D77FD1EF-D12F-420E-818F-C20B65F29C15}" dt="2019-02-21T19:22:07.246" v="1218" actId="207"/>
          <ac:spMkLst>
            <pc:docMk/>
            <pc:sldMk cId="809643560" sldId="1097"/>
            <ac:spMk id="7" creationId="{15AAA8AB-DDCE-4207-BE30-2981CC41C93F}"/>
          </ac:spMkLst>
        </pc:spChg>
        <pc:picChg chg="add mod">
          <ac:chgData name="Amritha Dilip" userId="ec8fd3ef-c2f2-421d-9f7a-cc7d43cfed56" providerId="ADAL" clId="{D77FD1EF-D12F-420E-818F-C20B65F29C15}" dt="2019-02-21T19:24:12.837" v="1227" actId="1076"/>
          <ac:picMkLst>
            <pc:docMk/>
            <pc:sldMk cId="809643560" sldId="1097"/>
            <ac:picMk id="8" creationId="{1A8A1C39-6AD8-4C37-B4F4-0FC2DB5184E7}"/>
          </ac:picMkLst>
        </pc:picChg>
        <pc:picChg chg="add mod">
          <ac:chgData name="Amritha Dilip" userId="ec8fd3ef-c2f2-421d-9f7a-cc7d43cfed56" providerId="ADAL" clId="{D77FD1EF-D12F-420E-818F-C20B65F29C15}" dt="2019-02-21T19:24:22.348" v="1228" actId="1076"/>
          <ac:picMkLst>
            <pc:docMk/>
            <pc:sldMk cId="809643560" sldId="1097"/>
            <ac:picMk id="9" creationId="{C18D722F-A505-46FD-93D5-7E7DB2D6E8D8}"/>
          </ac:picMkLst>
        </pc:picChg>
      </pc:sldChg>
      <pc:sldChg chg="addSp delSp modSp new add ord">
        <pc:chgData name="Amritha Dilip" userId="ec8fd3ef-c2f2-421d-9f7a-cc7d43cfed56" providerId="ADAL" clId="{D77FD1EF-D12F-420E-818F-C20B65F29C15}" dt="2019-02-21T19:53:26.315" v="1296"/>
        <pc:sldMkLst>
          <pc:docMk/>
          <pc:sldMk cId="3364384441" sldId="1099"/>
        </pc:sldMkLst>
        <pc:spChg chg="mod">
          <ac:chgData name="Amritha Dilip" userId="ec8fd3ef-c2f2-421d-9f7a-cc7d43cfed56" providerId="ADAL" clId="{D77FD1EF-D12F-420E-818F-C20B65F29C15}" dt="2019-02-21T19:38:59.495" v="1287" actId="27636"/>
          <ac:spMkLst>
            <pc:docMk/>
            <pc:sldMk cId="3364384441" sldId="1099"/>
            <ac:spMk id="2" creationId="{EA3D168F-4A95-4787-9E2C-E804617D5320}"/>
          </ac:spMkLst>
        </pc:spChg>
        <pc:spChg chg="mod">
          <ac:chgData name="Amritha Dilip" userId="ec8fd3ef-c2f2-421d-9f7a-cc7d43cfed56" providerId="ADAL" clId="{D77FD1EF-D12F-420E-818F-C20B65F29C15}" dt="2019-02-21T19:38:59.489" v="1286" actId="27636"/>
          <ac:spMkLst>
            <pc:docMk/>
            <pc:sldMk cId="3364384441" sldId="1099"/>
            <ac:spMk id="3" creationId="{33EED651-5EB5-4293-ADA4-6491CF5B8A2F}"/>
          </ac:spMkLst>
        </pc:spChg>
        <pc:spChg chg="mod">
          <ac:chgData name="Amritha Dilip" userId="ec8fd3ef-c2f2-421d-9f7a-cc7d43cfed56" providerId="ADAL" clId="{D77FD1EF-D12F-420E-818F-C20B65F29C15}" dt="2019-02-21T19:38:59.483" v="1285" actId="27636"/>
          <ac:spMkLst>
            <pc:docMk/>
            <pc:sldMk cId="3364384441" sldId="1099"/>
            <ac:spMk id="4" creationId="{F2A49F62-CFBA-4D2A-85CE-B4A29ED2B17C}"/>
          </ac:spMkLst>
        </pc:spChg>
        <pc:spChg chg="mod">
          <ac:chgData name="Amritha Dilip" userId="ec8fd3ef-c2f2-421d-9f7a-cc7d43cfed56" providerId="ADAL" clId="{D77FD1EF-D12F-420E-818F-C20B65F29C15}" dt="2019-02-21T19:38:59.478" v="1284" actId="27636"/>
          <ac:spMkLst>
            <pc:docMk/>
            <pc:sldMk cId="3364384441" sldId="1099"/>
            <ac:spMk id="5" creationId="{806F5D5E-4159-4CA5-8C5C-1D429356672A}"/>
          </ac:spMkLst>
        </pc:spChg>
        <pc:spChg chg="del">
          <ac:chgData name="Amritha Dilip" userId="ec8fd3ef-c2f2-421d-9f7a-cc7d43cfed56" providerId="ADAL" clId="{D77FD1EF-D12F-420E-818F-C20B65F29C15}" dt="2019-02-21T19:38:58.976" v="1282" actId="478"/>
          <ac:spMkLst>
            <pc:docMk/>
            <pc:sldMk cId="3364384441" sldId="1099"/>
            <ac:spMk id="6" creationId="{22E17394-369D-4742-A0BE-0F8EF0B2E485}"/>
          </ac:spMkLst>
        </pc:spChg>
        <pc:picChg chg="add del mod">
          <ac:chgData name="Amritha Dilip" userId="ec8fd3ef-c2f2-421d-9f7a-cc7d43cfed56" providerId="ADAL" clId="{D77FD1EF-D12F-420E-818F-C20B65F29C15}" dt="2019-02-21T19:53:09.092" v="1292" actId="478"/>
          <ac:picMkLst>
            <pc:docMk/>
            <pc:sldMk cId="3364384441" sldId="1099"/>
            <ac:picMk id="7" creationId="{D7C05D2F-0538-4BD8-84EC-5069B2AA02A3}"/>
          </ac:picMkLst>
        </pc:picChg>
        <pc:picChg chg="add mod">
          <ac:chgData name="Amritha Dilip" userId="ec8fd3ef-c2f2-421d-9f7a-cc7d43cfed56" providerId="ADAL" clId="{D77FD1EF-D12F-420E-818F-C20B65F29C15}" dt="2019-02-21T19:53:15.497" v="1295" actId="1076"/>
          <ac:picMkLst>
            <pc:docMk/>
            <pc:sldMk cId="3364384441" sldId="1099"/>
            <ac:picMk id="8" creationId="{67325436-DA16-4974-B7EF-151D6CE23541}"/>
          </ac:picMkLst>
        </pc:picChg>
      </pc:sldChg>
    </pc:docChg>
  </pc:docChgLst>
  <pc:docChgLst>
    <pc:chgData name="Yuyu Zheng" userId="7b20faa1-6da7-4631-b571-aadf739a554b" providerId="ADAL" clId="{53F76A62-CCFC-4709-A6CD-003D168858AD}"/>
    <pc:docChg chg="undo custSel addSld delSld modSld sldOrd">
      <pc:chgData name="Yuyu Zheng" userId="7b20faa1-6da7-4631-b571-aadf739a554b" providerId="ADAL" clId="{53F76A62-CCFC-4709-A6CD-003D168858AD}" dt="2019-02-21T20:05:55.369" v="6912" actId="1035"/>
      <pc:docMkLst>
        <pc:docMk/>
      </pc:docMkLst>
      <pc:sldChg chg="addSp delSp modSp modNotesTx">
        <pc:chgData name="Yuyu Zheng" userId="7b20faa1-6da7-4631-b571-aadf739a554b" providerId="ADAL" clId="{53F76A62-CCFC-4709-A6CD-003D168858AD}" dt="2019-02-21T08:03:13.010" v="4220" actId="1076"/>
        <pc:sldMkLst>
          <pc:docMk/>
          <pc:sldMk cId="352977249" sldId="1067"/>
        </pc:sldMkLst>
        <pc:spChg chg="mod">
          <ac:chgData name="Yuyu Zheng" userId="7b20faa1-6da7-4631-b571-aadf739a554b" providerId="ADAL" clId="{53F76A62-CCFC-4709-A6CD-003D168858AD}" dt="2019-02-21T08:03:13.010" v="4220" actId="1076"/>
          <ac:spMkLst>
            <pc:docMk/>
            <pc:sldMk cId="352977249" sldId="1067"/>
            <ac:spMk id="4" creationId="{F7E63158-E27E-443D-97D2-3C03909F0751}"/>
          </ac:spMkLst>
        </pc:spChg>
        <pc:graphicFrameChg chg="add del mod modGraphic">
          <ac:chgData name="Yuyu Zheng" userId="7b20faa1-6da7-4631-b571-aadf739a554b" providerId="ADAL" clId="{53F76A62-CCFC-4709-A6CD-003D168858AD}" dt="2019-02-21T06:38:53.119" v="1641" actId="478"/>
          <ac:graphicFrameMkLst>
            <pc:docMk/>
            <pc:sldMk cId="352977249" sldId="1067"/>
            <ac:graphicFrameMk id="5" creationId="{7B2C7387-EA62-4C8A-91E4-5F87624E8301}"/>
          </ac:graphicFrameMkLst>
        </pc:graphicFrameChg>
      </pc:sldChg>
      <pc:sldChg chg="modSp">
        <pc:chgData name="Yuyu Zheng" userId="7b20faa1-6da7-4631-b571-aadf739a554b" providerId="ADAL" clId="{53F76A62-CCFC-4709-A6CD-003D168858AD}" dt="2019-02-21T09:17:44.470" v="6203" actId="21"/>
        <pc:sldMkLst>
          <pc:docMk/>
          <pc:sldMk cId="946500449" sldId="1068"/>
        </pc:sldMkLst>
        <pc:spChg chg="mod">
          <ac:chgData name="Yuyu Zheng" userId="7b20faa1-6da7-4631-b571-aadf739a554b" providerId="ADAL" clId="{53F76A62-CCFC-4709-A6CD-003D168858AD}" dt="2019-02-21T09:17:44.470" v="6203" actId="21"/>
          <ac:spMkLst>
            <pc:docMk/>
            <pc:sldMk cId="946500449" sldId="1068"/>
            <ac:spMk id="4" creationId="{F7E63158-E27E-443D-97D2-3C03909F0751}"/>
          </ac:spMkLst>
        </pc:spChg>
      </pc:sldChg>
      <pc:sldChg chg="delSp ord">
        <pc:chgData name="Yuyu Zheng" userId="7b20faa1-6da7-4631-b571-aadf739a554b" providerId="ADAL" clId="{53F76A62-CCFC-4709-A6CD-003D168858AD}" dt="2019-02-21T20:05:40.786" v="6909" actId="21"/>
        <pc:sldMkLst>
          <pc:docMk/>
          <pc:sldMk cId="217238875" sldId="1073"/>
        </pc:sldMkLst>
        <pc:spChg chg="del">
          <ac:chgData name="Yuyu Zheng" userId="7b20faa1-6da7-4631-b571-aadf739a554b" providerId="ADAL" clId="{53F76A62-CCFC-4709-A6CD-003D168858AD}" dt="2019-02-21T20:05:40.786" v="6909" actId="21"/>
          <ac:spMkLst>
            <pc:docMk/>
            <pc:sldMk cId="217238875" sldId="1073"/>
            <ac:spMk id="7" creationId="{752AE2CC-A238-4847-9216-3AABAA337886}"/>
          </ac:spMkLst>
        </pc:spChg>
      </pc:sldChg>
      <pc:sldChg chg="ord">
        <pc:chgData name="Yuyu Zheng" userId="7b20faa1-6da7-4631-b571-aadf739a554b" providerId="ADAL" clId="{53F76A62-CCFC-4709-A6CD-003D168858AD}" dt="2019-02-21T20:04:03.855" v="6908"/>
        <pc:sldMkLst>
          <pc:docMk/>
          <pc:sldMk cId="92906657" sldId="1074"/>
        </pc:sldMkLst>
      </pc:sldChg>
      <pc:sldChg chg="new add del">
        <pc:chgData name="Yuyu Zheng" userId="7b20faa1-6da7-4631-b571-aadf739a554b" providerId="ADAL" clId="{53F76A62-CCFC-4709-A6CD-003D168858AD}" dt="2019-02-21T06:37:35.684" v="1633" actId="2696"/>
        <pc:sldMkLst>
          <pc:docMk/>
          <pc:sldMk cId="271353559" sldId="1079"/>
        </pc:sldMkLst>
      </pc:sldChg>
      <pc:sldChg chg="addSp delSp modSp add">
        <pc:chgData name="Yuyu Zheng" userId="7b20faa1-6da7-4631-b571-aadf739a554b" providerId="ADAL" clId="{53F76A62-CCFC-4709-A6CD-003D168858AD}" dt="2019-02-21T07:23:40.368" v="2878" actId="21"/>
        <pc:sldMkLst>
          <pc:docMk/>
          <pc:sldMk cId="297462265" sldId="1079"/>
        </pc:sldMkLst>
        <pc:spChg chg="del mod">
          <ac:chgData name="Yuyu Zheng" userId="7b20faa1-6da7-4631-b571-aadf739a554b" providerId="ADAL" clId="{53F76A62-CCFC-4709-A6CD-003D168858AD}" dt="2019-02-21T06:38:20.157" v="1639"/>
          <ac:spMkLst>
            <pc:docMk/>
            <pc:sldMk cId="297462265" sldId="1079"/>
            <ac:spMk id="4" creationId="{F7E63158-E27E-443D-97D2-3C03909F0751}"/>
          </ac:spMkLst>
        </pc:spChg>
        <pc:graphicFrameChg chg="del">
          <ac:chgData name="Yuyu Zheng" userId="7b20faa1-6da7-4631-b571-aadf739a554b" providerId="ADAL" clId="{53F76A62-CCFC-4709-A6CD-003D168858AD}" dt="2019-02-21T06:38:10.950" v="1636" actId="478"/>
          <ac:graphicFrameMkLst>
            <pc:docMk/>
            <pc:sldMk cId="297462265" sldId="1079"/>
            <ac:graphicFrameMk id="5" creationId="{7B2C7387-EA62-4C8A-91E4-5F87624E8301}"/>
          </ac:graphicFrameMkLst>
        </pc:graphicFrameChg>
        <pc:graphicFrameChg chg="add mod modGraphic">
          <ac:chgData name="Yuyu Zheng" userId="7b20faa1-6da7-4631-b571-aadf739a554b" providerId="ADAL" clId="{53F76A62-CCFC-4709-A6CD-003D168858AD}" dt="2019-02-21T07:23:40.368" v="2878" actId="21"/>
          <ac:graphicFrameMkLst>
            <pc:docMk/>
            <pc:sldMk cId="297462265" sldId="1079"/>
            <ac:graphicFrameMk id="6" creationId="{F6BC8FEB-6741-429A-B556-BDDBBA706BA4}"/>
          </ac:graphicFrameMkLst>
        </pc:graphicFrameChg>
      </pc:sldChg>
      <pc:sldChg chg="modSp add">
        <pc:chgData name="Yuyu Zheng" userId="7b20faa1-6da7-4631-b571-aadf739a554b" providerId="ADAL" clId="{53F76A62-CCFC-4709-A6CD-003D168858AD}" dt="2019-02-21T07:57:57.590" v="4198" actId="20577"/>
        <pc:sldMkLst>
          <pc:docMk/>
          <pc:sldMk cId="3882618080" sldId="1080"/>
        </pc:sldMkLst>
        <pc:graphicFrameChg chg="mod modGraphic">
          <ac:chgData name="Yuyu Zheng" userId="7b20faa1-6da7-4631-b571-aadf739a554b" providerId="ADAL" clId="{53F76A62-CCFC-4709-A6CD-003D168858AD}" dt="2019-02-21T07:57:57.590" v="4198" actId="20577"/>
          <ac:graphicFrameMkLst>
            <pc:docMk/>
            <pc:sldMk cId="3882618080" sldId="1080"/>
            <ac:graphicFrameMk id="6" creationId="{F6BC8FEB-6741-429A-B556-BDDBBA706BA4}"/>
          </ac:graphicFrameMkLst>
        </pc:graphicFrameChg>
      </pc:sldChg>
      <pc:sldChg chg="modSp add ord">
        <pc:chgData name="Yuyu Zheng" userId="7b20faa1-6da7-4631-b571-aadf739a554b" providerId="ADAL" clId="{53F76A62-CCFC-4709-A6CD-003D168858AD}" dt="2019-02-21T08:08:47.955" v="4767" actId="20577"/>
        <pc:sldMkLst>
          <pc:docMk/>
          <pc:sldMk cId="1274698549" sldId="1081"/>
        </pc:sldMkLst>
        <pc:spChg chg="mod">
          <ac:chgData name="Yuyu Zheng" userId="7b20faa1-6da7-4631-b571-aadf739a554b" providerId="ADAL" clId="{53F76A62-CCFC-4709-A6CD-003D168858AD}" dt="2019-02-21T08:08:47.955" v="4767" actId="20577"/>
          <ac:spMkLst>
            <pc:docMk/>
            <pc:sldMk cId="1274698549" sldId="1081"/>
            <ac:spMk id="4" creationId="{F7E63158-E27E-443D-97D2-3C03909F0751}"/>
          </ac:spMkLst>
        </pc:spChg>
      </pc:sldChg>
      <pc:sldChg chg="delSp modSp add del">
        <pc:chgData name="Yuyu Zheng" userId="7b20faa1-6da7-4631-b571-aadf739a554b" providerId="ADAL" clId="{53F76A62-CCFC-4709-A6CD-003D168858AD}" dt="2019-02-21T08:03:29.118" v="4221" actId="2696"/>
        <pc:sldMkLst>
          <pc:docMk/>
          <pc:sldMk cId="1471838529" sldId="1081"/>
        </pc:sldMkLst>
        <pc:graphicFrameChg chg="del mod modGraphic">
          <ac:chgData name="Yuyu Zheng" userId="7b20faa1-6da7-4631-b571-aadf739a554b" providerId="ADAL" clId="{53F76A62-CCFC-4709-A6CD-003D168858AD}" dt="2019-02-21T08:01:57.241" v="4219" actId="478"/>
          <ac:graphicFrameMkLst>
            <pc:docMk/>
            <pc:sldMk cId="1471838529" sldId="1081"/>
            <ac:graphicFrameMk id="6" creationId="{F6BC8FEB-6741-429A-B556-BDDBBA706BA4}"/>
          </ac:graphicFrameMkLst>
        </pc:graphicFrameChg>
      </pc:sldChg>
      <pc:sldChg chg="addSp delSp modSp add">
        <pc:chgData name="Yuyu Zheng" userId="7b20faa1-6da7-4631-b571-aadf739a554b" providerId="ADAL" clId="{53F76A62-CCFC-4709-A6CD-003D168858AD}" dt="2019-02-21T08:45:55.589" v="5746" actId="1036"/>
        <pc:sldMkLst>
          <pc:docMk/>
          <pc:sldMk cId="1708396165" sldId="1082"/>
        </pc:sldMkLst>
        <pc:spChg chg="mod">
          <ac:chgData name="Yuyu Zheng" userId="7b20faa1-6da7-4631-b571-aadf739a554b" providerId="ADAL" clId="{53F76A62-CCFC-4709-A6CD-003D168858AD}" dt="2019-02-21T08:45:42.480" v="5741" actId="20577"/>
          <ac:spMkLst>
            <pc:docMk/>
            <pc:sldMk cId="1708396165" sldId="1082"/>
            <ac:spMk id="4" creationId="{F7E63158-E27E-443D-97D2-3C03909F0751}"/>
          </ac:spMkLst>
        </pc:spChg>
        <pc:picChg chg="add mod ord">
          <ac:chgData name="Yuyu Zheng" userId="7b20faa1-6da7-4631-b571-aadf739a554b" providerId="ADAL" clId="{53F76A62-CCFC-4709-A6CD-003D168858AD}" dt="2019-02-21T08:45:51.210" v="5744" actId="1076"/>
          <ac:picMkLst>
            <pc:docMk/>
            <pc:sldMk cId="1708396165" sldId="1082"/>
            <ac:picMk id="2" creationId="{0D1418C5-C475-4CAD-B138-9EDF6F09F68E}"/>
          </ac:picMkLst>
        </pc:picChg>
        <pc:picChg chg="add mod ord">
          <ac:chgData name="Yuyu Zheng" userId="7b20faa1-6da7-4631-b571-aadf739a554b" providerId="ADAL" clId="{53F76A62-CCFC-4709-A6CD-003D168858AD}" dt="2019-02-21T08:45:55.589" v="5746" actId="1036"/>
          <ac:picMkLst>
            <pc:docMk/>
            <pc:sldMk cId="1708396165" sldId="1082"/>
            <ac:picMk id="6" creationId="{69D3E556-75E8-4EA8-957C-84629CC9E6AF}"/>
          </ac:picMkLst>
        </pc:picChg>
        <pc:picChg chg="add del">
          <ac:chgData name="Yuyu Zheng" userId="7b20faa1-6da7-4631-b571-aadf739a554b" providerId="ADAL" clId="{53F76A62-CCFC-4709-A6CD-003D168858AD}" dt="2019-02-21T08:43:18.799" v="5651"/>
          <ac:picMkLst>
            <pc:docMk/>
            <pc:sldMk cId="1708396165" sldId="1082"/>
            <ac:picMk id="7" creationId="{ADBF998B-8E95-4247-8F6D-FEC4A958EC94}"/>
          </ac:picMkLst>
        </pc:picChg>
      </pc:sldChg>
      <pc:sldChg chg="addSp delSp modSp add">
        <pc:chgData name="Yuyu Zheng" userId="7b20faa1-6da7-4631-b571-aadf739a554b" providerId="ADAL" clId="{53F76A62-CCFC-4709-A6CD-003D168858AD}" dt="2019-02-21T09:15:22.897" v="6202" actId="20577"/>
        <pc:sldMkLst>
          <pc:docMk/>
          <pc:sldMk cId="3588633087" sldId="1083"/>
        </pc:sldMkLst>
        <pc:spChg chg="mod">
          <ac:chgData name="Yuyu Zheng" userId="7b20faa1-6da7-4631-b571-aadf739a554b" providerId="ADAL" clId="{53F76A62-CCFC-4709-A6CD-003D168858AD}" dt="2019-02-21T09:15:22.897" v="6202" actId="20577"/>
          <ac:spMkLst>
            <pc:docMk/>
            <pc:sldMk cId="3588633087" sldId="1083"/>
            <ac:spMk id="4" creationId="{F7E63158-E27E-443D-97D2-3C03909F0751}"/>
          </ac:spMkLst>
        </pc:spChg>
        <pc:picChg chg="del">
          <ac:chgData name="Yuyu Zheng" userId="7b20faa1-6da7-4631-b571-aadf739a554b" providerId="ADAL" clId="{53F76A62-CCFC-4709-A6CD-003D168858AD}" dt="2019-02-21T08:45:12.605" v="5736" actId="478"/>
          <ac:picMkLst>
            <pc:docMk/>
            <pc:sldMk cId="3588633087" sldId="1083"/>
            <ac:picMk id="2" creationId="{0D1418C5-C475-4CAD-B138-9EDF6F09F68E}"/>
          </ac:picMkLst>
        </pc:picChg>
        <pc:picChg chg="del">
          <ac:chgData name="Yuyu Zheng" userId="7b20faa1-6da7-4631-b571-aadf739a554b" providerId="ADAL" clId="{53F76A62-CCFC-4709-A6CD-003D168858AD}" dt="2019-02-21T08:45:14.548" v="5737" actId="478"/>
          <ac:picMkLst>
            <pc:docMk/>
            <pc:sldMk cId="3588633087" sldId="1083"/>
            <ac:picMk id="6" creationId="{69D3E556-75E8-4EA8-957C-84629CC9E6AF}"/>
          </ac:picMkLst>
        </pc:picChg>
        <pc:picChg chg="add mod">
          <ac:chgData name="Yuyu Zheng" userId="7b20faa1-6da7-4631-b571-aadf739a554b" providerId="ADAL" clId="{53F76A62-CCFC-4709-A6CD-003D168858AD}" dt="2019-02-21T09:11:48.367" v="6174" actId="1076"/>
          <ac:picMkLst>
            <pc:docMk/>
            <pc:sldMk cId="3588633087" sldId="1083"/>
            <ac:picMk id="7" creationId="{4B7AA6C7-2A6D-41B7-A699-0527DA791EE5}"/>
          </ac:picMkLst>
        </pc:picChg>
        <pc:picChg chg="add mod">
          <ac:chgData name="Yuyu Zheng" userId="7b20faa1-6da7-4631-b571-aadf739a554b" providerId="ADAL" clId="{53F76A62-CCFC-4709-A6CD-003D168858AD}" dt="2019-02-21T09:11:45.461" v="6173" actId="1076"/>
          <ac:picMkLst>
            <pc:docMk/>
            <pc:sldMk cId="3588633087" sldId="1083"/>
            <ac:picMk id="8" creationId="{17876712-537A-4F1A-9039-B09ABB785B00}"/>
          </ac:picMkLst>
        </pc:picChg>
        <pc:picChg chg="add mod">
          <ac:chgData name="Yuyu Zheng" userId="7b20faa1-6da7-4631-b571-aadf739a554b" providerId="ADAL" clId="{53F76A62-CCFC-4709-A6CD-003D168858AD}" dt="2019-02-21T09:11:31.141" v="6167" actId="1076"/>
          <ac:picMkLst>
            <pc:docMk/>
            <pc:sldMk cId="3588633087" sldId="1083"/>
            <ac:picMk id="9" creationId="{ADF4A0E2-48CF-4DF8-89F9-468D307F50BA}"/>
          </ac:picMkLst>
        </pc:picChg>
        <pc:picChg chg="add mod">
          <ac:chgData name="Yuyu Zheng" userId="7b20faa1-6da7-4631-b571-aadf739a554b" providerId="ADAL" clId="{53F76A62-CCFC-4709-A6CD-003D168858AD}" dt="2019-02-21T09:12:53.673" v="6183" actId="1076"/>
          <ac:picMkLst>
            <pc:docMk/>
            <pc:sldMk cId="3588633087" sldId="1083"/>
            <ac:picMk id="10" creationId="{1F8FF374-ED28-4619-89A1-C9AD1381D3C3}"/>
          </ac:picMkLst>
        </pc:picChg>
      </pc:sldChg>
      <pc:sldChg chg="addSp delSp modSp add ord">
        <pc:chgData name="Yuyu Zheng" userId="7b20faa1-6da7-4631-b571-aadf739a554b" providerId="ADAL" clId="{53F76A62-CCFC-4709-A6CD-003D168858AD}" dt="2019-02-21T09:24:18.444" v="6477" actId="1076"/>
        <pc:sldMkLst>
          <pc:docMk/>
          <pc:sldMk cId="810962024" sldId="1084"/>
        </pc:sldMkLst>
        <pc:spChg chg="mod">
          <ac:chgData name="Yuyu Zheng" userId="7b20faa1-6da7-4631-b571-aadf739a554b" providerId="ADAL" clId="{53F76A62-CCFC-4709-A6CD-003D168858AD}" dt="2019-02-21T09:21:50.616" v="6472" actId="20577"/>
          <ac:spMkLst>
            <pc:docMk/>
            <pc:sldMk cId="810962024" sldId="1084"/>
            <ac:spMk id="4" creationId="{F7E63158-E27E-443D-97D2-3C03909F0751}"/>
          </ac:spMkLst>
        </pc:spChg>
        <pc:picChg chg="add del">
          <ac:chgData name="Yuyu Zheng" userId="7b20faa1-6da7-4631-b571-aadf739a554b" providerId="ADAL" clId="{53F76A62-CCFC-4709-A6CD-003D168858AD}" dt="2019-02-21T09:24:09.251" v="6474" actId="478"/>
          <ac:picMkLst>
            <pc:docMk/>
            <pc:sldMk cId="810962024" sldId="1084"/>
            <ac:picMk id="2" creationId="{7884072D-AF9E-4EE5-91C6-BEA51BF18FCD}"/>
          </ac:picMkLst>
        </pc:picChg>
        <pc:picChg chg="add mod">
          <ac:chgData name="Yuyu Zheng" userId="7b20faa1-6da7-4631-b571-aadf739a554b" providerId="ADAL" clId="{53F76A62-CCFC-4709-A6CD-003D168858AD}" dt="2019-02-21T09:24:18.444" v="6477" actId="1076"/>
          <ac:picMkLst>
            <pc:docMk/>
            <pc:sldMk cId="810962024" sldId="1084"/>
            <ac:picMk id="6" creationId="{FA9A3299-590B-41E5-96F4-0BA20C70B2CC}"/>
          </ac:picMkLst>
        </pc:picChg>
      </pc:sldChg>
      <pc:sldChg chg="addSp modSp">
        <pc:chgData name="Yuyu Zheng" userId="7b20faa1-6da7-4631-b571-aadf739a554b" providerId="ADAL" clId="{53F76A62-CCFC-4709-A6CD-003D168858AD}" dt="2019-02-21T20:05:55.369" v="6912" actId="1035"/>
        <pc:sldMkLst>
          <pc:docMk/>
          <pc:sldMk cId="809643560" sldId="1097"/>
        </pc:sldMkLst>
        <pc:spChg chg="mod">
          <ac:chgData name="Yuyu Zheng" userId="7b20faa1-6da7-4631-b571-aadf739a554b" providerId="ADAL" clId="{53F76A62-CCFC-4709-A6CD-003D168858AD}" dt="2019-02-21T20:05:49.911" v="6910" actId="1076"/>
          <ac:spMkLst>
            <pc:docMk/>
            <pc:sldMk cId="809643560" sldId="1097"/>
            <ac:spMk id="7" creationId="{15AAA8AB-DDCE-4207-BE30-2981CC41C93F}"/>
          </ac:spMkLst>
        </pc:spChg>
        <pc:spChg chg="add mod">
          <ac:chgData name="Yuyu Zheng" userId="7b20faa1-6da7-4631-b571-aadf739a554b" providerId="ADAL" clId="{53F76A62-CCFC-4709-A6CD-003D168858AD}" dt="2019-02-21T20:05:55.369" v="6912" actId="1035"/>
          <ac:spMkLst>
            <pc:docMk/>
            <pc:sldMk cId="809643560" sldId="1097"/>
            <ac:spMk id="10" creationId="{0E9B766B-A755-4363-9038-A763860F1EF6}"/>
          </ac:spMkLst>
        </pc:spChg>
      </pc:sldChg>
      <pc:sldChg chg="addSp delSp modSp add ord">
        <pc:chgData name="Yuyu Zheng" userId="7b20faa1-6da7-4631-b571-aadf739a554b" providerId="ADAL" clId="{53F76A62-CCFC-4709-A6CD-003D168858AD}" dt="2019-02-21T19:55:12.583" v="6906"/>
        <pc:sldMkLst>
          <pc:docMk/>
          <pc:sldMk cId="3776869183" sldId="1098"/>
        </pc:sldMkLst>
        <pc:spChg chg="del mod">
          <ac:chgData name="Yuyu Zheng" userId="7b20faa1-6da7-4631-b571-aadf739a554b" providerId="ADAL" clId="{53F76A62-CCFC-4709-A6CD-003D168858AD}" dt="2019-02-21T19:54:01.274" v="6900" actId="478"/>
          <ac:spMkLst>
            <pc:docMk/>
            <pc:sldMk cId="3776869183" sldId="1098"/>
            <ac:spMk id="4" creationId="{F7E63158-E27E-443D-97D2-3C03909F0751}"/>
          </ac:spMkLst>
        </pc:spChg>
        <pc:spChg chg="mod">
          <ac:chgData name="Yuyu Zheng" userId="7b20faa1-6da7-4631-b571-aadf739a554b" providerId="ADAL" clId="{53F76A62-CCFC-4709-A6CD-003D168858AD}" dt="2019-02-21T19:55:02.476" v="6905" actId="20577"/>
          <ac:spMkLst>
            <pc:docMk/>
            <pc:sldMk cId="3776869183" sldId="1098"/>
            <ac:spMk id="5" creationId="{8F99199A-2389-448A-9DEC-3F7ACE52F418}"/>
          </ac:spMkLst>
        </pc:spChg>
        <pc:spChg chg="add del mod">
          <ac:chgData name="Yuyu Zheng" userId="7b20faa1-6da7-4631-b571-aadf739a554b" providerId="ADAL" clId="{53F76A62-CCFC-4709-A6CD-003D168858AD}" dt="2019-02-21T19:32:17.049" v="6525" actId="11529"/>
          <ac:spMkLst>
            <pc:docMk/>
            <pc:sldMk cId="3776869183" sldId="1098"/>
            <ac:spMk id="6" creationId="{B7167AC6-D06C-485B-B3C2-508F5920F3EB}"/>
          </ac:spMkLst>
        </pc:spChg>
        <pc:spChg chg="add del mod">
          <ac:chgData name="Yuyu Zheng" userId="7b20faa1-6da7-4631-b571-aadf739a554b" providerId="ADAL" clId="{53F76A62-CCFC-4709-A6CD-003D168858AD}" dt="2019-02-21T19:32:14.859" v="6519" actId="11529"/>
          <ac:spMkLst>
            <pc:docMk/>
            <pc:sldMk cId="3776869183" sldId="1098"/>
            <ac:spMk id="7" creationId="{DACC3A1D-447C-4C68-940E-10CC57254F86}"/>
          </ac:spMkLst>
        </pc:spChg>
        <pc:spChg chg="add del mod">
          <ac:chgData name="Yuyu Zheng" userId="7b20faa1-6da7-4631-b571-aadf739a554b" providerId="ADAL" clId="{53F76A62-CCFC-4709-A6CD-003D168858AD}" dt="2019-02-21T19:36:15.171" v="6599" actId="478"/>
          <ac:spMkLst>
            <pc:docMk/>
            <pc:sldMk cId="3776869183" sldId="1098"/>
            <ac:spMk id="8" creationId="{05B0890D-FE2D-4BEA-942F-CF0EAB73CF94}"/>
          </ac:spMkLst>
        </pc:spChg>
        <pc:spChg chg="add del mod">
          <ac:chgData name="Yuyu Zheng" userId="7b20faa1-6da7-4631-b571-aadf739a554b" providerId="ADAL" clId="{53F76A62-CCFC-4709-A6CD-003D168858AD}" dt="2019-02-21T19:36:15.897" v="6600" actId="478"/>
          <ac:spMkLst>
            <pc:docMk/>
            <pc:sldMk cId="3776869183" sldId="1098"/>
            <ac:spMk id="9" creationId="{0E192993-9856-4CB4-8A67-AF4ED25A32EF}"/>
          </ac:spMkLst>
        </pc:spChg>
        <pc:spChg chg="add mod">
          <ac:chgData name="Yuyu Zheng" userId="7b20faa1-6da7-4631-b571-aadf739a554b" providerId="ADAL" clId="{53F76A62-CCFC-4709-A6CD-003D168858AD}" dt="2019-02-21T19:54:08.105" v="6901" actId="1076"/>
          <ac:spMkLst>
            <pc:docMk/>
            <pc:sldMk cId="3776869183" sldId="1098"/>
            <ac:spMk id="10" creationId="{2560DF25-C7E7-4FAF-8471-6783895E0C9B}"/>
          </ac:spMkLst>
        </pc:spChg>
        <pc:spChg chg="add mod">
          <ac:chgData name="Yuyu Zheng" userId="7b20faa1-6da7-4631-b571-aadf739a554b" providerId="ADAL" clId="{53F76A62-CCFC-4709-A6CD-003D168858AD}" dt="2019-02-21T19:54:08.105" v="6901" actId="1076"/>
          <ac:spMkLst>
            <pc:docMk/>
            <pc:sldMk cId="3776869183" sldId="1098"/>
            <ac:spMk id="12" creationId="{6473432A-0F0C-4935-8511-E9765768F604}"/>
          </ac:spMkLst>
        </pc:spChg>
        <pc:spChg chg="add mod">
          <ac:chgData name="Yuyu Zheng" userId="7b20faa1-6da7-4631-b571-aadf739a554b" providerId="ADAL" clId="{53F76A62-CCFC-4709-A6CD-003D168858AD}" dt="2019-02-21T19:54:08.105" v="6901" actId="1076"/>
          <ac:spMkLst>
            <pc:docMk/>
            <pc:sldMk cId="3776869183" sldId="1098"/>
            <ac:spMk id="14" creationId="{2EA9A5DA-7AA7-48FA-B053-F1350D2C36D4}"/>
          </ac:spMkLst>
        </pc:spChg>
        <pc:spChg chg="add del mod">
          <ac:chgData name="Yuyu Zheng" userId="7b20faa1-6da7-4631-b571-aadf739a554b" providerId="ADAL" clId="{53F76A62-CCFC-4709-A6CD-003D168858AD}" dt="2019-02-21T19:44:07.590" v="6706" actId="478"/>
          <ac:spMkLst>
            <pc:docMk/>
            <pc:sldMk cId="3776869183" sldId="1098"/>
            <ac:spMk id="16" creationId="{7D70FBBB-5E57-49DE-8DC1-0A610C599C72}"/>
          </ac:spMkLst>
        </pc:spChg>
        <pc:spChg chg="add mod">
          <ac:chgData name="Yuyu Zheng" userId="7b20faa1-6da7-4631-b571-aadf739a554b" providerId="ADAL" clId="{53F76A62-CCFC-4709-A6CD-003D168858AD}" dt="2019-02-21T19:54:08.105" v="6901" actId="1076"/>
          <ac:spMkLst>
            <pc:docMk/>
            <pc:sldMk cId="3776869183" sldId="1098"/>
            <ac:spMk id="18" creationId="{C98290E5-0599-4166-B916-98416E010022}"/>
          </ac:spMkLst>
        </pc:spChg>
        <pc:spChg chg="add mod">
          <ac:chgData name="Yuyu Zheng" userId="7b20faa1-6da7-4631-b571-aadf739a554b" providerId="ADAL" clId="{53F76A62-CCFC-4709-A6CD-003D168858AD}" dt="2019-02-21T19:54:28.226" v="6902" actId="1076"/>
          <ac:spMkLst>
            <pc:docMk/>
            <pc:sldMk cId="3776869183" sldId="1098"/>
            <ac:spMk id="25" creationId="{6AA2AE90-86D8-4500-A118-D18F93ACAC1D}"/>
          </ac:spMkLst>
        </pc:spChg>
        <pc:spChg chg="add mod">
          <ac:chgData name="Yuyu Zheng" userId="7b20faa1-6da7-4631-b571-aadf739a554b" providerId="ADAL" clId="{53F76A62-CCFC-4709-A6CD-003D168858AD}" dt="2019-02-21T19:54:28.226" v="6902" actId="1076"/>
          <ac:spMkLst>
            <pc:docMk/>
            <pc:sldMk cId="3776869183" sldId="1098"/>
            <ac:spMk id="27" creationId="{4156D942-3F60-4E20-AA64-C570006A47BD}"/>
          </ac:spMkLst>
        </pc:spChg>
        <pc:spChg chg="add mod">
          <ac:chgData name="Yuyu Zheng" userId="7b20faa1-6da7-4631-b571-aadf739a554b" providerId="ADAL" clId="{53F76A62-CCFC-4709-A6CD-003D168858AD}" dt="2019-02-21T19:54:08.105" v="6901" actId="1076"/>
          <ac:spMkLst>
            <pc:docMk/>
            <pc:sldMk cId="3776869183" sldId="1098"/>
            <ac:spMk id="31" creationId="{8BE09755-CC2D-4E70-B394-3F2ACB3FDC36}"/>
          </ac:spMkLst>
        </pc:spChg>
        <pc:spChg chg="add mod">
          <ac:chgData name="Yuyu Zheng" userId="7b20faa1-6da7-4631-b571-aadf739a554b" providerId="ADAL" clId="{53F76A62-CCFC-4709-A6CD-003D168858AD}" dt="2019-02-21T19:54:08.105" v="6901" actId="1076"/>
          <ac:spMkLst>
            <pc:docMk/>
            <pc:sldMk cId="3776869183" sldId="1098"/>
            <ac:spMk id="33" creationId="{78A78D8A-364A-41F7-BD16-309DF259A6AC}"/>
          </ac:spMkLst>
        </pc:spChg>
        <pc:picChg chg="del">
          <ac:chgData name="Yuyu Zheng" userId="7b20faa1-6da7-4631-b571-aadf739a554b" providerId="ADAL" clId="{53F76A62-CCFC-4709-A6CD-003D168858AD}" dt="2019-02-21T19:30:17.325" v="6481" actId="478"/>
          <ac:picMkLst>
            <pc:docMk/>
            <pc:sldMk cId="3776869183" sldId="1098"/>
            <ac:picMk id="2" creationId="{07F1F373-F461-4B5B-889A-86B9068A412A}"/>
          </ac:picMkLst>
        </pc:picChg>
        <pc:picChg chg="add mod">
          <ac:chgData name="Yuyu Zheng" userId="7b20faa1-6da7-4631-b571-aadf739a554b" providerId="ADAL" clId="{53F76A62-CCFC-4709-A6CD-003D168858AD}" dt="2019-02-21T19:54:08.105" v="6901" actId="1076"/>
          <ac:picMkLst>
            <pc:docMk/>
            <pc:sldMk cId="3776869183" sldId="1098"/>
            <ac:picMk id="11" creationId="{68B5DF9D-2C87-445C-8BAE-B1E3BB73AB0B}"/>
          </ac:picMkLst>
        </pc:picChg>
        <pc:picChg chg="add mod">
          <ac:chgData name="Yuyu Zheng" userId="7b20faa1-6da7-4631-b571-aadf739a554b" providerId="ADAL" clId="{53F76A62-CCFC-4709-A6CD-003D168858AD}" dt="2019-02-21T19:54:08.105" v="6901" actId="1076"/>
          <ac:picMkLst>
            <pc:docMk/>
            <pc:sldMk cId="3776869183" sldId="1098"/>
            <ac:picMk id="13" creationId="{AF154C26-E220-4340-8AAC-E18916E7C2B8}"/>
          </ac:picMkLst>
        </pc:picChg>
        <pc:picChg chg="add mod">
          <ac:chgData name="Yuyu Zheng" userId="7b20faa1-6da7-4631-b571-aadf739a554b" providerId="ADAL" clId="{53F76A62-CCFC-4709-A6CD-003D168858AD}" dt="2019-02-21T19:54:08.105" v="6901" actId="1076"/>
          <ac:picMkLst>
            <pc:docMk/>
            <pc:sldMk cId="3776869183" sldId="1098"/>
            <ac:picMk id="15" creationId="{72A9BE24-B6DE-4ADB-BBF7-F838847B0167}"/>
          </ac:picMkLst>
        </pc:picChg>
        <pc:picChg chg="add del mod">
          <ac:chgData name="Yuyu Zheng" userId="7b20faa1-6da7-4631-b571-aadf739a554b" providerId="ADAL" clId="{53F76A62-CCFC-4709-A6CD-003D168858AD}" dt="2019-02-21T19:44:39.925" v="6709" actId="478"/>
          <ac:picMkLst>
            <pc:docMk/>
            <pc:sldMk cId="3776869183" sldId="1098"/>
            <ac:picMk id="17" creationId="{26E1958F-ABC0-416B-8796-7D6E0C94AD72}"/>
          </ac:picMkLst>
        </pc:picChg>
        <pc:picChg chg="add mod">
          <ac:chgData name="Yuyu Zheng" userId="7b20faa1-6da7-4631-b571-aadf739a554b" providerId="ADAL" clId="{53F76A62-CCFC-4709-A6CD-003D168858AD}" dt="2019-02-21T19:54:08.105" v="6901" actId="1076"/>
          <ac:picMkLst>
            <pc:docMk/>
            <pc:sldMk cId="3776869183" sldId="1098"/>
            <ac:picMk id="19" creationId="{69C45E61-1A21-4886-BD50-C7244E81077D}"/>
          </ac:picMkLst>
        </pc:picChg>
        <pc:picChg chg="add mod">
          <ac:chgData name="Yuyu Zheng" userId="7b20faa1-6da7-4631-b571-aadf739a554b" providerId="ADAL" clId="{53F76A62-CCFC-4709-A6CD-003D168858AD}" dt="2019-02-21T19:54:28.226" v="6902" actId="1076"/>
          <ac:picMkLst>
            <pc:docMk/>
            <pc:sldMk cId="3776869183" sldId="1098"/>
            <ac:picMk id="26" creationId="{475E19E1-732A-4329-96BA-4452BDF915D2}"/>
          </ac:picMkLst>
        </pc:picChg>
        <pc:picChg chg="add mod">
          <ac:chgData name="Yuyu Zheng" userId="7b20faa1-6da7-4631-b571-aadf739a554b" providerId="ADAL" clId="{53F76A62-CCFC-4709-A6CD-003D168858AD}" dt="2019-02-21T19:54:28.226" v="6902" actId="1076"/>
          <ac:picMkLst>
            <pc:docMk/>
            <pc:sldMk cId="3776869183" sldId="1098"/>
            <ac:picMk id="28" creationId="{898AFF27-605F-4EFA-9B24-013B36302DB7}"/>
          </ac:picMkLst>
        </pc:picChg>
        <pc:picChg chg="add mod">
          <ac:chgData name="Yuyu Zheng" userId="7b20faa1-6da7-4631-b571-aadf739a554b" providerId="ADAL" clId="{53F76A62-CCFC-4709-A6CD-003D168858AD}" dt="2019-02-21T19:54:08.105" v="6901" actId="1076"/>
          <ac:picMkLst>
            <pc:docMk/>
            <pc:sldMk cId="3776869183" sldId="1098"/>
            <ac:picMk id="32" creationId="{16578E3C-9AF3-412C-AD85-6E82F61289A8}"/>
          </ac:picMkLst>
        </pc:picChg>
        <pc:picChg chg="add del mod">
          <ac:chgData name="Yuyu Zheng" userId="7b20faa1-6da7-4631-b571-aadf739a554b" providerId="ADAL" clId="{53F76A62-CCFC-4709-A6CD-003D168858AD}" dt="2019-02-21T19:51:54.021" v="6857" actId="478"/>
          <ac:picMkLst>
            <pc:docMk/>
            <pc:sldMk cId="3776869183" sldId="1098"/>
            <ac:picMk id="34" creationId="{5407796B-F171-4734-BDF0-7273EF768C90}"/>
          </ac:picMkLst>
        </pc:picChg>
        <pc:picChg chg="add mod">
          <ac:chgData name="Yuyu Zheng" userId="7b20faa1-6da7-4631-b571-aadf739a554b" providerId="ADAL" clId="{53F76A62-CCFC-4709-A6CD-003D168858AD}" dt="2019-02-21T19:54:08.105" v="6901" actId="1076"/>
          <ac:picMkLst>
            <pc:docMk/>
            <pc:sldMk cId="3776869183" sldId="1098"/>
            <ac:picMk id="35" creationId="{4C3732C8-5D72-431C-9ACF-7F5CEFB111AD}"/>
          </ac:picMkLst>
        </pc:picChg>
        <pc:cxnChg chg="add mod">
          <ac:chgData name="Yuyu Zheng" userId="7b20faa1-6da7-4631-b571-aadf739a554b" providerId="ADAL" clId="{53F76A62-CCFC-4709-A6CD-003D168858AD}" dt="2019-02-21T19:54:32.714" v="6903" actId="14100"/>
          <ac:cxnSpMkLst>
            <pc:docMk/>
            <pc:sldMk cId="3776869183" sldId="1098"/>
            <ac:cxnSpMk id="21" creationId="{7886EA7E-5E70-4352-9C8D-541A5816329B}"/>
          </ac:cxnSpMkLst>
        </pc:cxnChg>
        <pc:cxnChg chg="add del">
          <ac:chgData name="Yuyu Zheng" userId="7b20faa1-6da7-4631-b571-aadf739a554b" providerId="ADAL" clId="{53F76A62-CCFC-4709-A6CD-003D168858AD}" dt="2019-02-21T19:46:06.612" v="6743" actId="11529"/>
          <ac:cxnSpMkLst>
            <pc:docMk/>
            <pc:sldMk cId="3776869183" sldId="1098"/>
            <ac:cxnSpMk id="23" creationId="{A3D19E7D-206D-459B-8F2D-4C492C755BD9}"/>
          </ac:cxnSpMkLst>
        </pc:cxnChg>
        <pc:cxnChg chg="add mod">
          <ac:chgData name="Yuyu Zheng" userId="7b20faa1-6da7-4631-b571-aadf739a554b" providerId="ADAL" clId="{53F76A62-CCFC-4709-A6CD-003D168858AD}" dt="2019-02-21T19:54:35.418" v="6904" actId="14100"/>
          <ac:cxnSpMkLst>
            <pc:docMk/>
            <pc:sldMk cId="3776869183" sldId="1098"/>
            <ac:cxnSpMk id="24" creationId="{712F8605-DDFE-40CB-9DA7-C78439E34A50}"/>
          </ac:cxnSpMkLst>
        </pc:cxnChg>
        <pc:cxnChg chg="add mod">
          <ac:chgData name="Yuyu Zheng" userId="7b20faa1-6da7-4631-b571-aadf739a554b" providerId="ADAL" clId="{53F76A62-CCFC-4709-A6CD-003D168858AD}" dt="2019-02-21T19:54:08.105" v="6901" actId="1076"/>
          <ac:cxnSpMkLst>
            <pc:docMk/>
            <pc:sldMk cId="3776869183" sldId="1098"/>
            <ac:cxnSpMk id="30" creationId="{E54C955B-391A-41FD-BEFC-2747EC052B8D}"/>
          </ac:cxnSpMkLst>
        </pc:cxnChg>
        <pc:cxnChg chg="add del mod">
          <ac:chgData name="Yuyu Zheng" userId="7b20faa1-6da7-4631-b571-aadf739a554b" providerId="ADAL" clId="{53F76A62-CCFC-4709-A6CD-003D168858AD}" dt="2019-02-21T19:53:26.626" v="6895" actId="478"/>
          <ac:cxnSpMkLst>
            <pc:docMk/>
            <pc:sldMk cId="3776869183" sldId="1098"/>
            <ac:cxnSpMk id="38" creationId="{FD21489B-EC64-421A-A13E-DE924FD44C34}"/>
          </ac:cxnSpMkLst>
        </pc:cxnChg>
        <pc:cxnChg chg="add mod">
          <ac:chgData name="Yuyu Zheng" userId="7b20faa1-6da7-4631-b571-aadf739a554b" providerId="ADAL" clId="{53F76A62-CCFC-4709-A6CD-003D168858AD}" dt="2019-02-21T19:54:08.105" v="6901" actId="1076"/>
          <ac:cxnSpMkLst>
            <pc:docMk/>
            <pc:sldMk cId="3776869183" sldId="1098"/>
            <ac:cxnSpMk id="39" creationId="{F59AB966-D76B-43DE-8F61-35B688821AC9}"/>
          </ac:cxnSpMkLst>
        </pc:cxnChg>
      </pc:sldChg>
    </pc:docChg>
  </pc:docChgLst>
  <pc:docChgLst>
    <pc:chgData name="Dmitriy Chernyak" userId="S::dcherny@microsoft.com::09fc4b4c-a53c-4f9f-b2cb-844be97a3d05" providerId="AD" clId="Web-{D92666B2-253A-44FE-999C-B462229630B9}"/>
    <pc:docChg chg="addSld modSld">
      <pc:chgData name="Dmitriy Chernyak" userId="S::dcherny@microsoft.com::09fc4b4c-a53c-4f9f-b2cb-844be97a3d05" providerId="AD" clId="Web-{D92666B2-253A-44FE-999C-B462229630B9}" dt="2019-02-21T18:51:42.655" v="3358" actId="20577"/>
      <pc:docMkLst>
        <pc:docMk/>
      </pc:docMkLst>
      <pc:sldChg chg="modSp">
        <pc:chgData name="Dmitriy Chernyak" userId="S::dcherny@microsoft.com::09fc4b4c-a53c-4f9f-b2cb-844be97a3d05" providerId="AD" clId="Web-{D92666B2-253A-44FE-999C-B462229630B9}" dt="2019-02-21T18:36:16.844" v="3073" actId="20577"/>
        <pc:sldMkLst>
          <pc:docMk/>
          <pc:sldMk cId="3734263015" sldId="279"/>
        </pc:sldMkLst>
        <pc:spChg chg="mod">
          <ac:chgData name="Dmitriy Chernyak" userId="S::dcherny@microsoft.com::09fc4b4c-a53c-4f9f-b2cb-844be97a3d05" providerId="AD" clId="Web-{D92666B2-253A-44FE-999C-B462229630B9}" dt="2019-02-21T16:52:36.500" v="1404" actId="20577"/>
          <ac:spMkLst>
            <pc:docMk/>
            <pc:sldMk cId="3734263015" sldId="279"/>
            <ac:spMk id="4" creationId="{F7E63158-E27E-443D-97D2-3C03909F0751}"/>
          </ac:spMkLst>
        </pc:spChg>
        <pc:spChg chg="mod">
          <ac:chgData name="Dmitriy Chernyak" userId="S::dcherny@microsoft.com::09fc4b4c-a53c-4f9f-b2cb-844be97a3d05" providerId="AD" clId="Web-{D92666B2-253A-44FE-999C-B462229630B9}" dt="2019-02-21T18:36:16.844" v="3073" actId="20577"/>
          <ac:spMkLst>
            <pc:docMk/>
            <pc:sldMk cId="3734263015" sldId="279"/>
            <ac:spMk id="5" creationId="{8F99199A-2389-448A-9DEC-3F7ACE52F418}"/>
          </ac:spMkLst>
        </pc:spChg>
      </pc:sldChg>
      <pc:sldChg chg="addSp modSp add replId">
        <pc:chgData name="Dmitriy Chernyak" userId="S::dcherny@microsoft.com::09fc4b4c-a53c-4f9f-b2cb-844be97a3d05" providerId="AD" clId="Web-{D92666B2-253A-44FE-999C-B462229630B9}" dt="2019-02-21T16:12:56.437" v="385" actId="20577"/>
        <pc:sldMkLst>
          <pc:docMk/>
          <pc:sldMk cId="398621323" sldId="1085"/>
        </pc:sldMkLst>
        <pc:spChg chg="mod">
          <ac:chgData name="Dmitriy Chernyak" userId="S::dcherny@microsoft.com::09fc4b4c-a53c-4f9f-b2cb-844be97a3d05" providerId="AD" clId="Web-{D92666B2-253A-44FE-999C-B462229630B9}" dt="2019-02-21T16:02:32.529" v="298" actId="20577"/>
          <ac:spMkLst>
            <pc:docMk/>
            <pc:sldMk cId="398621323" sldId="1085"/>
            <ac:spMk id="4" creationId="{F7E63158-E27E-443D-97D2-3C03909F0751}"/>
          </ac:spMkLst>
        </pc:spChg>
        <pc:spChg chg="add mod">
          <ac:chgData name="Dmitriy Chernyak" userId="S::dcherny@microsoft.com::09fc4b4c-a53c-4f9f-b2cb-844be97a3d05" providerId="AD" clId="Web-{D92666B2-253A-44FE-999C-B462229630B9}" dt="2019-02-21T16:12:56.437" v="385" actId="20577"/>
          <ac:spMkLst>
            <pc:docMk/>
            <pc:sldMk cId="398621323" sldId="1085"/>
            <ac:spMk id="9" creationId="{815A0BC3-0F2A-41C4-8166-E4D2FC86D8E1}"/>
          </ac:spMkLst>
        </pc:spChg>
        <pc:spChg chg="add mod">
          <ac:chgData name="Dmitriy Chernyak" userId="S::dcherny@microsoft.com::09fc4b4c-a53c-4f9f-b2cb-844be97a3d05" providerId="AD" clId="Web-{D92666B2-253A-44FE-999C-B462229630B9}" dt="2019-02-21T16:12:51.687" v="381" actId="20577"/>
          <ac:spMkLst>
            <pc:docMk/>
            <pc:sldMk cId="398621323" sldId="1085"/>
            <ac:spMk id="10" creationId="{24517F89-ED45-45F9-8D76-3802DADFB7AD}"/>
          </ac:spMkLst>
        </pc:spChg>
        <pc:picChg chg="add mod">
          <ac:chgData name="Dmitriy Chernyak" userId="S::dcherny@microsoft.com::09fc4b4c-a53c-4f9f-b2cb-844be97a3d05" providerId="AD" clId="Web-{D92666B2-253A-44FE-999C-B462229630B9}" dt="2019-02-21T16:11:13.762" v="304" actId="1076"/>
          <ac:picMkLst>
            <pc:docMk/>
            <pc:sldMk cId="398621323" sldId="1085"/>
            <ac:picMk id="2" creationId="{866D7E89-34CE-4237-81F2-438EE35C2F6A}"/>
          </ac:picMkLst>
        </pc:picChg>
        <pc:picChg chg="add mod">
          <ac:chgData name="Dmitriy Chernyak" userId="S::dcherny@microsoft.com::09fc4b4c-a53c-4f9f-b2cb-844be97a3d05" providerId="AD" clId="Web-{D92666B2-253A-44FE-999C-B462229630B9}" dt="2019-02-21T16:11:11.481" v="303" actId="1076"/>
          <ac:picMkLst>
            <pc:docMk/>
            <pc:sldMk cId="398621323" sldId="1085"/>
            <ac:picMk id="7" creationId="{B8680950-4E5E-4F71-9309-F54CC7245C2E}"/>
          </ac:picMkLst>
        </pc:picChg>
      </pc:sldChg>
      <pc:sldChg chg="delSp modSp add replId">
        <pc:chgData name="Dmitriy Chernyak" userId="S::dcherny@microsoft.com::09fc4b4c-a53c-4f9f-b2cb-844be97a3d05" providerId="AD" clId="Web-{D92666B2-253A-44FE-999C-B462229630B9}" dt="2019-02-21T16:22:49.689" v="945" actId="1076"/>
        <pc:sldMkLst>
          <pc:docMk/>
          <pc:sldMk cId="2269928514" sldId="1086"/>
        </pc:sldMkLst>
        <pc:spChg chg="mod">
          <ac:chgData name="Dmitriy Chernyak" userId="S::dcherny@microsoft.com::09fc4b4c-a53c-4f9f-b2cb-844be97a3d05" providerId="AD" clId="Web-{D92666B2-253A-44FE-999C-B462229630B9}" dt="2019-02-21T16:22:49.689" v="945" actId="1076"/>
          <ac:spMkLst>
            <pc:docMk/>
            <pc:sldMk cId="2269928514" sldId="1086"/>
            <ac:spMk id="4" creationId="{F7E63158-E27E-443D-97D2-3C03909F0751}"/>
          </ac:spMkLst>
        </pc:spChg>
        <pc:spChg chg="del">
          <ac:chgData name="Dmitriy Chernyak" userId="S::dcherny@microsoft.com::09fc4b4c-a53c-4f9f-b2cb-844be97a3d05" providerId="AD" clId="Web-{D92666B2-253A-44FE-999C-B462229630B9}" dt="2019-02-21T16:18:42.119" v="660"/>
          <ac:spMkLst>
            <pc:docMk/>
            <pc:sldMk cId="2269928514" sldId="1086"/>
            <ac:spMk id="9" creationId="{815A0BC3-0F2A-41C4-8166-E4D2FC86D8E1}"/>
          </ac:spMkLst>
        </pc:spChg>
        <pc:spChg chg="del">
          <ac:chgData name="Dmitriy Chernyak" userId="S::dcherny@microsoft.com::09fc4b4c-a53c-4f9f-b2cb-844be97a3d05" providerId="AD" clId="Web-{D92666B2-253A-44FE-999C-B462229630B9}" dt="2019-02-21T16:18:42.119" v="659"/>
          <ac:spMkLst>
            <pc:docMk/>
            <pc:sldMk cId="2269928514" sldId="1086"/>
            <ac:spMk id="10" creationId="{24517F89-ED45-45F9-8D76-3802DADFB7AD}"/>
          </ac:spMkLst>
        </pc:spChg>
        <pc:picChg chg="del">
          <ac:chgData name="Dmitriy Chernyak" userId="S::dcherny@microsoft.com::09fc4b4c-a53c-4f9f-b2cb-844be97a3d05" providerId="AD" clId="Web-{D92666B2-253A-44FE-999C-B462229630B9}" dt="2019-02-21T16:18:42.119" v="662"/>
          <ac:picMkLst>
            <pc:docMk/>
            <pc:sldMk cId="2269928514" sldId="1086"/>
            <ac:picMk id="2" creationId="{866D7E89-34CE-4237-81F2-438EE35C2F6A}"/>
          </ac:picMkLst>
        </pc:picChg>
        <pc:picChg chg="del">
          <ac:chgData name="Dmitriy Chernyak" userId="S::dcherny@microsoft.com::09fc4b4c-a53c-4f9f-b2cb-844be97a3d05" providerId="AD" clId="Web-{D92666B2-253A-44FE-999C-B462229630B9}" dt="2019-02-21T16:18:42.119" v="661"/>
          <ac:picMkLst>
            <pc:docMk/>
            <pc:sldMk cId="2269928514" sldId="1086"/>
            <ac:picMk id="7" creationId="{B8680950-4E5E-4F71-9309-F54CC7245C2E}"/>
          </ac:picMkLst>
        </pc:picChg>
      </pc:sldChg>
      <pc:sldChg chg="modSp add replId">
        <pc:chgData name="Dmitriy Chernyak" userId="S::dcherny@microsoft.com::09fc4b4c-a53c-4f9f-b2cb-844be97a3d05" providerId="AD" clId="Web-{D92666B2-253A-44FE-999C-B462229630B9}" dt="2019-02-21T16:28:45.965" v="1397" actId="20577"/>
        <pc:sldMkLst>
          <pc:docMk/>
          <pc:sldMk cId="1421675212" sldId="1087"/>
        </pc:sldMkLst>
        <pc:spChg chg="mod">
          <ac:chgData name="Dmitriy Chernyak" userId="S::dcherny@microsoft.com::09fc4b4c-a53c-4f9f-b2cb-844be97a3d05" providerId="AD" clId="Web-{D92666B2-253A-44FE-999C-B462229630B9}" dt="2019-02-21T16:28:45.965" v="1397" actId="20577"/>
          <ac:spMkLst>
            <pc:docMk/>
            <pc:sldMk cId="1421675212" sldId="1087"/>
            <ac:spMk id="4" creationId="{F7E63158-E27E-443D-97D2-3C03909F0751}"/>
          </ac:spMkLst>
        </pc:spChg>
      </pc:sldChg>
      <pc:sldChg chg="modSp add replId">
        <pc:chgData name="Dmitriy Chernyak" userId="S::dcherny@microsoft.com::09fc4b4c-a53c-4f9f-b2cb-844be97a3d05" providerId="AD" clId="Web-{D92666B2-253A-44FE-999C-B462229630B9}" dt="2019-02-21T18:36:11.766" v="3069" actId="20577"/>
        <pc:sldMkLst>
          <pc:docMk/>
          <pc:sldMk cId="3188775118" sldId="1088"/>
        </pc:sldMkLst>
        <pc:spChg chg="mod">
          <ac:chgData name="Dmitriy Chernyak" userId="S::dcherny@microsoft.com::09fc4b4c-a53c-4f9f-b2cb-844be97a3d05" providerId="AD" clId="Web-{D92666B2-253A-44FE-999C-B462229630B9}" dt="2019-02-21T17:00:29.018" v="1979" actId="20577"/>
          <ac:spMkLst>
            <pc:docMk/>
            <pc:sldMk cId="3188775118" sldId="1088"/>
            <ac:spMk id="4" creationId="{F7E63158-E27E-443D-97D2-3C03909F0751}"/>
          </ac:spMkLst>
        </pc:spChg>
        <pc:spChg chg="mod">
          <ac:chgData name="Dmitriy Chernyak" userId="S::dcherny@microsoft.com::09fc4b4c-a53c-4f9f-b2cb-844be97a3d05" providerId="AD" clId="Web-{D92666B2-253A-44FE-999C-B462229630B9}" dt="2019-02-21T18:36:11.766" v="3069" actId="20577"/>
          <ac:spMkLst>
            <pc:docMk/>
            <pc:sldMk cId="3188775118" sldId="1088"/>
            <ac:spMk id="5" creationId="{8F99199A-2389-448A-9DEC-3F7ACE52F418}"/>
          </ac:spMkLst>
        </pc:spChg>
      </pc:sldChg>
      <pc:sldChg chg="addSp delSp modSp add replId">
        <pc:chgData name="Dmitriy Chernyak" userId="S::dcherny@microsoft.com::09fc4b4c-a53c-4f9f-b2cb-844be97a3d05" providerId="AD" clId="Web-{D92666B2-253A-44FE-999C-B462229630B9}" dt="2019-02-21T18:36:00.047" v="3061" actId="20577"/>
        <pc:sldMkLst>
          <pc:docMk/>
          <pc:sldMk cId="91965142" sldId="1089"/>
        </pc:sldMkLst>
        <pc:spChg chg="add mod">
          <ac:chgData name="Dmitriy Chernyak" userId="S::dcherny@microsoft.com::09fc4b4c-a53c-4f9f-b2cb-844be97a3d05" providerId="AD" clId="Web-{D92666B2-253A-44FE-999C-B462229630B9}" dt="2019-02-21T18:31:42.531" v="2736" actId="1076"/>
          <ac:spMkLst>
            <pc:docMk/>
            <pc:sldMk cId="91965142" sldId="1089"/>
            <ac:spMk id="2" creationId="{F4EF44DF-0706-4D83-ABDC-F2F948287147}"/>
          </ac:spMkLst>
        </pc:spChg>
        <pc:spChg chg="del mod">
          <ac:chgData name="Dmitriy Chernyak" userId="S::dcherny@microsoft.com::09fc4b4c-a53c-4f9f-b2cb-844be97a3d05" providerId="AD" clId="Web-{D92666B2-253A-44FE-999C-B462229630B9}" dt="2019-02-21T17:13:00.454" v="2692"/>
          <ac:spMkLst>
            <pc:docMk/>
            <pc:sldMk cId="91965142" sldId="1089"/>
            <ac:spMk id="4" creationId="{F7E63158-E27E-443D-97D2-3C03909F0751}"/>
          </ac:spMkLst>
        </pc:spChg>
        <pc:spChg chg="mod">
          <ac:chgData name="Dmitriy Chernyak" userId="S::dcherny@microsoft.com::09fc4b4c-a53c-4f9f-b2cb-844be97a3d05" providerId="AD" clId="Web-{D92666B2-253A-44FE-999C-B462229630B9}" dt="2019-02-21T18:36:00.047" v="3061" actId="20577"/>
          <ac:spMkLst>
            <pc:docMk/>
            <pc:sldMk cId="91965142" sldId="1089"/>
            <ac:spMk id="5" creationId="{8F99199A-2389-448A-9DEC-3F7ACE52F418}"/>
          </ac:spMkLst>
        </pc:spChg>
        <pc:spChg chg="add mod">
          <ac:chgData name="Dmitriy Chernyak" userId="S::dcherny@microsoft.com::09fc4b4c-a53c-4f9f-b2cb-844be97a3d05" providerId="AD" clId="Web-{D92666B2-253A-44FE-999C-B462229630B9}" dt="2019-02-21T18:31:42.547" v="2737" actId="1076"/>
          <ac:spMkLst>
            <pc:docMk/>
            <pc:sldMk cId="91965142" sldId="1089"/>
            <ac:spMk id="6" creationId="{60B50605-A399-4CC6-9DC6-939A76349B35}"/>
          </ac:spMkLst>
        </pc:spChg>
        <pc:spChg chg="add mod">
          <ac:chgData name="Dmitriy Chernyak" userId="S::dcherny@microsoft.com::09fc4b4c-a53c-4f9f-b2cb-844be97a3d05" providerId="AD" clId="Web-{D92666B2-253A-44FE-999C-B462229630B9}" dt="2019-02-21T18:31:42.563" v="2738" actId="1076"/>
          <ac:spMkLst>
            <pc:docMk/>
            <pc:sldMk cId="91965142" sldId="1089"/>
            <ac:spMk id="7" creationId="{F0216B75-7CA0-46D8-8352-B8DF5C8991DF}"/>
          </ac:spMkLst>
        </pc:spChg>
        <pc:spChg chg="add mod">
          <ac:chgData name="Dmitriy Chernyak" userId="S::dcherny@microsoft.com::09fc4b4c-a53c-4f9f-b2cb-844be97a3d05" providerId="AD" clId="Web-{D92666B2-253A-44FE-999C-B462229630B9}" dt="2019-02-21T18:35:50.297" v="3056" actId="20577"/>
          <ac:spMkLst>
            <pc:docMk/>
            <pc:sldMk cId="91965142" sldId="1089"/>
            <ac:spMk id="10" creationId="{EBA215D2-1D2E-404E-A5D0-1F81380C7078}"/>
          </ac:spMkLst>
        </pc:spChg>
        <pc:cxnChg chg="add mod">
          <ac:chgData name="Dmitriy Chernyak" userId="S::dcherny@microsoft.com::09fc4b4c-a53c-4f9f-b2cb-844be97a3d05" providerId="AD" clId="Web-{D92666B2-253A-44FE-999C-B462229630B9}" dt="2019-02-21T18:31:42.578" v="2739" actId="1076"/>
          <ac:cxnSpMkLst>
            <pc:docMk/>
            <pc:sldMk cId="91965142" sldId="1089"/>
            <ac:cxnSpMk id="4" creationId="{F6D98F79-CF0D-404D-84B6-4636A1FA6BED}"/>
          </ac:cxnSpMkLst>
        </pc:cxnChg>
        <pc:cxnChg chg="add mod">
          <ac:chgData name="Dmitriy Chernyak" userId="S::dcherny@microsoft.com::09fc4b4c-a53c-4f9f-b2cb-844be97a3d05" providerId="AD" clId="Web-{D92666B2-253A-44FE-999C-B462229630B9}" dt="2019-02-21T18:31:42.578" v="2740" actId="1076"/>
          <ac:cxnSpMkLst>
            <pc:docMk/>
            <pc:sldMk cId="91965142" sldId="1089"/>
            <ac:cxnSpMk id="8" creationId="{87F77B44-FD61-4BCA-8EC8-9DC997A5E63B}"/>
          </ac:cxnSpMkLst>
        </pc:cxnChg>
      </pc:sldChg>
      <pc:sldChg chg="addSp modSp add replId">
        <pc:chgData name="Dmitriy Chernyak" userId="S::dcherny@microsoft.com::09fc4b4c-a53c-4f9f-b2cb-844be97a3d05" providerId="AD" clId="Web-{D92666B2-253A-44FE-999C-B462229630B9}" dt="2019-02-21T18:36:06.375" v="3065" actId="20577"/>
        <pc:sldMkLst>
          <pc:docMk/>
          <pc:sldMk cId="1497682577" sldId="1090"/>
        </pc:sldMkLst>
        <pc:spChg chg="mod">
          <ac:chgData name="Dmitriy Chernyak" userId="S::dcherny@microsoft.com::09fc4b4c-a53c-4f9f-b2cb-844be97a3d05" providerId="AD" clId="Web-{D92666B2-253A-44FE-999C-B462229630B9}" dt="2019-02-21T17:08:46.069" v="2690" actId="20577"/>
          <ac:spMkLst>
            <pc:docMk/>
            <pc:sldMk cId="1497682577" sldId="1090"/>
            <ac:spMk id="4" creationId="{F7E63158-E27E-443D-97D2-3C03909F0751}"/>
          </ac:spMkLst>
        </pc:spChg>
        <pc:spChg chg="mod">
          <ac:chgData name="Dmitriy Chernyak" userId="S::dcherny@microsoft.com::09fc4b4c-a53c-4f9f-b2cb-844be97a3d05" providerId="AD" clId="Web-{D92666B2-253A-44FE-999C-B462229630B9}" dt="2019-02-21T18:36:06.375" v="3065" actId="20577"/>
          <ac:spMkLst>
            <pc:docMk/>
            <pc:sldMk cId="1497682577" sldId="1090"/>
            <ac:spMk id="5" creationId="{8F99199A-2389-448A-9DEC-3F7ACE52F418}"/>
          </ac:spMkLst>
        </pc:spChg>
        <pc:spChg chg="add mod">
          <ac:chgData name="Dmitriy Chernyak" userId="S::dcherny@microsoft.com::09fc4b4c-a53c-4f9f-b2cb-844be97a3d05" providerId="AD" clId="Web-{D92666B2-253A-44FE-999C-B462229630B9}" dt="2019-02-21T17:06:01.032" v="2505" actId="1076"/>
          <ac:spMkLst>
            <pc:docMk/>
            <pc:sldMk cId="1497682577" sldId="1090"/>
            <ac:spMk id="6" creationId="{82A2B6E2-9B60-4092-83B1-801EAF85608E}"/>
          </ac:spMkLst>
        </pc:spChg>
      </pc:sldChg>
      <pc:sldChg chg="addSp delSp modSp add replId">
        <pc:chgData name="Dmitriy Chernyak" userId="S::dcherny@microsoft.com::09fc4b4c-a53c-4f9f-b2cb-844be97a3d05" providerId="AD" clId="Web-{D92666B2-253A-44FE-999C-B462229630B9}" dt="2019-02-21T18:51:29.389" v="3351" actId="14100"/>
        <pc:sldMkLst>
          <pc:docMk/>
          <pc:sldMk cId="527235825" sldId="1091"/>
        </pc:sldMkLst>
        <pc:spChg chg="mod">
          <ac:chgData name="Dmitriy Chernyak" userId="S::dcherny@microsoft.com::09fc4b4c-a53c-4f9f-b2cb-844be97a3d05" providerId="AD" clId="Web-{D92666B2-253A-44FE-999C-B462229630B9}" dt="2019-02-21T18:37:42.469" v="3082" actId="20577"/>
          <ac:spMkLst>
            <pc:docMk/>
            <pc:sldMk cId="527235825" sldId="1091"/>
            <ac:spMk id="4" creationId="{F7E63158-E27E-443D-97D2-3C03909F0751}"/>
          </ac:spMkLst>
        </pc:spChg>
        <pc:spChg chg="mod">
          <ac:chgData name="Dmitriy Chernyak" userId="S::dcherny@microsoft.com::09fc4b4c-a53c-4f9f-b2cb-844be97a3d05" providerId="AD" clId="Web-{D92666B2-253A-44FE-999C-B462229630B9}" dt="2019-02-21T18:36:25.891" v="3078" actId="20577"/>
          <ac:spMkLst>
            <pc:docMk/>
            <pc:sldMk cId="527235825" sldId="1091"/>
            <ac:spMk id="5" creationId="{8F99199A-2389-448A-9DEC-3F7ACE52F418}"/>
          </ac:spMkLst>
        </pc:spChg>
        <pc:spChg chg="add mod">
          <ac:chgData name="Dmitriy Chernyak" userId="S::dcherny@microsoft.com::09fc4b4c-a53c-4f9f-b2cb-844be97a3d05" providerId="AD" clId="Web-{D92666B2-253A-44FE-999C-B462229630B9}" dt="2019-02-21T18:46:47.935" v="3258" actId="1076"/>
          <ac:spMkLst>
            <pc:docMk/>
            <pc:sldMk cId="527235825" sldId="1091"/>
            <ac:spMk id="8" creationId="{D4171493-589D-44F3-88FC-BBB04DF8FC9D}"/>
          </ac:spMkLst>
        </pc:spChg>
        <pc:spChg chg="add mod">
          <ac:chgData name="Dmitriy Chernyak" userId="S::dcherny@microsoft.com::09fc4b4c-a53c-4f9f-b2cb-844be97a3d05" providerId="AD" clId="Web-{D92666B2-253A-44FE-999C-B462229630B9}" dt="2019-02-21T18:46:45.013" v="3257" actId="1076"/>
          <ac:spMkLst>
            <pc:docMk/>
            <pc:sldMk cId="527235825" sldId="1091"/>
            <ac:spMk id="9" creationId="{05051E31-816C-4D2C-8B5D-5A9D421669D3}"/>
          </ac:spMkLst>
        </pc:spChg>
        <pc:spChg chg="add mod">
          <ac:chgData name="Dmitriy Chernyak" userId="S::dcherny@microsoft.com::09fc4b4c-a53c-4f9f-b2cb-844be97a3d05" providerId="AD" clId="Web-{D92666B2-253A-44FE-999C-B462229630B9}" dt="2019-02-21T18:46:40.874" v="3256" actId="1076"/>
          <ac:spMkLst>
            <pc:docMk/>
            <pc:sldMk cId="527235825" sldId="1091"/>
            <ac:spMk id="10" creationId="{BED20D3F-308E-4542-B347-85616CB5FBE2}"/>
          </ac:spMkLst>
        </pc:spChg>
        <pc:spChg chg="add mod">
          <ac:chgData name="Dmitriy Chernyak" userId="S::dcherny@microsoft.com::09fc4b4c-a53c-4f9f-b2cb-844be97a3d05" providerId="AD" clId="Web-{D92666B2-253A-44FE-999C-B462229630B9}" dt="2019-02-21T18:46:33.607" v="3252" actId="1076"/>
          <ac:spMkLst>
            <pc:docMk/>
            <pc:sldMk cId="527235825" sldId="1091"/>
            <ac:spMk id="11" creationId="{3764040F-66B8-4AAD-A98B-939F2AA02C23}"/>
          </ac:spMkLst>
        </pc:spChg>
        <pc:spChg chg="add mod">
          <ac:chgData name="Dmitriy Chernyak" userId="S::dcherny@microsoft.com::09fc4b4c-a53c-4f9f-b2cb-844be97a3d05" providerId="AD" clId="Web-{D92666B2-253A-44FE-999C-B462229630B9}" dt="2019-02-21T18:46:22.248" v="3248" actId="20577"/>
          <ac:spMkLst>
            <pc:docMk/>
            <pc:sldMk cId="527235825" sldId="1091"/>
            <ac:spMk id="12" creationId="{01633BCE-099E-446A-9DF2-6339A4327AC8}"/>
          </ac:spMkLst>
        </pc:spChg>
        <pc:spChg chg="add del mod">
          <ac:chgData name="Dmitriy Chernyak" userId="S::dcherny@microsoft.com::09fc4b4c-a53c-4f9f-b2cb-844be97a3d05" providerId="AD" clId="Web-{D92666B2-253A-44FE-999C-B462229630B9}" dt="2019-02-21T18:42:04.142" v="3140"/>
          <ac:spMkLst>
            <pc:docMk/>
            <pc:sldMk cId="527235825" sldId="1091"/>
            <ac:spMk id="13" creationId="{EC4E3C82-469F-489F-80BD-5F89D804A4FA}"/>
          </ac:spMkLst>
        </pc:spChg>
        <pc:spChg chg="add mod ord">
          <ac:chgData name="Dmitriy Chernyak" userId="S::dcherny@microsoft.com::09fc4b4c-a53c-4f9f-b2cb-844be97a3d05" providerId="AD" clId="Web-{D92666B2-253A-44FE-999C-B462229630B9}" dt="2019-02-21T18:51:29.389" v="3351" actId="14100"/>
          <ac:spMkLst>
            <pc:docMk/>
            <pc:sldMk cId="527235825" sldId="1091"/>
            <ac:spMk id="14" creationId="{5ED670F7-FD0C-4DD9-8DB2-B9B4891AE228}"/>
          </ac:spMkLst>
        </pc:spChg>
        <pc:spChg chg="add mod">
          <ac:chgData name="Dmitriy Chernyak" userId="S::dcherny@microsoft.com::09fc4b4c-a53c-4f9f-b2cb-844be97a3d05" providerId="AD" clId="Web-{D92666B2-253A-44FE-999C-B462229630B9}" dt="2019-02-21T18:47:42.482" v="3296" actId="1076"/>
          <ac:spMkLst>
            <pc:docMk/>
            <pc:sldMk cId="527235825" sldId="1091"/>
            <ac:spMk id="15" creationId="{63D07441-BC89-4EC2-B9F8-7F1C2E1C025E}"/>
          </ac:spMkLst>
        </pc:spChg>
        <pc:spChg chg="add mod">
          <ac:chgData name="Dmitriy Chernyak" userId="S::dcherny@microsoft.com::09fc4b4c-a53c-4f9f-b2cb-844be97a3d05" providerId="AD" clId="Web-{D92666B2-253A-44FE-999C-B462229630B9}" dt="2019-02-21T18:48:08.217" v="3306" actId="1076"/>
          <ac:spMkLst>
            <pc:docMk/>
            <pc:sldMk cId="527235825" sldId="1091"/>
            <ac:spMk id="16" creationId="{7786B1DF-B42E-4B05-8682-BA5E24F813AC}"/>
          </ac:spMkLst>
        </pc:spChg>
        <pc:spChg chg="add mod">
          <ac:chgData name="Dmitriy Chernyak" userId="S::dcherny@microsoft.com::09fc4b4c-a53c-4f9f-b2cb-844be97a3d05" providerId="AD" clId="Web-{D92666B2-253A-44FE-999C-B462229630B9}" dt="2019-02-21T18:49:03.857" v="3330" actId="1076"/>
          <ac:spMkLst>
            <pc:docMk/>
            <pc:sldMk cId="527235825" sldId="1091"/>
            <ac:spMk id="17" creationId="{0E6DAB2C-1722-4E91-8B48-6EAA574644DC}"/>
          </ac:spMkLst>
        </pc:spChg>
        <pc:spChg chg="add mod">
          <ac:chgData name="Dmitriy Chernyak" userId="S::dcherny@microsoft.com::09fc4b4c-a53c-4f9f-b2cb-844be97a3d05" providerId="AD" clId="Web-{D92666B2-253A-44FE-999C-B462229630B9}" dt="2019-02-21T18:49:07.685" v="3331" actId="1076"/>
          <ac:spMkLst>
            <pc:docMk/>
            <pc:sldMk cId="527235825" sldId="1091"/>
            <ac:spMk id="18" creationId="{B8CCECE0-F754-44A6-87B3-DDD8E09394B9}"/>
          </ac:spMkLst>
        </pc:spChg>
        <pc:spChg chg="add mod">
          <ac:chgData name="Dmitriy Chernyak" userId="S::dcherny@microsoft.com::09fc4b4c-a53c-4f9f-b2cb-844be97a3d05" providerId="AD" clId="Web-{D92666B2-253A-44FE-999C-B462229630B9}" dt="2019-02-21T18:48:58.388" v="3329" actId="1076"/>
          <ac:spMkLst>
            <pc:docMk/>
            <pc:sldMk cId="527235825" sldId="1091"/>
            <ac:spMk id="19" creationId="{ADAA01C4-990E-40A8-B5C8-E9DBDFD8BD38}"/>
          </ac:spMkLst>
        </pc:spChg>
        <pc:picChg chg="add del mod">
          <ac:chgData name="Dmitriy Chernyak" userId="S::dcherny@microsoft.com::09fc4b4c-a53c-4f9f-b2cb-844be97a3d05" providerId="AD" clId="Web-{D92666B2-253A-44FE-999C-B462229630B9}" dt="2019-02-21T18:39:45.313" v="3087"/>
          <ac:picMkLst>
            <pc:docMk/>
            <pc:sldMk cId="527235825" sldId="1091"/>
            <ac:picMk id="2" creationId="{07F1F373-F461-4B5B-889A-86B9068A412A}"/>
          </ac:picMkLst>
        </pc:picChg>
        <pc:cxnChg chg="add mod">
          <ac:chgData name="Dmitriy Chernyak" userId="S::dcherny@microsoft.com::09fc4b4c-a53c-4f9f-b2cb-844be97a3d05" providerId="AD" clId="Web-{D92666B2-253A-44FE-999C-B462229630B9}" dt="2019-02-21T18:51:24.701" v="3350" actId="14100"/>
          <ac:cxnSpMkLst>
            <pc:docMk/>
            <pc:sldMk cId="527235825" sldId="1091"/>
            <ac:cxnSpMk id="21" creationId="{F58ACDFA-543E-4FE0-B76F-0D6131AE4CCE}"/>
          </ac:cxnSpMkLst>
        </pc:cxnChg>
        <pc:cxnChg chg="add mod">
          <ac:chgData name="Dmitriy Chernyak" userId="S::dcherny@microsoft.com::09fc4b4c-a53c-4f9f-b2cb-844be97a3d05" providerId="AD" clId="Web-{D92666B2-253A-44FE-999C-B462229630B9}" dt="2019-02-21T18:50:51.889" v="3347"/>
          <ac:cxnSpMkLst>
            <pc:docMk/>
            <pc:sldMk cId="527235825" sldId="1091"/>
            <ac:cxnSpMk id="22" creationId="{7C5DD5CC-5A81-4041-8AF1-4B6E39C889C0}"/>
          </ac:cxnSpMkLst>
        </pc:cxnChg>
        <pc:cxnChg chg="add mod">
          <ac:chgData name="Dmitriy Chernyak" userId="S::dcherny@microsoft.com::09fc4b4c-a53c-4f9f-b2cb-844be97a3d05" providerId="AD" clId="Web-{D92666B2-253A-44FE-999C-B462229630B9}" dt="2019-02-21T18:50:42.935" v="3346"/>
          <ac:cxnSpMkLst>
            <pc:docMk/>
            <pc:sldMk cId="527235825" sldId="1091"/>
            <ac:cxnSpMk id="23" creationId="{1F016EEE-974D-4728-A60B-51B98BC59C04}"/>
          </ac:cxnSpMkLst>
        </pc:cxnChg>
        <pc:cxnChg chg="add del">
          <ac:chgData name="Dmitriy Chernyak" userId="S::dcherny@microsoft.com::09fc4b4c-a53c-4f9f-b2cb-844be97a3d05" providerId="AD" clId="Web-{D92666B2-253A-44FE-999C-B462229630B9}" dt="2019-02-21T18:50:34.092" v="3345"/>
          <ac:cxnSpMkLst>
            <pc:docMk/>
            <pc:sldMk cId="527235825" sldId="1091"/>
            <ac:cxnSpMk id="24" creationId="{B201863F-F744-4E60-B07F-06FDE5DBDEE7}"/>
          </ac:cxnSpMkLst>
        </pc:cxnChg>
      </pc:sldChg>
      <pc:sldChg chg="modSp add replId">
        <pc:chgData name="Dmitriy Chernyak" userId="S::dcherny@microsoft.com::09fc4b4c-a53c-4f9f-b2cb-844be97a3d05" providerId="AD" clId="Web-{D92666B2-253A-44FE-999C-B462229630B9}" dt="2019-02-21T18:51:41.170" v="3356" actId="20577"/>
        <pc:sldMkLst>
          <pc:docMk/>
          <pc:sldMk cId="2929204954" sldId="1092"/>
        </pc:sldMkLst>
        <pc:spChg chg="mod">
          <ac:chgData name="Dmitriy Chernyak" userId="S::dcherny@microsoft.com::09fc4b4c-a53c-4f9f-b2cb-844be97a3d05" providerId="AD" clId="Web-{D92666B2-253A-44FE-999C-B462229630B9}" dt="2019-02-21T18:51:41.170" v="3356" actId="20577"/>
          <ac:spMkLst>
            <pc:docMk/>
            <pc:sldMk cId="2929204954" sldId="1092"/>
            <ac:spMk id="5" creationId="{8F99199A-2389-448A-9DEC-3F7ACE52F418}"/>
          </ac:spMkLst>
        </pc:spChg>
      </pc:sldChg>
    </pc:docChg>
  </pc:docChgLst>
  <pc:docChgLst>
    <pc:chgData name="Dmitriy Chernyak" userId="S::dcherny@microsoft.com::09fc4b4c-a53c-4f9f-b2cb-844be97a3d05" providerId="AD" clId="Web-{6646A1D7-2182-4211-9152-579A80EC1B3B}"/>
    <pc:docChg chg="addSld modSld">
      <pc:chgData name="Dmitriy Chernyak" userId="S::dcherny@microsoft.com::09fc4b4c-a53c-4f9f-b2cb-844be97a3d05" providerId="AD" clId="Web-{6646A1D7-2182-4211-9152-579A80EC1B3B}" dt="2019-02-21T23:02:03.963" v="299" actId="20577"/>
      <pc:docMkLst>
        <pc:docMk/>
      </pc:docMkLst>
      <pc:sldChg chg="modSp add replId">
        <pc:chgData name="Dmitriy Chernyak" userId="S::dcherny@microsoft.com::09fc4b4c-a53c-4f9f-b2cb-844be97a3d05" providerId="AD" clId="Web-{6646A1D7-2182-4211-9152-579A80EC1B3B}" dt="2019-02-21T23:02:02.822" v="297" actId="20577"/>
        <pc:sldMkLst>
          <pc:docMk/>
          <pc:sldMk cId="2873865484" sldId="1100"/>
        </pc:sldMkLst>
        <pc:spChg chg="mod">
          <ac:chgData name="Dmitriy Chernyak" userId="S::dcherny@microsoft.com::09fc4b4c-a53c-4f9f-b2cb-844be97a3d05" providerId="AD" clId="Web-{6646A1D7-2182-4211-9152-579A80EC1B3B}" dt="2019-02-21T23:02:02.822" v="297" actId="20577"/>
          <ac:spMkLst>
            <pc:docMk/>
            <pc:sldMk cId="2873865484" sldId="1100"/>
            <ac:spMk id="4" creationId="{F7E63158-E27E-443D-97D2-3C03909F0751}"/>
          </ac:spMkLst>
        </pc:spChg>
      </pc:sldChg>
    </pc:docChg>
  </pc:docChgLst>
  <pc:docChgLst>
    <pc:chgData name="Drew Powers" userId="S::drpowe@microsoft.com::0306f94d-d228-4395-8074-7533cb766319" providerId="AD" clId="Web-{F1A09DAB-C77C-4425-B44E-F971BDF56A52}"/>
    <pc:docChg chg="delSld">
      <pc:chgData name="Drew Powers" userId="S::drpowe@microsoft.com::0306f94d-d228-4395-8074-7533cb766319" providerId="AD" clId="Web-{F1A09DAB-C77C-4425-B44E-F971BDF56A52}" dt="2019-02-21T19:26:56.182" v="0"/>
      <pc:docMkLst>
        <pc:docMk/>
      </pc:docMkLst>
      <pc:sldChg chg="del">
        <pc:chgData name="Drew Powers" userId="S::drpowe@microsoft.com::0306f94d-d228-4395-8074-7533cb766319" providerId="AD" clId="Web-{F1A09DAB-C77C-4425-B44E-F971BDF56A52}" dt="2019-02-21T19:26:56.182" v="0"/>
        <pc:sldMkLst>
          <pc:docMk/>
          <pc:sldMk cId="470629987" sldId="1018"/>
        </pc:sldMkLst>
      </pc:sldChg>
    </pc:docChg>
  </pc:docChgLst>
  <pc:docChgLst>
    <pc:chgData name="Dmitriy Chernyak" userId="09fc4b4c-a53c-4f9f-b2cb-844be97a3d05" providerId="ADAL" clId="{AD8D1C32-712E-4034-A953-0403BB26E2B8}"/>
    <pc:docChg chg="modSld">
      <pc:chgData name="Dmitriy Chernyak" userId="09fc4b4c-a53c-4f9f-b2cb-844be97a3d05" providerId="ADAL" clId="{AD8D1C32-712E-4034-A953-0403BB26E2B8}" dt="2019-02-21T00:59:20.010" v="4" actId="207"/>
      <pc:docMkLst>
        <pc:docMk/>
      </pc:docMkLst>
      <pc:sldChg chg="modSp">
        <pc:chgData name="Dmitriy Chernyak" userId="09fc4b4c-a53c-4f9f-b2cb-844be97a3d05" providerId="ADAL" clId="{AD8D1C32-712E-4034-A953-0403BB26E2B8}" dt="2019-02-21T00:00:08.408" v="0"/>
        <pc:sldMkLst>
          <pc:docMk/>
          <pc:sldMk cId="3734263015" sldId="279"/>
        </pc:sldMkLst>
        <pc:spChg chg="mod">
          <ac:chgData name="Dmitriy Chernyak" userId="09fc4b4c-a53c-4f9f-b2cb-844be97a3d05" providerId="ADAL" clId="{AD8D1C32-712E-4034-A953-0403BB26E2B8}" dt="2019-02-21T00:00:08.408" v="0"/>
          <ac:spMkLst>
            <pc:docMk/>
            <pc:sldMk cId="3734263015" sldId="279"/>
            <ac:spMk id="4" creationId="{F7E63158-E27E-443D-97D2-3C03909F0751}"/>
          </ac:spMkLst>
        </pc:spChg>
      </pc:sldChg>
      <pc:sldChg chg="modSp">
        <pc:chgData name="Dmitriy Chernyak" userId="09fc4b4c-a53c-4f9f-b2cb-844be97a3d05" providerId="ADAL" clId="{AD8D1C32-712E-4034-A953-0403BB26E2B8}" dt="2019-02-21T00:59:20.010" v="4" actId="207"/>
        <pc:sldMkLst>
          <pc:docMk/>
          <pc:sldMk cId="2267435889" sldId="1071"/>
        </pc:sldMkLst>
        <pc:spChg chg="mod">
          <ac:chgData name="Dmitriy Chernyak" userId="09fc4b4c-a53c-4f9f-b2cb-844be97a3d05" providerId="ADAL" clId="{AD8D1C32-712E-4034-A953-0403BB26E2B8}" dt="2019-02-21T00:59:20.010" v="4" actId="207"/>
          <ac:spMkLst>
            <pc:docMk/>
            <pc:sldMk cId="2267435889" sldId="1071"/>
            <ac:spMk id="4" creationId="{F7E63158-E27E-443D-97D2-3C03909F0751}"/>
          </ac:spMkLst>
        </pc:spChg>
        <pc:spChg chg="mod">
          <ac:chgData name="Dmitriy Chernyak" userId="09fc4b4c-a53c-4f9f-b2cb-844be97a3d05" providerId="ADAL" clId="{AD8D1C32-712E-4034-A953-0403BB26E2B8}" dt="2019-02-21T00:59:16.442" v="3" actId="207"/>
          <ac:spMkLst>
            <pc:docMk/>
            <pc:sldMk cId="2267435889" sldId="1071"/>
            <ac:spMk id="5" creationId="{8F99199A-2389-448A-9DEC-3F7ACE52F418}"/>
          </ac:spMkLst>
        </pc:spChg>
      </pc:sldChg>
    </pc:docChg>
  </pc:docChgLst>
  <pc:docChgLst>
    <pc:chgData name="Drew Powers" userId="S::drpowe@microsoft.com::0306f94d-d228-4395-8074-7533cb766319" providerId="AD" clId="Web-{46BB1387-46CC-47FB-83BA-BB90AE6606AD}"/>
    <pc:docChg chg="modSld">
      <pc:chgData name="Drew Powers" userId="S::drpowe@microsoft.com::0306f94d-d228-4395-8074-7533cb766319" providerId="AD" clId="Web-{46BB1387-46CC-47FB-83BA-BB90AE6606AD}" dt="2019-02-21T17:59:30.692" v="39" actId="20577"/>
      <pc:docMkLst>
        <pc:docMk/>
      </pc:docMkLst>
      <pc:sldChg chg="modSp">
        <pc:chgData name="Drew Powers" userId="S::drpowe@microsoft.com::0306f94d-d228-4395-8074-7533cb766319" providerId="AD" clId="Web-{46BB1387-46CC-47FB-83BA-BB90AE6606AD}" dt="2019-02-21T17:57:57.859" v="16" actId="20577"/>
        <pc:sldMkLst>
          <pc:docMk/>
          <pc:sldMk cId="3734263015" sldId="279"/>
        </pc:sldMkLst>
        <pc:spChg chg="mod">
          <ac:chgData name="Drew Powers" userId="S::drpowe@microsoft.com::0306f94d-d228-4395-8074-7533cb766319" providerId="AD" clId="Web-{46BB1387-46CC-47FB-83BA-BB90AE6606AD}" dt="2019-02-21T17:57:57.859" v="16" actId="20577"/>
          <ac:spMkLst>
            <pc:docMk/>
            <pc:sldMk cId="3734263015" sldId="279"/>
            <ac:spMk id="5" creationId="{8F99199A-2389-448A-9DEC-3F7ACE52F418}"/>
          </ac:spMkLst>
        </pc:spChg>
      </pc:sldChg>
      <pc:sldChg chg="modSp">
        <pc:chgData name="Drew Powers" userId="S::drpowe@microsoft.com::0306f94d-d228-4395-8074-7533cb766319" providerId="AD" clId="Web-{46BB1387-46CC-47FB-83BA-BB90AE6606AD}" dt="2019-02-21T17:57:35.843" v="14" actId="20577"/>
        <pc:sldMkLst>
          <pc:docMk/>
          <pc:sldMk cId="352977249" sldId="1067"/>
        </pc:sldMkLst>
        <pc:spChg chg="mod">
          <ac:chgData name="Drew Powers" userId="S::drpowe@microsoft.com::0306f94d-d228-4395-8074-7533cb766319" providerId="AD" clId="Web-{46BB1387-46CC-47FB-83BA-BB90AE6606AD}" dt="2019-02-21T17:57:35.843" v="14" actId="20577"/>
          <ac:spMkLst>
            <pc:docMk/>
            <pc:sldMk cId="352977249" sldId="1067"/>
            <ac:spMk id="2" creationId="{DA492A50-6593-493E-93E2-B35B7E5E9E88}"/>
          </ac:spMkLst>
        </pc:spChg>
      </pc:sldChg>
      <pc:sldChg chg="modSp">
        <pc:chgData name="Drew Powers" userId="S::drpowe@microsoft.com::0306f94d-d228-4395-8074-7533cb766319" providerId="AD" clId="Web-{46BB1387-46CC-47FB-83BA-BB90AE6606AD}" dt="2019-02-21T17:59:09.550" v="28" actId="20577"/>
        <pc:sldMkLst>
          <pc:docMk/>
          <pc:sldMk cId="2267435889" sldId="1071"/>
        </pc:sldMkLst>
        <pc:spChg chg="mod">
          <ac:chgData name="Drew Powers" userId="S::drpowe@microsoft.com::0306f94d-d228-4395-8074-7533cb766319" providerId="AD" clId="Web-{46BB1387-46CC-47FB-83BA-BB90AE6606AD}" dt="2019-02-21T17:59:09.550" v="28" actId="20577"/>
          <ac:spMkLst>
            <pc:docMk/>
            <pc:sldMk cId="2267435889" sldId="1071"/>
            <ac:spMk id="5" creationId="{8F99199A-2389-448A-9DEC-3F7ACE52F418}"/>
          </ac:spMkLst>
        </pc:spChg>
      </pc:sldChg>
      <pc:sldChg chg="modSp">
        <pc:chgData name="Drew Powers" userId="S::drpowe@microsoft.com::0306f94d-d228-4395-8074-7533cb766319" providerId="AD" clId="Web-{46BB1387-46CC-47FB-83BA-BB90AE6606AD}" dt="2019-02-21T17:57:29.577" v="10" actId="20577"/>
        <pc:sldMkLst>
          <pc:docMk/>
          <pc:sldMk cId="297462265" sldId="1079"/>
        </pc:sldMkLst>
        <pc:spChg chg="mod">
          <ac:chgData name="Drew Powers" userId="S::drpowe@microsoft.com::0306f94d-d228-4395-8074-7533cb766319" providerId="AD" clId="Web-{46BB1387-46CC-47FB-83BA-BB90AE6606AD}" dt="2019-02-21T17:57:29.577" v="10" actId="20577"/>
          <ac:spMkLst>
            <pc:docMk/>
            <pc:sldMk cId="297462265" sldId="1079"/>
            <ac:spMk id="2" creationId="{DA492A50-6593-493E-93E2-B35B7E5E9E88}"/>
          </ac:spMkLst>
        </pc:spChg>
      </pc:sldChg>
      <pc:sldChg chg="modSp">
        <pc:chgData name="Drew Powers" userId="S::drpowe@microsoft.com::0306f94d-d228-4395-8074-7533cb766319" providerId="AD" clId="Web-{46BB1387-46CC-47FB-83BA-BB90AE6606AD}" dt="2019-02-21T17:57:20.514" v="6" actId="20577"/>
        <pc:sldMkLst>
          <pc:docMk/>
          <pc:sldMk cId="3882618080" sldId="1080"/>
        </pc:sldMkLst>
        <pc:spChg chg="mod">
          <ac:chgData name="Drew Powers" userId="S::drpowe@microsoft.com::0306f94d-d228-4395-8074-7533cb766319" providerId="AD" clId="Web-{46BB1387-46CC-47FB-83BA-BB90AE6606AD}" dt="2019-02-21T17:57:20.514" v="6" actId="20577"/>
          <ac:spMkLst>
            <pc:docMk/>
            <pc:sldMk cId="3882618080" sldId="1080"/>
            <ac:spMk id="2" creationId="{DA492A50-6593-493E-93E2-B35B7E5E9E88}"/>
          </ac:spMkLst>
        </pc:spChg>
      </pc:sldChg>
      <pc:sldChg chg="modSp">
        <pc:chgData name="Drew Powers" userId="S::drpowe@microsoft.com::0306f94d-d228-4395-8074-7533cb766319" providerId="AD" clId="Web-{46BB1387-46CC-47FB-83BA-BB90AE6606AD}" dt="2019-02-21T17:57:10.060" v="2" actId="20577"/>
        <pc:sldMkLst>
          <pc:docMk/>
          <pc:sldMk cId="1274698549" sldId="1081"/>
        </pc:sldMkLst>
        <pc:spChg chg="mod">
          <ac:chgData name="Drew Powers" userId="S::drpowe@microsoft.com::0306f94d-d228-4395-8074-7533cb766319" providerId="AD" clId="Web-{46BB1387-46CC-47FB-83BA-BB90AE6606AD}" dt="2019-02-21T17:57:10.060" v="2" actId="20577"/>
          <ac:spMkLst>
            <pc:docMk/>
            <pc:sldMk cId="1274698549" sldId="1081"/>
            <ac:spMk id="2" creationId="{DA492A50-6593-493E-93E2-B35B7E5E9E88}"/>
          </ac:spMkLst>
        </pc:spChg>
      </pc:sldChg>
      <pc:sldChg chg="modSp">
        <pc:chgData name="Drew Powers" userId="S::drpowe@microsoft.com::0306f94d-d228-4395-8074-7533cb766319" providerId="AD" clId="Web-{46BB1387-46CC-47FB-83BA-BB90AE6606AD}" dt="2019-02-21T17:59:16.316" v="31" actId="20577"/>
        <pc:sldMkLst>
          <pc:docMk/>
          <pc:sldMk cId="398621323" sldId="1085"/>
        </pc:sldMkLst>
        <pc:spChg chg="mod">
          <ac:chgData name="Drew Powers" userId="S::drpowe@microsoft.com::0306f94d-d228-4395-8074-7533cb766319" providerId="AD" clId="Web-{46BB1387-46CC-47FB-83BA-BB90AE6606AD}" dt="2019-02-21T17:59:16.316" v="31" actId="20577"/>
          <ac:spMkLst>
            <pc:docMk/>
            <pc:sldMk cId="398621323" sldId="1085"/>
            <ac:spMk id="5" creationId="{8F99199A-2389-448A-9DEC-3F7ACE52F418}"/>
          </ac:spMkLst>
        </pc:spChg>
      </pc:sldChg>
      <pc:sldChg chg="modSp">
        <pc:chgData name="Drew Powers" userId="S::drpowe@microsoft.com::0306f94d-d228-4395-8074-7533cb766319" providerId="AD" clId="Web-{46BB1387-46CC-47FB-83BA-BB90AE6606AD}" dt="2019-02-21T17:59:22.160" v="34" actId="20577"/>
        <pc:sldMkLst>
          <pc:docMk/>
          <pc:sldMk cId="2269928514" sldId="1086"/>
        </pc:sldMkLst>
        <pc:spChg chg="mod">
          <ac:chgData name="Drew Powers" userId="S::drpowe@microsoft.com::0306f94d-d228-4395-8074-7533cb766319" providerId="AD" clId="Web-{46BB1387-46CC-47FB-83BA-BB90AE6606AD}" dt="2019-02-21T17:59:22.160" v="34" actId="20577"/>
          <ac:spMkLst>
            <pc:docMk/>
            <pc:sldMk cId="2269928514" sldId="1086"/>
            <ac:spMk id="5" creationId="{8F99199A-2389-448A-9DEC-3F7ACE52F418}"/>
          </ac:spMkLst>
        </pc:spChg>
      </pc:sldChg>
      <pc:sldChg chg="modSp">
        <pc:chgData name="Drew Powers" userId="S::drpowe@microsoft.com::0306f94d-d228-4395-8074-7533cb766319" providerId="AD" clId="Web-{46BB1387-46CC-47FB-83BA-BB90AE6606AD}" dt="2019-02-21T17:59:28.504" v="37" actId="20577"/>
        <pc:sldMkLst>
          <pc:docMk/>
          <pc:sldMk cId="1421675212" sldId="1087"/>
        </pc:sldMkLst>
        <pc:spChg chg="mod">
          <ac:chgData name="Drew Powers" userId="S::drpowe@microsoft.com::0306f94d-d228-4395-8074-7533cb766319" providerId="AD" clId="Web-{46BB1387-46CC-47FB-83BA-BB90AE6606AD}" dt="2019-02-21T17:59:28.504" v="37" actId="20577"/>
          <ac:spMkLst>
            <pc:docMk/>
            <pc:sldMk cId="1421675212" sldId="1087"/>
            <ac:spMk id="5" creationId="{8F99199A-2389-448A-9DEC-3F7ACE52F418}"/>
          </ac:spMkLst>
        </pc:spChg>
      </pc:sldChg>
      <pc:sldChg chg="modSp">
        <pc:chgData name="Drew Powers" userId="S::drpowe@microsoft.com::0306f94d-d228-4395-8074-7533cb766319" providerId="AD" clId="Web-{46BB1387-46CC-47FB-83BA-BB90AE6606AD}" dt="2019-02-21T17:58:02.781" v="19" actId="20577"/>
        <pc:sldMkLst>
          <pc:docMk/>
          <pc:sldMk cId="3188775118" sldId="1088"/>
        </pc:sldMkLst>
        <pc:spChg chg="mod">
          <ac:chgData name="Drew Powers" userId="S::drpowe@microsoft.com::0306f94d-d228-4395-8074-7533cb766319" providerId="AD" clId="Web-{46BB1387-46CC-47FB-83BA-BB90AE6606AD}" dt="2019-02-21T17:58:02.781" v="19" actId="20577"/>
          <ac:spMkLst>
            <pc:docMk/>
            <pc:sldMk cId="3188775118" sldId="1088"/>
            <ac:spMk id="5" creationId="{8F99199A-2389-448A-9DEC-3F7ACE52F418}"/>
          </ac:spMkLst>
        </pc:spChg>
      </pc:sldChg>
      <pc:sldChg chg="modSp">
        <pc:chgData name="Drew Powers" userId="S::drpowe@microsoft.com::0306f94d-d228-4395-8074-7533cb766319" providerId="AD" clId="Web-{46BB1387-46CC-47FB-83BA-BB90AE6606AD}" dt="2019-02-21T17:58:15.532" v="25" actId="20577"/>
        <pc:sldMkLst>
          <pc:docMk/>
          <pc:sldMk cId="91965142" sldId="1089"/>
        </pc:sldMkLst>
        <pc:spChg chg="mod">
          <ac:chgData name="Drew Powers" userId="S::drpowe@microsoft.com::0306f94d-d228-4395-8074-7533cb766319" providerId="AD" clId="Web-{46BB1387-46CC-47FB-83BA-BB90AE6606AD}" dt="2019-02-21T17:58:15.532" v="25" actId="20577"/>
          <ac:spMkLst>
            <pc:docMk/>
            <pc:sldMk cId="91965142" sldId="1089"/>
            <ac:spMk id="5" creationId="{8F99199A-2389-448A-9DEC-3F7ACE52F418}"/>
          </ac:spMkLst>
        </pc:spChg>
      </pc:sldChg>
      <pc:sldChg chg="modSp">
        <pc:chgData name="Drew Powers" userId="S::drpowe@microsoft.com::0306f94d-d228-4395-8074-7533cb766319" providerId="AD" clId="Web-{46BB1387-46CC-47FB-83BA-BB90AE6606AD}" dt="2019-02-21T17:58:09.221" v="22" actId="20577"/>
        <pc:sldMkLst>
          <pc:docMk/>
          <pc:sldMk cId="1497682577" sldId="1090"/>
        </pc:sldMkLst>
        <pc:spChg chg="mod">
          <ac:chgData name="Drew Powers" userId="S::drpowe@microsoft.com::0306f94d-d228-4395-8074-7533cb766319" providerId="AD" clId="Web-{46BB1387-46CC-47FB-83BA-BB90AE6606AD}" dt="2019-02-21T17:58:09.221" v="22" actId="20577"/>
          <ac:spMkLst>
            <pc:docMk/>
            <pc:sldMk cId="1497682577" sldId="1090"/>
            <ac:spMk id="5" creationId="{8F99199A-2389-448A-9DEC-3F7ACE52F418}"/>
          </ac:spMkLst>
        </pc:spChg>
      </pc:sldChg>
    </pc:docChg>
  </pc:docChgLst>
  <pc:docChgLst>
    <pc:chgData name="Reaz Uddin" userId="S::reudd@microsoft.com::e198b36f-7b3b-48a0-b4db-c29838fa2488" providerId="AD" clId="Web-{BB70A0C5-C51E-4671-A9DE-357088559BEB}"/>
    <pc:docChg chg="addSld delSld modSld">
      <pc:chgData name="Reaz Uddin" userId="S::reudd@microsoft.com::e198b36f-7b3b-48a0-b4db-c29838fa2488" providerId="AD" clId="Web-{BB70A0C5-C51E-4671-A9DE-357088559BEB}" dt="2019-02-21T02:42:10.586" v="36" actId="20577"/>
      <pc:docMkLst>
        <pc:docMk/>
      </pc:docMkLst>
      <pc:sldChg chg="new del">
        <pc:chgData name="Reaz Uddin" userId="S::reudd@microsoft.com::e198b36f-7b3b-48a0-b4db-c29838fa2488" providerId="AD" clId="Web-{BB70A0C5-C51E-4671-A9DE-357088559BEB}" dt="2019-02-21T02:38:58.157" v="1"/>
        <pc:sldMkLst>
          <pc:docMk/>
          <pc:sldMk cId="619523212" sldId="1075"/>
        </pc:sldMkLst>
      </pc:sldChg>
      <pc:sldChg chg="addSp delSp modSp new del">
        <pc:chgData name="Reaz Uddin" userId="S::reudd@microsoft.com::e198b36f-7b3b-48a0-b4db-c29838fa2488" providerId="AD" clId="Web-{BB70A0C5-C51E-4671-A9DE-357088559BEB}" dt="2019-02-21T02:40:41.270" v="18"/>
        <pc:sldMkLst>
          <pc:docMk/>
          <pc:sldMk cId="2881831013" sldId="1075"/>
        </pc:sldMkLst>
        <pc:spChg chg="add del">
          <ac:chgData name="Reaz Uddin" userId="S::reudd@microsoft.com::e198b36f-7b3b-48a0-b4db-c29838fa2488" providerId="AD" clId="Web-{BB70A0C5-C51E-4671-A9DE-357088559BEB}" dt="2019-02-21T02:40:16.519" v="13"/>
          <ac:spMkLst>
            <pc:docMk/>
            <pc:sldMk cId="2881831013" sldId="1075"/>
            <ac:spMk id="6" creationId="{3B219B22-504C-423E-9EA2-124AE344A5B8}"/>
          </ac:spMkLst>
        </pc:spChg>
        <pc:picChg chg="add del mod">
          <ac:chgData name="Reaz Uddin" userId="S::reudd@microsoft.com::e198b36f-7b3b-48a0-b4db-c29838fa2488" providerId="AD" clId="Web-{BB70A0C5-C51E-4671-A9DE-357088559BEB}" dt="2019-02-21T02:39:14.001" v="4"/>
          <ac:picMkLst>
            <pc:docMk/>
            <pc:sldMk cId="2881831013" sldId="1075"/>
            <ac:picMk id="7" creationId="{61A5DD14-5102-4825-804E-9F2A346361CC}"/>
          </ac:picMkLst>
        </pc:picChg>
        <pc:picChg chg="add del mod">
          <ac:chgData name="Reaz Uddin" userId="S::reudd@microsoft.com::e198b36f-7b3b-48a0-b4db-c29838fa2488" providerId="AD" clId="Web-{BB70A0C5-C51E-4671-A9DE-357088559BEB}" dt="2019-02-21T02:40:14.691" v="12"/>
          <ac:picMkLst>
            <pc:docMk/>
            <pc:sldMk cId="2881831013" sldId="1075"/>
            <ac:picMk id="9" creationId="{52455822-EB40-4C1F-8819-EE97B22515E0}"/>
          </ac:picMkLst>
        </pc:picChg>
      </pc:sldChg>
      <pc:sldChg chg="new del">
        <pc:chgData name="Reaz Uddin" userId="S::reudd@microsoft.com::e198b36f-7b3b-48a0-b4db-c29838fa2488" providerId="AD" clId="Web-{BB70A0C5-C51E-4671-A9DE-357088559BEB}" dt="2019-02-21T02:40:41.270" v="17"/>
        <pc:sldMkLst>
          <pc:docMk/>
          <pc:sldMk cId="1476162201" sldId="1076"/>
        </pc:sldMkLst>
      </pc:sldChg>
      <pc:sldChg chg="new del">
        <pc:chgData name="Reaz Uddin" userId="S::reudd@microsoft.com::e198b36f-7b3b-48a0-b4db-c29838fa2488" providerId="AD" clId="Web-{BB70A0C5-C51E-4671-A9DE-357088559BEB}" dt="2019-02-21T02:40:41.270" v="16"/>
        <pc:sldMkLst>
          <pc:docMk/>
          <pc:sldMk cId="3392619287" sldId="1077"/>
        </pc:sldMkLst>
      </pc:sldChg>
      <pc:sldChg chg="new del">
        <pc:chgData name="Reaz Uddin" userId="S::reudd@microsoft.com::e198b36f-7b3b-48a0-b4db-c29838fa2488" providerId="AD" clId="Web-{BB70A0C5-C51E-4671-A9DE-357088559BEB}" dt="2019-02-21T02:40:41.270" v="15"/>
        <pc:sldMkLst>
          <pc:docMk/>
          <pc:sldMk cId="2721068966" sldId="1078"/>
        </pc:sldMkLst>
      </pc:sldChg>
      <pc:sldChg chg="addSp delSp modSp add replId">
        <pc:chgData name="Reaz Uddin" userId="S::reudd@microsoft.com::e198b36f-7b3b-48a0-b4db-c29838fa2488" providerId="AD" clId="Web-{BB70A0C5-C51E-4671-A9DE-357088559BEB}" dt="2019-02-21T02:42:10.586" v="36" actId="20577"/>
        <pc:sldMkLst>
          <pc:docMk/>
          <pc:sldMk cId="1619320605" sldId="1079"/>
        </pc:sldMkLst>
        <pc:spChg chg="mod">
          <ac:chgData name="Reaz Uddin" userId="S::reudd@microsoft.com::e198b36f-7b3b-48a0-b4db-c29838fa2488" providerId="AD" clId="Web-{BB70A0C5-C51E-4671-A9DE-357088559BEB}" dt="2019-02-21T02:42:10.586" v="36" actId="20577"/>
          <ac:spMkLst>
            <pc:docMk/>
            <pc:sldMk cId="1619320605" sldId="1079"/>
            <ac:spMk id="4" creationId="{F7E63158-E27E-443D-97D2-3C03909F0751}"/>
          </ac:spMkLst>
        </pc:spChg>
        <pc:spChg chg="mod">
          <ac:chgData name="Reaz Uddin" userId="S::reudd@microsoft.com::e198b36f-7b3b-48a0-b4db-c29838fa2488" providerId="AD" clId="Web-{BB70A0C5-C51E-4671-A9DE-357088559BEB}" dt="2019-02-21T02:41:59.601" v="24" actId="20577"/>
          <ac:spMkLst>
            <pc:docMk/>
            <pc:sldMk cId="1619320605" sldId="1079"/>
            <ac:spMk id="5" creationId="{8F99199A-2389-448A-9DEC-3F7ACE52F418}"/>
          </ac:spMkLst>
        </pc:spChg>
        <pc:picChg chg="add del mod">
          <ac:chgData name="Reaz Uddin" userId="S::reudd@microsoft.com::e198b36f-7b3b-48a0-b4db-c29838fa2488" providerId="AD" clId="Web-{BB70A0C5-C51E-4671-A9DE-357088559BEB}" dt="2019-02-21T02:41:38.975" v="21"/>
          <ac:picMkLst>
            <pc:docMk/>
            <pc:sldMk cId="1619320605" sldId="1079"/>
            <ac:picMk id="2" creationId="{6F6CCBD8-E906-4015-93EC-CFE5D7813AD2}"/>
          </ac:picMkLst>
        </pc:picChg>
      </pc:sldChg>
    </pc:docChg>
  </pc:docChgLst>
  <pc:docChgLst>
    <pc:chgData name="Reaz Uddin" userId="e198b36f-7b3b-48a0-b4db-c29838fa2488" providerId="ADAL" clId="{02652317-2D56-4B1A-B3C6-16DD5DBE6A46}"/>
    <pc:docChg chg="undo custSel addSld delSld modSld">
      <pc:chgData name="Reaz Uddin" userId="e198b36f-7b3b-48a0-b4db-c29838fa2488" providerId="ADAL" clId="{02652317-2D56-4B1A-B3C6-16DD5DBE6A46}" dt="2019-02-21T20:07:03.663" v="477" actId="6549"/>
      <pc:docMkLst>
        <pc:docMk/>
      </pc:docMkLst>
      <pc:sldChg chg="modSp add del">
        <pc:chgData name="Reaz Uddin" userId="e198b36f-7b3b-48a0-b4db-c29838fa2488" providerId="ADAL" clId="{02652317-2D56-4B1A-B3C6-16DD5DBE6A46}" dt="2019-02-21T02:43:44.191" v="4" actId="47"/>
        <pc:sldMkLst>
          <pc:docMk/>
          <pc:sldMk cId="669751846" sldId="257"/>
        </pc:sldMkLst>
        <pc:spChg chg="mod">
          <ac:chgData name="Reaz Uddin" userId="e198b36f-7b3b-48a0-b4db-c29838fa2488" providerId="ADAL" clId="{02652317-2D56-4B1A-B3C6-16DD5DBE6A46}" dt="2019-02-21T02:43:42.076" v="3" actId="6549"/>
          <ac:spMkLst>
            <pc:docMk/>
            <pc:sldMk cId="669751846" sldId="257"/>
            <ac:spMk id="3" creationId="{607FD62E-864A-45DD-8AAC-0F5EB363A631}"/>
          </ac:spMkLst>
        </pc:spChg>
      </pc:sldChg>
      <pc:sldChg chg="addSp delSp modSp add">
        <pc:chgData name="Reaz Uddin" userId="e198b36f-7b3b-48a0-b4db-c29838fa2488" providerId="ADAL" clId="{02652317-2D56-4B1A-B3C6-16DD5DBE6A46}" dt="2019-02-21T19:20:09.797" v="154"/>
        <pc:sldMkLst>
          <pc:docMk/>
          <pc:sldMk cId="2693805702" sldId="1075"/>
        </pc:sldMkLst>
        <pc:spChg chg="mod">
          <ac:chgData name="Reaz Uddin" userId="e198b36f-7b3b-48a0-b4db-c29838fa2488" providerId="ADAL" clId="{02652317-2D56-4B1A-B3C6-16DD5DBE6A46}" dt="2019-02-21T19:19:56.928" v="152" actId="12"/>
          <ac:spMkLst>
            <pc:docMk/>
            <pc:sldMk cId="2693805702" sldId="1075"/>
            <ac:spMk id="4" creationId="{F7E63158-E27E-443D-97D2-3C03909F0751}"/>
          </ac:spMkLst>
        </pc:spChg>
        <pc:spChg chg="del mod">
          <ac:chgData name="Reaz Uddin" userId="e198b36f-7b3b-48a0-b4db-c29838fa2488" providerId="ADAL" clId="{02652317-2D56-4B1A-B3C6-16DD5DBE6A46}" dt="2019-02-21T19:20:09.398" v="153" actId="478"/>
          <ac:spMkLst>
            <pc:docMk/>
            <pc:sldMk cId="2693805702" sldId="1075"/>
            <ac:spMk id="5" creationId="{8F99199A-2389-448A-9DEC-3F7ACE52F418}"/>
          </ac:spMkLst>
        </pc:spChg>
        <pc:spChg chg="add">
          <ac:chgData name="Reaz Uddin" userId="e198b36f-7b3b-48a0-b4db-c29838fa2488" providerId="ADAL" clId="{02652317-2D56-4B1A-B3C6-16DD5DBE6A46}" dt="2019-02-21T19:20:09.797" v="154"/>
          <ac:spMkLst>
            <pc:docMk/>
            <pc:sldMk cId="2693805702" sldId="1075"/>
            <ac:spMk id="6" creationId="{AC275F41-7D4D-4ADD-A607-D1634A3A84D7}"/>
          </ac:spMkLst>
        </pc:spChg>
      </pc:sldChg>
      <pc:sldChg chg="addSp delSp modSp add">
        <pc:chgData name="Reaz Uddin" userId="e198b36f-7b3b-48a0-b4db-c29838fa2488" providerId="ADAL" clId="{02652317-2D56-4B1A-B3C6-16DD5DBE6A46}" dt="2019-02-21T19:41:42.242" v="466" actId="404"/>
        <pc:sldMkLst>
          <pc:docMk/>
          <pc:sldMk cId="1213817773" sldId="1076"/>
        </pc:sldMkLst>
        <pc:spChg chg="mod ord">
          <ac:chgData name="Reaz Uddin" userId="e198b36f-7b3b-48a0-b4db-c29838fa2488" providerId="ADAL" clId="{02652317-2D56-4B1A-B3C6-16DD5DBE6A46}" dt="2019-02-21T19:41:42.242" v="466" actId="404"/>
          <ac:spMkLst>
            <pc:docMk/>
            <pc:sldMk cId="1213817773" sldId="1076"/>
            <ac:spMk id="4" creationId="{F7E63158-E27E-443D-97D2-3C03909F0751}"/>
          </ac:spMkLst>
        </pc:spChg>
        <pc:spChg chg="del mod">
          <ac:chgData name="Reaz Uddin" userId="e198b36f-7b3b-48a0-b4db-c29838fa2488" providerId="ADAL" clId="{02652317-2D56-4B1A-B3C6-16DD5DBE6A46}" dt="2019-02-21T19:20:31.602" v="158" actId="478"/>
          <ac:spMkLst>
            <pc:docMk/>
            <pc:sldMk cId="1213817773" sldId="1076"/>
            <ac:spMk id="5" creationId="{8F99199A-2389-448A-9DEC-3F7ACE52F418}"/>
          </ac:spMkLst>
        </pc:spChg>
        <pc:spChg chg="add del mod">
          <ac:chgData name="Reaz Uddin" userId="e198b36f-7b3b-48a0-b4db-c29838fa2488" providerId="ADAL" clId="{02652317-2D56-4B1A-B3C6-16DD5DBE6A46}" dt="2019-02-21T02:44:44.878" v="18"/>
          <ac:spMkLst>
            <pc:docMk/>
            <pc:sldMk cId="1213817773" sldId="1076"/>
            <ac:spMk id="6" creationId="{979B1784-6B4C-4358-B5F0-34C0D3225E67}"/>
          </ac:spMkLst>
        </pc:spChg>
        <pc:spChg chg="add">
          <ac:chgData name="Reaz Uddin" userId="e198b36f-7b3b-48a0-b4db-c29838fa2488" providerId="ADAL" clId="{02652317-2D56-4B1A-B3C6-16DD5DBE6A46}" dt="2019-02-21T19:20:25.796" v="156"/>
          <ac:spMkLst>
            <pc:docMk/>
            <pc:sldMk cId="1213817773" sldId="1076"/>
            <ac:spMk id="9" creationId="{C313F26F-50BF-4854-A3EB-370AFE378BBB}"/>
          </ac:spMkLst>
        </pc:spChg>
        <pc:picChg chg="add mod">
          <ac:chgData name="Reaz Uddin" userId="e198b36f-7b3b-48a0-b4db-c29838fa2488" providerId="ADAL" clId="{02652317-2D56-4B1A-B3C6-16DD5DBE6A46}" dt="2019-02-21T02:51:15.613" v="146" actId="1035"/>
          <ac:picMkLst>
            <pc:docMk/>
            <pc:sldMk cId="1213817773" sldId="1076"/>
            <ac:picMk id="7" creationId="{421CBA48-5FD7-4F41-A53E-2D81E489A51F}"/>
          </ac:picMkLst>
        </pc:picChg>
        <pc:picChg chg="add mod">
          <ac:chgData name="Reaz Uddin" userId="e198b36f-7b3b-48a0-b4db-c29838fa2488" providerId="ADAL" clId="{02652317-2D56-4B1A-B3C6-16DD5DBE6A46}" dt="2019-02-21T02:51:12.461" v="132" actId="1035"/>
          <ac:picMkLst>
            <pc:docMk/>
            <pc:sldMk cId="1213817773" sldId="1076"/>
            <ac:picMk id="8" creationId="{33B5E0BD-520C-4F6F-80B7-81A7237B7503}"/>
          </ac:picMkLst>
        </pc:picChg>
      </pc:sldChg>
      <pc:sldChg chg="addSp delSp modSp add">
        <pc:chgData name="Reaz Uddin" userId="e198b36f-7b3b-48a0-b4db-c29838fa2488" providerId="ADAL" clId="{02652317-2D56-4B1A-B3C6-16DD5DBE6A46}" dt="2019-02-21T19:21:46.453" v="174" actId="12"/>
        <pc:sldMkLst>
          <pc:docMk/>
          <pc:sldMk cId="1658760334" sldId="1077"/>
        </pc:sldMkLst>
        <pc:spChg chg="mod">
          <ac:chgData name="Reaz Uddin" userId="e198b36f-7b3b-48a0-b4db-c29838fa2488" providerId="ADAL" clId="{02652317-2D56-4B1A-B3C6-16DD5DBE6A46}" dt="2019-02-21T19:21:46.453" v="174" actId="12"/>
          <ac:spMkLst>
            <pc:docMk/>
            <pc:sldMk cId="1658760334" sldId="1077"/>
            <ac:spMk id="4" creationId="{F7E63158-E27E-443D-97D2-3C03909F0751}"/>
          </ac:spMkLst>
        </pc:spChg>
        <pc:spChg chg="del mod">
          <ac:chgData name="Reaz Uddin" userId="e198b36f-7b3b-48a0-b4db-c29838fa2488" providerId="ADAL" clId="{02652317-2D56-4B1A-B3C6-16DD5DBE6A46}" dt="2019-02-21T19:21:30.139" v="169" actId="478"/>
          <ac:spMkLst>
            <pc:docMk/>
            <pc:sldMk cId="1658760334" sldId="1077"/>
            <ac:spMk id="5" creationId="{8F99199A-2389-448A-9DEC-3F7ACE52F418}"/>
          </ac:spMkLst>
        </pc:spChg>
        <pc:spChg chg="add">
          <ac:chgData name="Reaz Uddin" userId="e198b36f-7b3b-48a0-b4db-c29838fa2488" providerId="ADAL" clId="{02652317-2D56-4B1A-B3C6-16DD5DBE6A46}" dt="2019-02-21T19:21:25.258" v="167"/>
          <ac:spMkLst>
            <pc:docMk/>
            <pc:sldMk cId="1658760334" sldId="1077"/>
            <ac:spMk id="6" creationId="{E110FCD2-3054-44F7-9E34-C877CA1B0CA9}"/>
          </ac:spMkLst>
        </pc:spChg>
      </pc:sldChg>
      <pc:sldChg chg="addSp delSp modSp add">
        <pc:chgData name="Reaz Uddin" userId="e198b36f-7b3b-48a0-b4db-c29838fa2488" providerId="ADAL" clId="{02652317-2D56-4B1A-B3C6-16DD5DBE6A46}" dt="2019-02-21T20:07:03.663" v="477" actId="6549"/>
        <pc:sldMkLst>
          <pc:docMk/>
          <pc:sldMk cId="3157516063" sldId="1078"/>
        </pc:sldMkLst>
        <pc:spChg chg="mod ord">
          <ac:chgData name="Reaz Uddin" userId="e198b36f-7b3b-48a0-b4db-c29838fa2488" providerId="ADAL" clId="{02652317-2D56-4B1A-B3C6-16DD5DBE6A46}" dt="2019-02-21T20:07:03.663" v="477" actId="6549"/>
          <ac:spMkLst>
            <pc:docMk/>
            <pc:sldMk cId="3157516063" sldId="1078"/>
            <ac:spMk id="4" creationId="{F7E63158-E27E-443D-97D2-3C03909F0751}"/>
          </ac:spMkLst>
        </pc:spChg>
        <pc:spChg chg="del mod">
          <ac:chgData name="Reaz Uddin" userId="e198b36f-7b3b-48a0-b4db-c29838fa2488" providerId="ADAL" clId="{02652317-2D56-4B1A-B3C6-16DD5DBE6A46}" dt="2019-02-21T19:22:09.267" v="178" actId="478"/>
          <ac:spMkLst>
            <pc:docMk/>
            <pc:sldMk cId="3157516063" sldId="1078"/>
            <ac:spMk id="5" creationId="{8F99199A-2389-448A-9DEC-3F7ACE52F418}"/>
          </ac:spMkLst>
        </pc:spChg>
        <pc:spChg chg="add mod">
          <ac:chgData name="Reaz Uddin" userId="e198b36f-7b3b-48a0-b4db-c29838fa2488" providerId="ADAL" clId="{02652317-2D56-4B1A-B3C6-16DD5DBE6A46}" dt="2019-02-21T02:48:47.328" v="104" actId="207"/>
          <ac:spMkLst>
            <pc:docMk/>
            <pc:sldMk cId="3157516063" sldId="1078"/>
            <ac:spMk id="6" creationId="{9971047C-D262-43E7-BEA6-5AD1E9746BA9}"/>
          </ac:spMkLst>
        </pc:spChg>
        <pc:spChg chg="add mod">
          <ac:chgData name="Reaz Uddin" userId="e198b36f-7b3b-48a0-b4db-c29838fa2488" providerId="ADAL" clId="{02652317-2D56-4B1A-B3C6-16DD5DBE6A46}" dt="2019-02-21T19:23:16.130" v="293" actId="14100"/>
          <ac:spMkLst>
            <pc:docMk/>
            <pc:sldMk cId="3157516063" sldId="1078"/>
            <ac:spMk id="7" creationId="{4CF8DEFF-3305-4182-A7C3-B225CED29D19}"/>
          </ac:spMkLst>
        </pc:spChg>
        <pc:spChg chg="add mod">
          <ac:chgData name="Reaz Uddin" userId="e198b36f-7b3b-48a0-b4db-c29838fa2488" providerId="ADAL" clId="{02652317-2D56-4B1A-B3C6-16DD5DBE6A46}" dt="2019-02-21T19:23:21.030" v="295" actId="14100"/>
          <ac:spMkLst>
            <pc:docMk/>
            <pc:sldMk cId="3157516063" sldId="1078"/>
            <ac:spMk id="8" creationId="{84A9528E-4863-4CCB-B468-29DE0C7194EB}"/>
          </ac:spMkLst>
        </pc:spChg>
        <pc:spChg chg="add mod">
          <ac:chgData name="Reaz Uddin" userId="e198b36f-7b3b-48a0-b4db-c29838fa2488" providerId="ADAL" clId="{02652317-2D56-4B1A-B3C6-16DD5DBE6A46}" dt="2019-02-21T19:23:25.978" v="297" actId="14100"/>
          <ac:spMkLst>
            <pc:docMk/>
            <pc:sldMk cId="3157516063" sldId="1078"/>
            <ac:spMk id="9" creationId="{090985CC-0FCE-4D16-ACD8-70A14B0666E9}"/>
          </ac:spMkLst>
        </pc:spChg>
        <pc:spChg chg="add mod">
          <ac:chgData name="Reaz Uddin" userId="e198b36f-7b3b-48a0-b4db-c29838fa2488" providerId="ADAL" clId="{02652317-2D56-4B1A-B3C6-16DD5DBE6A46}" dt="2019-02-21T02:46:40.903" v="33" actId="164"/>
          <ac:spMkLst>
            <pc:docMk/>
            <pc:sldMk cId="3157516063" sldId="1078"/>
            <ac:spMk id="11" creationId="{42BFD8B8-A34A-4C27-9760-2AE23ADF2FAF}"/>
          </ac:spMkLst>
        </pc:spChg>
        <pc:spChg chg="add mod">
          <ac:chgData name="Reaz Uddin" userId="e198b36f-7b3b-48a0-b4db-c29838fa2488" providerId="ADAL" clId="{02652317-2D56-4B1A-B3C6-16DD5DBE6A46}" dt="2019-02-21T02:46:40.903" v="33" actId="164"/>
          <ac:spMkLst>
            <pc:docMk/>
            <pc:sldMk cId="3157516063" sldId="1078"/>
            <ac:spMk id="13" creationId="{3065B135-17A4-4D26-835F-9E80BF775ADD}"/>
          </ac:spMkLst>
        </pc:spChg>
        <pc:spChg chg="add">
          <ac:chgData name="Reaz Uddin" userId="e198b36f-7b3b-48a0-b4db-c29838fa2488" providerId="ADAL" clId="{02652317-2D56-4B1A-B3C6-16DD5DBE6A46}" dt="2019-02-21T19:21:58.489" v="176"/>
          <ac:spMkLst>
            <pc:docMk/>
            <pc:sldMk cId="3157516063" sldId="1078"/>
            <ac:spMk id="14" creationId="{956A68AF-3D20-4676-A55A-18095D157D01}"/>
          </ac:spMkLst>
        </pc:spChg>
        <pc:spChg chg="add mod">
          <ac:chgData name="Reaz Uddin" userId="e198b36f-7b3b-48a0-b4db-c29838fa2488" providerId="ADAL" clId="{02652317-2D56-4B1A-B3C6-16DD5DBE6A46}" dt="2019-02-21T19:23:09.033" v="291" actId="14100"/>
          <ac:spMkLst>
            <pc:docMk/>
            <pc:sldMk cId="3157516063" sldId="1078"/>
            <ac:spMk id="15" creationId="{48659C3A-9BD4-423B-B45A-EEE4FAEF65DD}"/>
          </ac:spMkLst>
        </pc:spChg>
        <pc:grpChg chg="add mod">
          <ac:chgData name="Reaz Uddin" userId="e198b36f-7b3b-48a0-b4db-c29838fa2488" providerId="ADAL" clId="{02652317-2D56-4B1A-B3C6-16DD5DBE6A46}" dt="2019-02-21T02:46:40.903" v="33" actId="164"/>
          <ac:grpSpMkLst>
            <pc:docMk/>
            <pc:sldMk cId="3157516063" sldId="1078"/>
            <ac:grpSpMk id="2" creationId="{0166A568-040D-4F92-B6C5-97C3E7787F3D}"/>
          </ac:grpSpMkLst>
        </pc:grpChg>
        <pc:cxnChg chg="add mod">
          <ac:chgData name="Reaz Uddin" userId="e198b36f-7b3b-48a0-b4db-c29838fa2488" providerId="ADAL" clId="{02652317-2D56-4B1A-B3C6-16DD5DBE6A46}" dt="2019-02-21T02:46:40.903" v="33" actId="164"/>
          <ac:cxnSpMkLst>
            <pc:docMk/>
            <pc:sldMk cId="3157516063" sldId="1078"/>
            <ac:cxnSpMk id="10" creationId="{CE38BA19-A211-4635-9B2C-1BBAE4335A9A}"/>
          </ac:cxnSpMkLst>
        </pc:cxnChg>
        <pc:cxnChg chg="add mod">
          <ac:chgData name="Reaz Uddin" userId="e198b36f-7b3b-48a0-b4db-c29838fa2488" providerId="ADAL" clId="{02652317-2D56-4B1A-B3C6-16DD5DBE6A46}" dt="2019-02-21T02:46:40.903" v="33" actId="164"/>
          <ac:cxnSpMkLst>
            <pc:docMk/>
            <pc:sldMk cId="3157516063" sldId="1078"/>
            <ac:cxnSpMk id="12" creationId="{955E6BD2-D900-4FA2-B054-6AC3BCB20169}"/>
          </ac:cxnSpMkLst>
        </pc:cxnChg>
      </pc:sldChg>
      <pc:sldChg chg="del">
        <pc:chgData name="Reaz Uddin" userId="e198b36f-7b3b-48a0-b4db-c29838fa2488" providerId="ADAL" clId="{02652317-2D56-4B1A-B3C6-16DD5DBE6A46}" dt="2019-02-21T02:43:06.755" v="0" actId="47"/>
        <pc:sldMkLst>
          <pc:docMk/>
          <pc:sldMk cId="1619320605" sldId="1079"/>
        </pc:sldMkLst>
      </pc:sldChg>
      <pc:sldMasterChg chg="delSldLayout">
        <pc:chgData name="Reaz Uddin" userId="e198b36f-7b3b-48a0-b4db-c29838fa2488" providerId="ADAL" clId="{02652317-2D56-4B1A-B3C6-16DD5DBE6A46}" dt="2019-02-21T02:43:44.191" v="4" actId="47"/>
        <pc:sldMasterMkLst>
          <pc:docMk/>
          <pc:sldMasterMk cId="1516865966" sldId="2147484069"/>
        </pc:sldMasterMkLst>
        <pc:sldLayoutChg chg="del">
          <pc:chgData name="Reaz Uddin" userId="e198b36f-7b3b-48a0-b4db-c29838fa2488" providerId="ADAL" clId="{02652317-2D56-4B1A-B3C6-16DD5DBE6A46}" dt="2019-02-21T02:43:44.191" v="4" actId="47"/>
          <pc:sldLayoutMkLst>
            <pc:docMk/>
            <pc:sldMasterMk cId="1516865966" sldId="2147484069"/>
            <pc:sldLayoutMk cId="3670560377" sldId="21474843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1D1EFD-BC19-4193-A3D7-FBC7969777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A7A71E-1C45-4E85-8BAA-23916225E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377E8A-114E-48B8-A799-298210F1986D}" type="datetimeFigureOut">
              <a:rPr lang="en-US" smtClean="0"/>
              <a:t>2/21/2019</a:t>
            </a:fld>
            <a:endParaRPr lang="en-US"/>
          </a:p>
        </p:txBody>
      </p:sp>
      <p:sp>
        <p:nvSpPr>
          <p:cNvPr id="4" name="Footer Placeholder 3">
            <a:extLst>
              <a:ext uri="{FF2B5EF4-FFF2-40B4-BE49-F238E27FC236}">
                <a16:creationId xmlns:a16="http://schemas.microsoft.com/office/drawing/2014/main" id="{3AFB1AB9-B90F-4F74-AAFB-2EFF9646B5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02A915-E2FF-4F6F-8495-19FB602F9F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589EC-89CC-44B8-B06F-5DB10E48992E}" type="slidenum">
              <a:rPr lang="en-US" smtClean="0"/>
              <a:t>‹#›</a:t>
            </a:fld>
            <a:endParaRPr lang="en-US"/>
          </a:p>
        </p:txBody>
      </p:sp>
    </p:spTree>
    <p:extLst>
      <p:ext uri="{BB962C8B-B14F-4D97-AF65-F5344CB8AC3E}">
        <p14:creationId xmlns:p14="http://schemas.microsoft.com/office/powerpoint/2010/main" val="2886488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41074-8859-4E30-A794-1CA891D2A301}"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5CD4-5CE6-4F65-AA37-B9C4495E0D1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a:t>
            </a:fld>
            <a:endParaRPr lang="en-US"/>
          </a:p>
        </p:txBody>
      </p:sp>
    </p:spTree>
    <p:extLst>
      <p:ext uri="{BB962C8B-B14F-4D97-AF65-F5344CB8AC3E}">
        <p14:creationId xmlns:p14="http://schemas.microsoft.com/office/powerpoint/2010/main" val="2112970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11</a:t>
            </a:fld>
            <a:endParaRPr lang="en-US"/>
          </a:p>
        </p:txBody>
      </p:sp>
    </p:spTree>
    <p:extLst>
      <p:ext uri="{BB962C8B-B14F-4D97-AF65-F5344CB8AC3E}">
        <p14:creationId xmlns:p14="http://schemas.microsoft.com/office/powerpoint/2010/main" val="425375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sasg.visualstudio.com/Cortana/_search?text=parameter.cs&amp;type=code&amp;lp=code-Project&amp;filters=ProjectFilters%7BCortana%7DRepositoryFilters%7BCore%7D&amp;result=DefaultCollection%2FCortana%2FCore%2FGBmaster%2F%2Fruntime%2Fservices%2FReactiveHost%2FFunctorInterface%2FData%2FParameter.cs&amp;_a=contents</a:t>
            </a:r>
          </a:p>
        </p:txBody>
      </p:sp>
      <p:sp>
        <p:nvSpPr>
          <p:cNvPr id="4" name="Slide Number Placeholder 3"/>
          <p:cNvSpPr>
            <a:spLocks noGrp="1"/>
          </p:cNvSpPr>
          <p:nvPr>
            <p:ph type="sldNum" sz="quarter" idx="5"/>
          </p:nvPr>
        </p:nvSpPr>
        <p:spPr/>
        <p:txBody>
          <a:bodyPr/>
          <a:lstStyle/>
          <a:p>
            <a:fld id="{E0D65CD4-5CE6-4F65-AA37-B9C4495E0D13}" type="slidenum">
              <a:rPr lang="en-US" smtClean="0"/>
              <a:t>12</a:t>
            </a:fld>
            <a:endParaRPr lang="en-US"/>
          </a:p>
        </p:txBody>
      </p:sp>
    </p:spTree>
    <p:extLst>
      <p:ext uri="{BB962C8B-B14F-4D97-AF65-F5344CB8AC3E}">
        <p14:creationId xmlns:p14="http://schemas.microsoft.com/office/powerpoint/2010/main" val="125819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13</a:t>
            </a:fld>
            <a:endParaRPr lang="en-US"/>
          </a:p>
        </p:txBody>
      </p:sp>
    </p:spTree>
    <p:extLst>
      <p:ext uri="{BB962C8B-B14F-4D97-AF65-F5344CB8AC3E}">
        <p14:creationId xmlns:p14="http://schemas.microsoft.com/office/powerpoint/2010/main" val="38671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14</a:t>
            </a:fld>
            <a:endParaRPr lang="en-US"/>
          </a:p>
        </p:txBody>
      </p:sp>
    </p:spTree>
    <p:extLst>
      <p:ext uri="{BB962C8B-B14F-4D97-AF65-F5344CB8AC3E}">
        <p14:creationId xmlns:p14="http://schemas.microsoft.com/office/powerpoint/2010/main" val="1534774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15</a:t>
            </a:fld>
            <a:endParaRPr lang="en-US"/>
          </a:p>
        </p:txBody>
      </p:sp>
    </p:spTree>
    <p:extLst>
      <p:ext uri="{BB962C8B-B14F-4D97-AF65-F5344CB8AC3E}">
        <p14:creationId xmlns:p14="http://schemas.microsoft.com/office/powerpoint/2010/main" val="324350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16</a:t>
            </a:fld>
            <a:endParaRPr lang="en-US"/>
          </a:p>
        </p:txBody>
      </p:sp>
    </p:spTree>
    <p:extLst>
      <p:ext uri="{BB962C8B-B14F-4D97-AF65-F5344CB8AC3E}">
        <p14:creationId xmlns:p14="http://schemas.microsoft.com/office/powerpoint/2010/main" val="263523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17</a:t>
            </a:fld>
            <a:endParaRPr lang="en-US"/>
          </a:p>
        </p:txBody>
      </p:sp>
    </p:spTree>
    <p:extLst>
      <p:ext uri="{BB962C8B-B14F-4D97-AF65-F5344CB8AC3E}">
        <p14:creationId xmlns:p14="http://schemas.microsoft.com/office/powerpoint/2010/main" val="274465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effectLst/>
                <a:latin typeface="+mn-lt"/>
                <a:ea typeface="+mn-ea"/>
                <a:cs typeface="+mn-cs"/>
              </a:rPr>
              <a:t>ObservationUnderstanding</a:t>
            </a:r>
            <a:r>
              <a:rPr lang="en-US" sz="1200" kern="1200" dirty="0">
                <a:solidFill>
                  <a:schemeClr val="tx1"/>
                </a:solidFill>
                <a:effectLst/>
                <a:latin typeface="+mn-lt"/>
                <a:ea typeface="+mn-ea"/>
                <a:cs typeface="+mn-cs"/>
              </a:rPr>
              <a:t> - Analyzes the observation. Calls QAS to get the LU result i.e. semantic frames and its associated confidence scores.</a:t>
            </a:r>
          </a:p>
          <a:p>
            <a:r>
              <a:rPr lang="en-US" sz="1200"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SkillDiscovery</a:t>
            </a:r>
            <a:r>
              <a:rPr lang="en-US" sz="1200" kern="1200" dirty="0">
                <a:solidFill>
                  <a:schemeClr val="tx1"/>
                </a:solidFill>
                <a:effectLst/>
                <a:latin typeface="+mn-lt"/>
                <a:ea typeface="+mn-ea"/>
                <a:cs typeface="+mn-cs"/>
              </a:rPr>
              <a:t> - Generates potential skill candidates based on the observation and matches the trigger conditions in the skill.</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Pre ranker</a:t>
            </a:r>
            <a:r>
              <a:rPr lang="en-US" sz="1200" kern="1200" dirty="0">
                <a:solidFill>
                  <a:schemeClr val="tx1"/>
                </a:solidFill>
                <a:effectLst/>
                <a:latin typeface="+mn-lt"/>
                <a:ea typeface="+mn-ea"/>
                <a:cs typeface="+mn-cs"/>
              </a:rPr>
              <a:t> - Further narrow down the skill candidate list based on rules,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Ignore skills if the turn type isn't primary</a:t>
            </a:r>
          </a:p>
          <a:p>
            <a:r>
              <a:rPr lang="en-US" sz="1200"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SkillRuntime</a:t>
            </a:r>
            <a:r>
              <a:rPr lang="en-US" sz="1200" kern="1200" dirty="0">
                <a:solidFill>
                  <a:schemeClr val="tx1"/>
                </a:solidFill>
                <a:effectLst/>
                <a:latin typeface="+mn-lt"/>
                <a:ea typeface="+mn-ea"/>
                <a:cs typeface="+mn-cs"/>
              </a:rPr>
              <a:t> - Based on the skill category - First party, third party, </a:t>
            </a:r>
            <a:r>
              <a:rPr lang="en-US" sz="1200" kern="1200" dirty="0" err="1">
                <a:solidFill>
                  <a:schemeClr val="tx1"/>
                </a:solidFill>
                <a:effectLst/>
                <a:latin typeface="+mn-lt"/>
                <a:ea typeface="+mn-ea"/>
                <a:cs typeface="+mn-cs"/>
              </a:rPr>
              <a:t>botframework</a:t>
            </a:r>
            <a:r>
              <a:rPr lang="en-US" sz="1200" kern="1200" dirty="0">
                <a:solidFill>
                  <a:schemeClr val="tx1"/>
                </a:solidFill>
                <a:effectLst/>
                <a:latin typeface="+mn-lt"/>
                <a:ea typeface="+mn-ea"/>
                <a:cs typeface="+mn-cs"/>
              </a:rPr>
              <a:t> skills, calls the appropriate skill executors and generates skill response. There is a concept of execution mode - </a:t>
            </a:r>
            <a:r>
              <a:rPr lang="en-US" sz="1200" kern="1200" dirty="0" err="1">
                <a:solidFill>
                  <a:schemeClr val="tx1"/>
                </a:solidFill>
                <a:effectLst/>
                <a:latin typeface="+mn-lt"/>
                <a:ea typeface="+mn-ea"/>
                <a:cs typeface="+mn-cs"/>
              </a:rPr>
              <a:t>ExecutionWithCommitment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ExecutionWithoutCommitment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PrePranker</a:t>
            </a:r>
            <a:r>
              <a:rPr lang="en-US" sz="1200" kern="1200" dirty="0">
                <a:solidFill>
                  <a:schemeClr val="tx1"/>
                </a:solidFill>
                <a:effectLst/>
                <a:latin typeface="+mn-lt"/>
                <a:ea typeface="+mn-ea"/>
                <a:cs typeface="+mn-cs"/>
              </a:rPr>
              <a:t> calls runtime with mode - </a:t>
            </a:r>
            <a:r>
              <a:rPr lang="en-US" sz="1200" kern="1200" dirty="0" err="1">
                <a:solidFill>
                  <a:schemeClr val="tx1"/>
                </a:solidFill>
                <a:effectLst/>
                <a:latin typeface="+mn-lt"/>
                <a:ea typeface="+mn-ea"/>
                <a:cs typeface="+mn-cs"/>
              </a:rPr>
              <a:t>ExecutionWithoutCommitment</a:t>
            </a:r>
            <a:r>
              <a:rPr lang="en-US" sz="1200" kern="1200" dirty="0">
                <a:solidFill>
                  <a:schemeClr val="tx1"/>
                </a:solidFill>
                <a:effectLst/>
                <a:latin typeface="+mn-lt"/>
                <a:ea typeface="+mn-ea"/>
                <a:cs typeface="+mn-cs"/>
              </a:rPr>
              <a:t>, which indicates to the </a:t>
            </a:r>
            <a:r>
              <a:rPr lang="en-US" sz="1200" kern="1200" dirty="0" err="1">
                <a:solidFill>
                  <a:schemeClr val="tx1"/>
                </a:solidFill>
                <a:effectLst/>
                <a:latin typeface="+mn-lt"/>
                <a:ea typeface="+mn-ea"/>
                <a:cs typeface="+mn-cs"/>
              </a:rPr>
              <a:t>SkillExecutor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dont</a:t>
            </a:r>
            <a:r>
              <a:rPr lang="en-US" sz="1200" kern="1200" dirty="0">
                <a:solidFill>
                  <a:schemeClr val="tx1"/>
                </a:solidFill>
                <a:effectLst/>
                <a:latin typeface="+mn-lt"/>
                <a:ea typeface="+mn-ea"/>
                <a:cs typeface="+mn-cs"/>
              </a:rPr>
              <a:t> run transactional stuff in the skill/or </a:t>
            </a:r>
            <a:r>
              <a:rPr lang="en-US" sz="1200" kern="1200" dirty="0" err="1">
                <a:solidFill>
                  <a:schemeClr val="tx1"/>
                </a:solidFill>
                <a:effectLst/>
                <a:latin typeface="+mn-lt"/>
                <a:ea typeface="+mn-ea"/>
                <a:cs typeface="+mn-cs"/>
              </a:rPr>
              <a:t>dont</a:t>
            </a:r>
            <a:r>
              <a:rPr lang="en-US" sz="1200" kern="1200" dirty="0">
                <a:solidFill>
                  <a:schemeClr val="tx1"/>
                </a:solidFill>
                <a:effectLst/>
                <a:latin typeface="+mn-lt"/>
                <a:ea typeface="+mn-ea"/>
                <a:cs typeface="+mn-cs"/>
              </a:rPr>
              <a:t> run heavy tasks etc. Also it runs multiple skills and generates their response. Once ranker picks a skill, it calls runtime with mode - </a:t>
            </a:r>
            <a:r>
              <a:rPr lang="en-US" sz="1200" kern="1200" dirty="0" err="1">
                <a:solidFill>
                  <a:schemeClr val="tx1"/>
                </a:solidFill>
                <a:effectLst/>
                <a:latin typeface="+mn-lt"/>
                <a:ea typeface="+mn-ea"/>
                <a:cs typeface="+mn-cs"/>
              </a:rPr>
              <a:t>ExecutionWithCommitment</a:t>
            </a:r>
            <a:r>
              <a:rPr lang="en-US" sz="1200" kern="1200" dirty="0">
                <a:solidFill>
                  <a:schemeClr val="tx1"/>
                </a:solidFill>
                <a:effectLst/>
                <a:latin typeface="+mn-lt"/>
                <a:ea typeface="+mn-ea"/>
                <a:cs typeface="+mn-cs"/>
              </a:rPr>
              <a:t>, which indicates to skill executor to actually run the skill.</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Ranker</a:t>
            </a:r>
            <a:r>
              <a:rPr lang="en-US" sz="1200" kern="1200" dirty="0">
                <a:solidFill>
                  <a:schemeClr val="tx1"/>
                </a:solidFill>
                <a:effectLst/>
                <a:latin typeface="+mn-lt"/>
                <a:ea typeface="+mn-ea"/>
                <a:cs typeface="+mn-cs"/>
              </a:rPr>
              <a:t> - Gets the skill candidates, ranks it(machine learning model is involved) and picks the one skill.</a:t>
            </a:r>
          </a:p>
          <a:p>
            <a:r>
              <a:rPr lang="en-US" sz="1200" kern="1200" dirty="0">
                <a:solidFill>
                  <a:schemeClr val="tx1"/>
                </a:solidFill>
                <a:effectLst/>
                <a:latin typeface="+mn-lt"/>
                <a:ea typeface="+mn-ea"/>
                <a:cs typeface="+mn-cs"/>
              </a:rPr>
              <a:t> </a:t>
            </a:r>
          </a:p>
          <a:p>
            <a:r>
              <a:rPr lang="en-US" sz="1200" b="1" kern="1200" dirty="0" err="1">
                <a:solidFill>
                  <a:schemeClr val="tx1"/>
                </a:solidFill>
                <a:effectLst/>
                <a:latin typeface="+mn-lt"/>
                <a:ea typeface="+mn-ea"/>
                <a:cs typeface="+mn-cs"/>
              </a:rPr>
              <a:t>InteractionContinuation</a:t>
            </a:r>
            <a:r>
              <a:rPr lang="en-US" sz="1200" kern="1200" dirty="0">
                <a:solidFill>
                  <a:schemeClr val="tx1"/>
                </a:solidFill>
                <a:effectLst/>
                <a:latin typeface="+mn-lt"/>
                <a:ea typeface="+mn-ea"/>
                <a:cs typeface="+mn-cs"/>
              </a:rPr>
              <a:t> - Decides if we should continue conversation and generates the response that needs to send to client.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Runtime is an event driven system, so each of this components is called when an event is generated as a part of processing the observation sent to runtime.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request is coming from bing.com/search ABFPR XAP workflow is called. This workflow internally calls cortex aka </a:t>
            </a:r>
            <a:r>
              <a:rPr lang="en-US" sz="1200" kern="1200" dirty="0" err="1">
                <a:solidFill>
                  <a:schemeClr val="tx1"/>
                </a:solidFill>
                <a:effectLst/>
                <a:latin typeface="+mn-lt"/>
                <a:ea typeface="+mn-ea"/>
                <a:cs typeface="+mn-cs"/>
              </a:rPr>
              <a:t>cortana</a:t>
            </a:r>
            <a:r>
              <a:rPr lang="en-US" sz="1200" kern="1200" dirty="0">
                <a:solidFill>
                  <a:schemeClr val="tx1"/>
                </a:solidFill>
                <a:effectLst/>
                <a:latin typeface="+mn-lt"/>
                <a:ea typeface="+mn-ea"/>
                <a:cs typeface="+mn-cs"/>
              </a:rPr>
              <a:t> runtime platform. Response from runtime is sent to XAP which ranks Bing answers and Cortana skill and sends the response to user.</a:t>
            </a:r>
          </a:p>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21</a:t>
            </a:fld>
            <a:endParaRPr lang="en-US"/>
          </a:p>
        </p:txBody>
      </p:sp>
    </p:spTree>
    <p:extLst>
      <p:ext uri="{BB962C8B-B14F-4D97-AF65-F5344CB8AC3E}">
        <p14:creationId xmlns:p14="http://schemas.microsoft.com/office/powerpoint/2010/main" val="500324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25</a:t>
            </a:fld>
            <a:endParaRPr lang="en-US"/>
          </a:p>
        </p:txBody>
      </p:sp>
    </p:spTree>
    <p:extLst>
      <p:ext uri="{BB962C8B-B14F-4D97-AF65-F5344CB8AC3E}">
        <p14:creationId xmlns:p14="http://schemas.microsoft.com/office/powerpoint/2010/main" val="120567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26</a:t>
            </a:fld>
            <a:endParaRPr lang="en-US"/>
          </a:p>
        </p:txBody>
      </p:sp>
    </p:spTree>
    <p:extLst>
      <p:ext uri="{BB962C8B-B14F-4D97-AF65-F5344CB8AC3E}">
        <p14:creationId xmlns:p14="http://schemas.microsoft.com/office/powerpoint/2010/main" val="85027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a:t>
            </a:fld>
            <a:endParaRPr lang="en-US"/>
          </a:p>
        </p:txBody>
      </p:sp>
    </p:spTree>
    <p:extLst>
      <p:ext uri="{BB962C8B-B14F-4D97-AF65-F5344CB8AC3E}">
        <p14:creationId xmlns:p14="http://schemas.microsoft.com/office/powerpoint/2010/main" val="116931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27</a:t>
            </a:fld>
            <a:endParaRPr lang="en-US"/>
          </a:p>
        </p:txBody>
      </p:sp>
    </p:spTree>
    <p:extLst>
      <p:ext uri="{BB962C8B-B14F-4D97-AF65-F5344CB8AC3E}">
        <p14:creationId xmlns:p14="http://schemas.microsoft.com/office/powerpoint/2010/main" val="2487329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28</a:t>
            </a:fld>
            <a:endParaRPr lang="en-US"/>
          </a:p>
        </p:txBody>
      </p:sp>
    </p:spTree>
    <p:extLst>
      <p:ext uri="{BB962C8B-B14F-4D97-AF65-F5344CB8AC3E}">
        <p14:creationId xmlns:p14="http://schemas.microsoft.com/office/powerpoint/2010/main" val="2679020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29</a:t>
            </a:fld>
            <a:endParaRPr lang="en-US"/>
          </a:p>
        </p:txBody>
      </p:sp>
    </p:spTree>
    <p:extLst>
      <p:ext uri="{BB962C8B-B14F-4D97-AF65-F5344CB8AC3E}">
        <p14:creationId xmlns:p14="http://schemas.microsoft.com/office/powerpoint/2010/main" val="311438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30</a:t>
            </a:fld>
            <a:endParaRPr lang="en-US"/>
          </a:p>
        </p:txBody>
      </p:sp>
    </p:spTree>
    <p:extLst>
      <p:ext uri="{BB962C8B-B14F-4D97-AF65-F5344CB8AC3E}">
        <p14:creationId xmlns:p14="http://schemas.microsoft.com/office/powerpoint/2010/main" val="190509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31</a:t>
            </a:fld>
            <a:endParaRPr lang="en-US"/>
          </a:p>
        </p:txBody>
      </p:sp>
    </p:spTree>
    <p:extLst>
      <p:ext uri="{BB962C8B-B14F-4D97-AF65-F5344CB8AC3E}">
        <p14:creationId xmlns:p14="http://schemas.microsoft.com/office/powerpoint/2010/main" val="1273365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32</a:t>
            </a:fld>
            <a:endParaRPr lang="en-US"/>
          </a:p>
        </p:txBody>
      </p:sp>
    </p:spTree>
    <p:extLst>
      <p:ext uri="{BB962C8B-B14F-4D97-AF65-F5344CB8AC3E}">
        <p14:creationId xmlns:p14="http://schemas.microsoft.com/office/powerpoint/2010/main" val="3365842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33</a:t>
            </a:fld>
            <a:endParaRPr lang="en-US"/>
          </a:p>
        </p:txBody>
      </p:sp>
    </p:spTree>
    <p:extLst>
      <p:ext uri="{BB962C8B-B14F-4D97-AF65-F5344CB8AC3E}">
        <p14:creationId xmlns:p14="http://schemas.microsoft.com/office/powerpoint/2010/main" val="300915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34</a:t>
            </a:fld>
            <a:endParaRPr lang="en-US"/>
          </a:p>
        </p:txBody>
      </p:sp>
    </p:spTree>
    <p:extLst>
      <p:ext uri="{BB962C8B-B14F-4D97-AF65-F5344CB8AC3E}">
        <p14:creationId xmlns:p14="http://schemas.microsoft.com/office/powerpoint/2010/main" val="175821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35</a:t>
            </a:fld>
            <a:endParaRPr lang="en-US"/>
          </a:p>
        </p:txBody>
      </p:sp>
    </p:spTree>
    <p:extLst>
      <p:ext uri="{BB962C8B-B14F-4D97-AF65-F5344CB8AC3E}">
        <p14:creationId xmlns:p14="http://schemas.microsoft.com/office/powerpoint/2010/main" val="221200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4</a:t>
            </a:fld>
            <a:endParaRPr lang="en-US"/>
          </a:p>
        </p:txBody>
      </p:sp>
    </p:spTree>
    <p:extLst>
      <p:ext uri="{BB962C8B-B14F-4D97-AF65-F5344CB8AC3E}">
        <p14:creationId xmlns:p14="http://schemas.microsoft.com/office/powerpoint/2010/main" val="222640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5</a:t>
            </a:fld>
            <a:endParaRPr lang="en-US"/>
          </a:p>
        </p:txBody>
      </p:sp>
    </p:spTree>
    <p:extLst>
      <p:ext uri="{BB962C8B-B14F-4D97-AF65-F5344CB8AC3E}">
        <p14:creationId xmlns:p14="http://schemas.microsoft.com/office/powerpoint/2010/main" val="161923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6</a:t>
            </a:fld>
            <a:endParaRPr lang="en-US"/>
          </a:p>
        </p:txBody>
      </p:sp>
    </p:spTree>
    <p:extLst>
      <p:ext uri="{BB962C8B-B14F-4D97-AF65-F5344CB8AC3E}">
        <p14:creationId xmlns:p14="http://schemas.microsoft.com/office/powerpoint/2010/main" val="393765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7</a:t>
            </a:fld>
            <a:endParaRPr lang="en-US"/>
          </a:p>
        </p:txBody>
      </p:sp>
    </p:spTree>
    <p:extLst>
      <p:ext uri="{BB962C8B-B14F-4D97-AF65-F5344CB8AC3E}">
        <p14:creationId xmlns:p14="http://schemas.microsoft.com/office/powerpoint/2010/main" val="372171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8</a:t>
            </a:fld>
            <a:endParaRPr lang="en-US"/>
          </a:p>
        </p:txBody>
      </p:sp>
    </p:spTree>
    <p:extLst>
      <p:ext uri="{BB962C8B-B14F-4D97-AF65-F5344CB8AC3E}">
        <p14:creationId xmlns:p14="http://schemas.microsoft.com/office/powerpoint/2010/main" val="304585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sasg.visualstudio.com/Cortana/_search?text=parameter.cs&amp;type=code&amp;lp=code-Project&amp;filters=ProjectFilters%7BCortana%7DRepositoryFilters%7BCore%7D&amp;result=DefaultCollection%2FCortana%2FCore%2FGBmaster%2F%2Fruntime%2Fservices%2FReactiveHost%2FFunctorInterface%2FData%2FParameter.cs&amp;_a=contents</a:t>
            </a:r>
          </a:p>
        </p:txBody>
      </p:sp>
      <p:sp>
        <p:nvSpPr>
          <p:cNvPr id="4" name="Slide Number Placeholder 3"/>
          <p:cNvSpPr>
            <a:spLocks noGrp="1"/>
          </p:cNvSpPr>
          <p:nvPr>
            <p:ph type="sldNum" sz="quarter" idx="5"/>
          </p:nvPr>
        </p:nvSpPr>
        <p:spPr/>
        <p:txBody>
          <a:bodyPr/>
          <a:lstStyle/>
          <a:p>
            <a:fld id="{E0D65CD4-5CE6-4F65-AA37-B9C4495E0D13}" type="slidenum">
              <a:rPr lang="en-US" smtClean="0"/>
              <a:t>9</a:t>
            </a:fld>
            <a:endParaRPr lang="en-US"/>
          </a:p>
        </p:txBody>
      </p:sp>
    </p:spTree>
    <p:extLst>
      <p:ext uri="{BB962C8B-B14F-4D97-AF65-F5344CB8AC3E}">
        <p14:creationId xmlns:p14="http://schemas.microsoft.com/office/powerpoint/2010/main" val="91289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65CD4-5CE6-4F65-AA37-B9C4495E0D13}" type="slidenum">
              <a:rPr lang="en-US" smtClean="0"/>
              <a:t>10</a:t>
            </a:fld>
            <a:endParaRPr lang="en-US"/>
          </a:p>
        </p:txBody>
      </p:sp>
    </p:spTree>
    <p:extLst>
      <p:ext uri="{BB962C8B-B14F-4D97-AF65-F5344CB8AC3E}">
        <p14:creationId xmlns:p14="http://schemas.microsoft.com/office/powerpoint/2010/main" val="180896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1_Grid">
    <p:bg>
      <p:bgPr>
        <a:solidFill>
          <a:schemeClr val="bg1"/>
        </a:solidFill>
        <a:effectLst/>
      </p:bgPr>
    </p:bg>
    <p:spTree>
      <p:nvGrpSpPr>
        <p:cNvPr id="1" name=""/>
        <p:cNvGrpSpPr/>
        <p:nvPr/>
      </p:nvGrpSpPr>
      <p:grpSpPr>
        <a:xfrm>
          <a:off x="0" y="0"/>
          <a:ext cx="0" cy="0"/>
          <a:chOff x="0" y="0"/>
          <a:chExt cx="0" cy="0"/>
        </a:xfrm>
      </p:grpSpPr>
      <p:sp>
        <p:nvSpPr>
          <p:cNvPr id="20" name="Shape 20"/>
          <p:cNvSpPr/>
          <p:nvPr/>
        </p:nvSpPr>
        <p:spPr>
          <a:xfrm>
            <a:off x="431800" y="273831"/>
            <a:ext cx="940899" cy="30777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l"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lang="en-US" sz="800">
                <a:solidFill>
                  <a:srgbClr val="000000"/>
                </a:solidFill>
              </a:rPr>
              <a:t>Mixed Reality Capture</a:t>
            </a:r>
            <a:endParaRPr sz="800">
              <a:solidFill>
                <a:srgbClr val="000000"/>
              </a:solidFill>
            </a:endParaRPr>
          </a:p>
        </p:txBody>
      </p:sp>
      <p:sp>
        <p:nvSpPr>
          <p:cNvPr id="21" name="Shape 21"/>
          <p:cNvSpPr/>
          <p:nvPr/>
        </p:nvSpPr>
        <p:spPr>
          <a:xfrm>
            <a:off x="431800" y="6272163"/>
            <a:ext cx="681469" cy="30777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000000"/>
                </a:solidFill>
              </a:rPr>
              <a:t>CONFIDENTIAL</a:t>
            </a:r>
          </a:p>
        </p:txBody>
      </p:sp>
    </p:spTree>
    <p:extLst>
      <p:ext uri="{BB962C8B-B14F-4D97-AF65-F5344CB8AC3E}">
        <p14:creationId xmlns:p14="http://schemas.microsoft.com/office/powerpoint/2010/main" val="321284181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1_Grid">
    <p:bg>
      <p:bgPr>
        <a:solidFill>
          <a:schemeClr val="bg1"/>
        </a:solidFill>
        <a:effectLst/>
      </p:bgPr>
    </p:bg>
    <p:spTree>
      <p:nvGrpSpPr>
        <p:cNvPr id="1" name=""/>
        <p:cNvGrpSpPr/>
        <p:nvPr/>
      </p:nvGrpSpPr>
      <p:grpSpPr>
        <a:xfrm>
          <a:off x="0" y="0"/>
          <a:ext cx="0" cy="0"/>
          <a:chOff x="0" y="0"/>
          <a:chExt cx="0" cy="0"/>
        </a:xfrm>
      </p:grpSpPr>
      <p:sp>
        <p:nvSpPr>
          <p:cNvPr id="4" name="Shape 21">
            <a:extLst>
              <a:ext uri="{FF2B5EF4-FFF2-40B4-BE49-F238E27FC236}">
                <a16:creationId xmlns:a16="http://schemas.microsoft.com/office/drawing/2014/main" id="{73160F59-8E88-491A-B50F-108CC24F206C}"/>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spTree>
    <p:extLst>
      <p:ext uri="{BB962C8B-B14F-4D97-AF65-F5344CB8AC3E}">
        <p14:creationId xmlns:p14="http://schemas.microsoft.com/office/powerpoint/2010/main" val="31101600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5_Gri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E24175C-F929-4B08-9F65-969A7F29EE04}"/>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
        <p:nvSpPr>
          <p:cNvPr id="6" name="Shape 21">
            <a:extLst>
              <a:ext uri="{FF2B5EF4-FFF2-40B4-BE49-F238E27FC236}">
                <a16:creationId xmlns:a16="http://schemas.microsoft.com/office/drawing/2014/main" id="{5D08B136-83C0-4AFC-BFD2-7018F4089050}"/>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spTree>
    <p:extLst>
      <p:ext uri="{BB962C8B-B14F-4D97-AF65-F5344CB8AC3E}">
        <p14:creationId xmlns:p14="http://schemas.microsoft.com/office/powerpoint/2010/main" val="1041838500"/>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5_Grid">
    <p:bg>
      <p:bgPr>
        <a:solidFill>
          <a:schemeClr val="bg1"/>
        </a:solidFill>
        <a:effectLst/>
      </p:bgPr>
    </p:bg>
    <p:spTree>
      <p:nvGrpSpPr>
        <p:cNvPr id="1" name=""/>
        <p:cNvGrpSpPr/>
        <p:nvPr/>
      </p:nvGrpSpPr>
      <p:grpSpPr>
        <a:xfrm>
          <a:off x="0" y="0"/>
          <a:ext cx="0" cy="0"/>
          <a:chOff x="0" y="0"/>
          <a:chExt cx="0" cy="0"/>
        </a:xfrm>
      </p:grpSpPr>
      <p:sp>
        <p:nvSpPr>
          <p:cNvPr id="6" name="Shape 21">
            <a:extLst>
              <a:ext uri="{FF2B5EF4-FFF2-40B4-BE49-F238E27FC236}">
                <a16:creationId xmlns:a16="http://schemas.microsoft.com/office/drawing/2014/main" id="{5D08B136-83C0-4AFC-BFD2-7018F4089050}"/>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spTree>
    <p:extLst>
      <p:ext uri="{BB962C8B-B14F-4D97-AF65-F5344CB8AC3E}">
        <p14:creationId xmlns:p14="http://schemas.microsoft.com/office/powerpoint/2010/main" val="351960612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6_Grid">
    <p:bg>
      <p:bgPr>
        <a:solidFill>
          <a:schemeClr val="bg1"/>
        </a:solidFill>
        <a:effectLst/>
      </p:bgPr>
    </p:bg>
    <p:spTree>
      <p:nvGrpSpPr>
        <p:cNvPr id="1" name=""/>
        <p:cNvGrpSpPr/>
        <p:nvPr/>
      </p:nvGrpSpPr>
      <p:grpSpPr>
        <a:xfrm>
          <a:off x="0" y="0"/>
          <a:ext cx="0" cy="0"/>
          <a:chOff x="0" y="0"/>
          <a:chExt cx="0" cy="0"/>
        </a:xfrm>
      </p:grpSpPr>
      <p:sp>
        <p:nvSpPr>
          <p:cNvPr id="6" name="Shape 21">
            <a:extLst>
              <a:ext uri="{FF2B5EF4-FFF2-40B4-BE49-F238E27FC236}">
                <a16:creationId xmlns:a16="http://schemas.microsoft.com/office/drawing/2014/main" id="{718C0C34-6322-442E-AF68-B0C1686A9726}"/>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spTree>
    <p:extLst>
      <p:ext uri="{BB962C8B-B14F-4D97-AF65-F5344CB8AC3E}">
        <p14:creationId xmlns:p14="http://schemas.microsoft.com/office/powerpoint/2010/main" val="77951630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5_Gri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A6BD911-07EF-46A1-8EE1-D79C6949336D}"/>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
        <p:nvSpPr>
          <p:cNvPr id="6" name="Shape 21">
            <a:extLst>
              <a:ext uri="{FF2B5EF4-FFF2-40B4-BE49-F238E27FC236}">
                <a16:creationId xmlns:a16="http://schemas.microsoft.com/office/drawing/2014/main" id="{718C0C34-6322-442E-AF68-B0C1686A9726}"/>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spTree>
    <p:extLst>
      <p:ext uri="{BB962C8B-B14F-4D97-AF65-F5344CB8AC3E}">
        <p14:creationId xmlns:p14="http://schemas.microsoft.com/office/powerpoint/2010/main" val="291975969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9430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28F9-690C-4774-ABCA-FB559AB93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F0201-A354-49F3-9E05-86D94E5D5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3D4192-4F49-4E4C-90EE-9386E618EC62}"/>
              </a:ext>
            </a:extLst>
          </p:cNvPr>
          <p:cNvSpPr>
            <a:spLocks noGrp="1"/>
          </p:cNvSpPr>
          <p:nvPr>
            <p:ph type="dt" sz="half" idx="10"/>
          </p:nvPr>
        </p:nvSpPr>
        <p:spPr/>
        <p:txBody>
          <a:bodyPr/>
          <a:lstStyle/>
          <a:p>
            <a:pPr defTabSz="914400"/>
            <a:fld id="{7B6E28F3-E600-4DD0-9FF2-1467AA036511}" type="datetimeFigureOut">
              <a:rPr lang="en-US" smtClean="0">
                <a:solidFill>
                  <a:srgbClr val="000000"/>
                </a:solidFill>
              </a:rPr>
              <a:pPr defTabSz="914400"/>
              <a:t>2/21/2019</a:t>
            </a:fld>
            <a:endParaRPr lang="en-US">
              <a:solidFill>
                <a:srgbClr val="000000"/>
              </a:solidFill>
            </a:endParaRPr>
          </a:p>
        </p:txBody>
      </p:sp>
      <p:sp>
        <p:nvSpPr>
          <p:cNvPr id="5" name="Footer Placeholder 4">
            <a:extLst>
              <a:ext uri="{FF2B5EF4-FFF2-40B4-BE49-F238E27FC236}">
                <a16:creationId xmlns:a16="http://schemas.microsoft.com/office/drawing/2014/main" id="{3D003E49-AEF4-4F43-9F93-EBE837FBCC09}"/>
              </a:ext>
            </a:extLst>
          </p:cNvPr>
          <p:cNvSpPr>
            <a:spLocks noGrp="1"/>
          </p:cNvSpPr>
          <p:nvPr>
            <p:ph type="ftr" sz="quarter" idx="11"/>
          </p:nvPr>
        </p:nvSpPr>
        <p:spPr/>
        <p:txBody>
          <a:bodyPr/>
          <a:lstStyle/>
          <a:p>
            <a:pPr defTabSz="914400"/>
            <a:endParaRPr lang="en-US">
              <a:solidFill>
                <a:srgbClr val="000000"/>
              </a:solidFill>
            </a:endParaRPr>
          </a:p>
        </p:txBody>
      </p:sp>
      <p:sp>
        <p:nvSpPr>
          <p:cNvPr id="6" name="Slide Number Placeholder 5">
            <a:extLst>
              <a:ext uri="{FF2B5EF4-FFF2-40B4-BE49-F238E27FC236}">
                <a16:creationId xmlns:a16="http://schemas.microsoft.com/office/drawing/2014/main" id="{33B2820A-FFD6-4F57-9DBF-C846B34E18C0}"/>
              </a:ext>
            </a:extLst>
          </p:cNvPr>
          <p:cNvSpPr>
            <a:spLocks noGrp="1"/>
          </p:cNvSpPr>
          <p:nvPr>
            <p:ph type="sldNum" sz="quarter" idx="12"/>
          </p:nvPr>
        </p:nvSpPr>
        <p:spPr/>
        <p:txBody>
          <a:bodyPr/>
          <a:lstStyle/>
          <a:p>
            <a:pPr defTabSz="914400"/>
            <a:fld id="{132228F4-A577-4A3A-A3B7-5A8D18A82714}" type="slidenum">
              <a:rPr lang="en-US" smtClean="0">
                <a:solidFill>
                  <a:srgbClr val="000000"/>
                </a:solidFill>
              </a:rPr>
              <a:pPr defTabSz="914400"/>
              <a:t>‹#›</a:t>
            </a:fld>
            <a:endParaRPr lang="en-US">
              <a:solidFill>
                <a:srgbClr val="000000"/>
              </a:solidFill>
            </a:endParaRPr>
          </a:p>
        </p:txBody>
      </p:sp>
    </p:spTree>
    <p:extLst>
      <p:ext uri="{BB962C8B-B14F-4D97-AF65-F5344CB8AC3E}">
        <p14:creationId xmlns:p14="http://schemas.microsoft.com/office/powerpoint/2010/main" val="3321462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atermarked - White">
    <p:spTree>
      <p:nvGrpSpPr>
        <p:cNvPr id="1" name=""/>
        <p:cNvGrpSpPr/>
        <p:nvPr/>
      </p:nvGrpSpPr>
      <p:grpSpPr>
        <a:xfrm>
          <a:off x="0" y="0"/>
          <a:ext cx="0" cy="0"/>
          <a:chOff x="0" y="0"/>
          <a:chExt cx="0" cy="0"/>
        </a:xfrm>
      </p:grpSpPr>
      <p:sp>
        <p:nvSpPr>
          <p:cNvPr id="9" name="Rectangle 8"/>
          <p:cNvSpPr/>
          <p:nvPr userDrawn="1"/>
        </p:nvSpPr>
        <p:spPr>
          <a:xfrm>
            <a:off x="508152" y="6580555"/>
            <a:ext cx="6096000" cy="92333"/>
          </a:xfrm>
          <a:prstGeom prst="rect">
            <a:avLst/>
          </a:prstGeom>
        </p:spPr>
        <p:txBody>
          <a:bodyPr lIns="0" tIns="0" rIns="0" bIns="0">
            <a:spAutoFit/>
          </a:bodyPr>
          <a:lstStyle/>
          <a:p>
            <a:pPr defTabSz="914400"/>
            <a:r>
              <a:rPr lang="en-US" sz="600">
                <a:solidFill>
                  <a:srgbClr val="CCD2D6"/>
                </a:solidFill>
                <a:latin typeface="Arial" panose="020B0604020202020204" pitchFamily="34" charset="0"/>
                <a:cs typeface="Arial" panose="020B0604020202020204" pitchFamily="34" charset="0"/>
              </a:rPr>
              <a:t>MICROSOFT CONFIDENTIAL. DO NOT DISTRIBUTE.</a:t>
            </a:r>
          </a:p>
        </p:txBody>
      </p:sp>
    </p:spTree>
    <p:extLst>
      <p:ext uri="{BB962C8B-B14F-4D97-AF65-F5344CB8AC3E}">
        <p14:creationId xmlns:p14="http://schemas.microsoft.com/office/powerpoint/2010/main" val="2172892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28F9-690C-4774-ABCA-FB559AB93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F0201-A354-49F3-9E05-86D94E5D5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3D4192-4F49-4E4C-90EE-9386E618EC62}"/>
              </a:ext>
            </a:extLst>
          </p:cNvPr>
          <p:cNvSpPr>
            <a:spLocks noGrp="1"/>
          </p:cNvSpPr>
          <p:nvPr>
            <p:ph type="dt" sz="half" idx="10"/>
          </p:nvPr>
        </p:nvSpPr>
        <p:spPr/>
        <p:txBody>
          <a:bodyPr/>
          <a:lstStyle/>
          <a:p>
            <a:fld id="{7B6E28F3-E600-4DD0-9FF2-1467AA036511}" type="datetimeFigureOut">
              <a:rPr lang="en-US" smtClean="0"/>
              <a:t>2/21/2019</a:t>
            </a:fld>
            <a:endParaRPr lang="en-US"/>
          </a:p>
        </p:txBody>
      </p:sp>
      <p:sp>
        <p:nvSpPr>
          <p:cNvPr id="5" name="Footer Placeholder 4">
            <a:extLst>
              <a:ext uri="{FF2B5EF4-FFF2-40B4-BE49-F238E27FC236}">
                <a16:creationId xmlns:a16="http://schemas.microsoft.com/office/drawing/2014/main" id="{3D003E49-AEF4-4F43-9F93-EBE837FBC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2820A-FFD6-4F57-9DBF-C846B34E18C0}"/>
              </a:ext>
            </a:extLst>
          </p:cNvPr>
          <p:cNvSpPr>
            <a:spLocks noGrp="1"/>
          </p:cNvSpPr>
          <p:nvPr>
            <p:ph type="sldNum" sz="quarter" idx="12"/>
          </p:nvPr>
        </p:nvSpPr>
        <p:spPr/>
        <p:txBody>
          <a:bodyPr/>
          <a:lstStyle/>
          <a:p>
            <a:fld id="{132228F4-A577-4A3A-A3B7-5A8D18A82714}" type="slidenum">
              <a:rPr lang="en-US" smtClean="0"/>
              <a:t>‹#›</a:t>
            </a:fld>
            <a:endParaRPr lang="en-US"/>
          </a:p>
        </p:txBody>
      </p:sp>
    </p:spTree>
    <p:extLst>
      <p:ext uri="{BB962C8B-B14F-4D97-AF65-F5344CB8AC3E}">
        <p14:creationId xmlns:p14="http://schemas.microsoft.com/office/powerpoint/2010/main" val="4272803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Watermarked - White">
    <p:spTree>
      <p:nvGrpSpPr>
        <p:cNvPr id="1" name=""/>
        <p:cNvGrpSpPr/>
        <p:nvPr/>
      </p:nvGrpSpPr>
      <p:grpSpPr>
        <a:xfrm>
          <a:off x="0" y="0"/>
          <a:ext cx="0" cy="0"/>
          <a:chOff x="0" y="0"/>
          <a:chExt cx="0" cy="0"/>
        </a:xfrm>
      </p:grpSpPr>
      <p:sp>
        <p:nvSpPr>
          <p:cNvPr id="9" name="Rectangle 8"/>
          <p:cNvSpPr/>
          <p:nvPr userDrawn="1"/>
        </p:nvSpPr>
        <p:spPr>
          <a:xfrm>
            <a:off x="508152" y="6580555"/>
            <a:ext cx="6096000" cy="92333"/>
          </a:xfrm>
          <a:prstGeom prst="rect">
            <a:avLst/>
          </a:prstGeom>
        </p:spPr>
        <p:txBody>
          <a:bodyPr lIns="0" tIns="0" rIns="0" bIns="0">
            <a:spAutoFit/>
          </a:bodyPr>
          <a:lstStyle/>
          <a:p>
            <a:r>
              <a:rPr lang="en-US" sz="600">
                <a:solidFill>
                  <a:srgbClr val="CCD2D6"/>
                </a:solidFill>
                <a:latin typeface="Arial" panose="020B0604020202020204" pitchFamily="34" charset="0"/>
                <a:cs typeface="Arial" panose="020B0604020202020204" pitchFamily="34" charset="0"/>
              </a:rPr>
              <a:t>MICROSOFT CONFIDENTIAL. DO NOT DISTRIBUTE.</a:t>
            </a:r>
          </a:p>
        </p:txBody>
      </p:sp>
    </p:spTree>
    <p:extLst>
      <p:ext uri="{BB962C8B-B14F-4D97-AF65-F5344CB8AC3E}">
        <p14:creationId xmlns:p14="http://schemas.microsoft.com/office/powerpoint/2010/main" val="346360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Grid">
    <p:bg>
      <p:bgPr>
        <a:solidFill>
          <a:schemeClr val="bg1"/>
        </a:solidFill>
        <a:effectLst/>
      </p:bgPr>
    </p:bg>
    <p:spTree>
      <p:nvGrpSpPr>
        <p:cNvPr id="1" name=""/>
        <p:cNvGrpSpPr/>
        <p:nvPr/>
      </p:nvGrpSpPr>
      <p:grpSpPr>
        <a:xfrm>
          <a:off x="0" y="0"/>
          <a:ext cx="0" cy="0"/>
          <a:chOff x="0" y="0"/>
          <a:chExt cx="0" cy="0"/>
        </a:xfrm>
      </p:grpSpPr>
      <p:sp>
        <p:nvSpPr>
          <p:cNvPr id="4" name="Shape 21">
            <a:extLst>
              <a:ext uri="{FF2B5EF4-FFF2-40B4-BE49-F238E27FC236}">
                <a16:creationId xmlns:a16="http://schemas.microsoft.com/office/drawing/2014/main" id="{73160F59-8E88-491A-B50F-108CC24F206C}"/>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cxnSp>
        <p:nvCxnSpPr>
          <p:cNvPr id="5" name="Straight Connector 4">
            <a:extLst>
              <a:ext uri="{FF2B5EF4-FFF2-40B4-BE49-F238E27FC236}">
                <a16:creationId xmlns:a16="http://schemas.microsoft.com/office/drawing/2014/main" id="{57B1B28F-5B37-4FDA-A711-4F6242217AD5}"/>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20902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LC">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39115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Watermarked - White">
    <p:spTree>
      <p:nvGrpSpPr>
        <p:cNvPr id="1" name=""/>
        <p:cNvGrpSpPr/>
        <p:nvPr/>
      </p:nvGrpSpPr>
      <p:grpSpPr>
        <a:xfrm>
          <a:off x="0" y="0"/>
          <a:ext cx="0" cy="0"/>
          <a:chOff x="0" y="0"/>
          <a:chExt cx="0" cy="0"/>
        </a:xfrm>
      </p:grpSpPr>
      <p:sp>
        <p:nvSpPr>
          <p:cNvPr id="9" name="Rectangle 8"/>
          <p:cNvSpPr/>
          <p:nvPr userDrawn="1"/>
        </p:nvSpPr>
        <p:spPr>
          <a:xfrm>
            <a:off x="508152" y="6580555"/>
            <a:ext cx="6096000" cy="92333"/>
          </a:xfrm>
          <a:prstGeom prst="rect">
            <a:avLst/>
          </a:prstGeom>
        </p:spPr>
        <p:txBody>
          <a:bodyPr lIns="0" tIns="0" rIns="0" bIns="0">
            <a:spAutoFit/>
          </a:bodyPr>
          <a:lstStyle/>
          <a:p>
            <a:pPr defTabSz="914400"/>
            <a:r>
              <a:rPr lang="en-US" sz="600">
                <a:solidFill>
                  <a:srgbClr val="CCD2D6"/>
                </a:solidFill>
                <a:latin typeface="Arial" panose="020B0604020202020204" pitchFamily="34" charset="0"/>
                <a:cs typeface="Arial" panose="020B0604020202020204" pitchFamily="34" charset="0"/>
              </a:rPr>
              <a:t>MICROSOFT CONFIDENTIAL. DO NOT DISTRIBUTE.</a:t>
            </a:r>
          </a:p>
        </p:txBody>
      </p:sp>
    </p:spTree>
    <p:extLst>
      <p:ext uri="{BB962C8B-B14F-4D97-AF65-F5344CB8AC3E}">
        <p14:creationId xmlns:p14="http://schemas.microsoft.com/office/powerpoint/2010/main" val="113700458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Rectangle 7"/>
          <p:cNvSpPr/>
          <p:nvPr userDrawn="1"/>
        </p:nvSpPr>
        <p:spPr>
          <a:xfrm>
            <a:off x="838200" y="6807200"/>
            <a:ext cx="10576318" cy="50800"/>
          </a:xfrm>
          <a:prstGeom prst="rect">
            <a:avLst/>
          </a:prstGeom>
          <a:solidFill>
            <a:srgbClr val="CC4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3425E"/>
              </a:solidFill>
              <a:effectLst/>
              <a:uLnTx/>
              <a:uFillTx/>
              <a:latin typeface="Segoe UI Light"/>
              <a:ea typeface="+mn-ea"/>
              <a:cs typeface="+mn-cs"/>
            </a:endParaRPr>
          </a:p>
        </p:txBody>
      </p:sp>
    </p:spTree>
    <p:extLst>
      <p:ext uri="{BB962C8B-B14F-4D97-AF65-F5344CB8AC3E}">
        <p14:creationId xmlns:p14="http://schemas.microsoft.com/office/powerpoint/2010/main" val="232191894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a:prstGeom prst="rect">
            <a:avLst/>
          </a:prstGeom>
        </p:spPr>
        <p:txBody>
          <a:bodyPr/>
          <a:lstStyle/>
          <a:p>
            <a:r>
              <a:rPr lang="en-US"/>
              <a:t>Click to edit Master title style</a:t>
            </a:r>
          </a:p>
        </p:txBody>
      </p:sp>
      <p:sp>
        <p:nvSpPr>
          <p:cNvPr id="6" name="Text Placeholder 5"/>
          <p:cNvSpPr>
            <a:spLocks noGrp="1"/>
          </p:cNvSpPr>
          <p:nvPr>
            <p:ph type="body" sz="quarter" idx="10"/>
          </p:nvPr>
        </p:nvSpPr>
        <p:spPr>
          <a:xfrm>
            <a:off x="269239" y="1637454"/>
            <a:ext cx="11653523" cy="1985641"/>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p:cNvSpPr>
            <a:spLocks noGrp="1"/>
          </p:cNvSpPr>
          <p:nvPr>
            <p:ph sz="quarter" idx="11"/>
          </p:nvPr>
        </p:nvSpPr>
        <p:spPr>
          <a:xfrm>
            <a:off x="269239" y="291069"/>
            <a:ext cx="4165705" cy="425495"/>
          </a:xfrm>
          <a:prstGeom prst="rect">
            <a:avLst/>
          </a:prstGeom>
        </p:spPr>
        <p:txBody>
          <a:bodyPr lIns="182880" rIns="182880"/>
          <a:lstStyle>
            <a:lvl1pPr marL="0" indent="0">
              <a:buNone/>
              <a:defRPr lang="en-US" sz="1765" kern="1200" spc="0"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3" name="Footer Placeholder 2"/>
          <p:cNvSpPr>
            <a:spLocks noGrp="1"/>
          </p:cNvSpPr>
          <p:nvPr>
            <p:ph type="ftr" sz="quarter" idx="12"/>
          </p:nvPr>
        </p:nvSpPr>
        <p:spPr>
          <a:xfrm>
            <a:off x="4038600" y="6356350"/>
            <a:ext cx="4114800" cy="365125"/>
          </a:xfrm>
          <a:prstGeom prst="rect">
            <a:avLst/>
          </a:prstGeom>
        </p:spPr>
        <p:txBody>
          <a:bodyPr/>
          <a:lstStyle/>
          <a:p>
            <a:r>
              <a:rPr lang="en-US"/>
              <a:t>Windows Consumer Storybook_Spring '17</a:t>
            </a:r>
          </a:p>
        </p:txBody>
      </p:sp>
      <p:sp>
        <p:nvSpPr>
          <p:cNvPr id="8" name="Slide Number Placeholder 7"/>
          <p:cNvSpPr>
            <a:spLocks noGrp="1"/>
          </p:cNvSpPr>
          <p:nvPr>
            <p:ph type="sldNum" sz="quarter" idx="13"/>
          </p:nvPr>
        </p:nvSpPr>
        <p:spPr>
          <a:xfrm>
            <a:off x="8610600" y="6356350"/>
            <a:ext cx="2743200" cy="365125"/>
          </a:xfrm>
          <a:prstGeom prst="rect">
            <a:avLst/>
          </a:prstGeom>
        </p:spPr>
        <p:txBody>
          <a:bodyPr/>
          <a:lstStyle/>
          <a:p>
            <a:fld id="{6503E857-4F15-4ECA-BD4D-D22AAAB9E67A}" type="slidenum">
              <a:rPr lang="en-US" smtClean="0"/>
              <a:pPr/>
              <a:t>‹#›</a:t>
            </a:fld>
            <a:endParaRPr lang="en-US"/>
          </a:p>
        </p:txBody>
      </p:sp>
    </p:spTree>
    <p:extLst>
      <p:ext uri="{BB962C8B-B14F-4D97-AF65-F5344CB8AC3E}">
        <p14:creationId xmlns:p14="http://schemas.microsoft.com/office/powerpoint/2010/main" val="366461294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0428"/>
            <a:ext cx="10515600" cy="472653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5050" y="0"/>
            <a:ext cx="5041900" cy="1263784"/>
          </a:xfrm>
          <a:prstGeom prst="rect">
            <a:avLst/>
          </a:prstGeom>
        </p:spPr>
      </p:pic>
      <p:sp>
        <p:nvSpPr>
          <p:cNvPr id="9" name="Title Placeholder 1"/>
          <p:cNvSpPr>
            <a:spLocks noGrp="1"/>
          </p:cNvSpPr>
          <p:nvPr>
            <p:ph type="title" hasCustomPrompt="1"/>
          </p:nvPr>
        </p:nvSpPr>
        <p:spPr>
          <a:xfrm>
            <a:off x="3671669" y="483476"/>
            <a:ext cx="4848663" cy="576591"/>
          </a:xfrm>
          <a:prstGeom prst="rect">
            <a:avLst/>
          </a:prstGeom>
        </p:spPr>
        <p:txBody>
          <a:bodyPr vert="horz" lIns="91440" tIns="45720" rIns="91440" bIns="45720" rtlCol="0" anchor="ctr">
            <a:normAutofit/>
          </a:bodyPr>
          <a:lstStyle>
            <a:lvl1pPr algn="ctr">
              <a:defRPr lang="en-US" sz="2800" kern="1200" dirty="0" smtClean="0">
                <a:solidFill>
                  <a:schemeClr val="bg1"/>
                </a:solidFill>
                <a:latin typeface="Segoe UI Light" panose="020B0502040204020203" pitchFamily="34" charset="0"/>
                <a:ea typeface="+mn-ea"/>
                <a:cs typeface="Segoe UI Light" panose="020B0502040204020203" pitchFamily="34" charset="0"/>
              </a:defRPr>
            </a:lvl1pPr>
          </a:lstStyle>
          <a:p>
            <a:r>
              <a:rPr lang="en-US"/>
              <a:t>Slide Title</a:t>
            </a:r>
          </a:p>
        </p:txBody>
      </p:sp>
      <p:sp>
        <p:nvSpPr>
          <p:cNvPr id="10" name="Subtitle 2"/>
          <p:cNvSpPr>
            <a:spLocks noGrp="1"/>
          </p:cNvSpPr>
          <p:nvPr>
            <p:ph type="subTitle" idx="11" hasCustomPrompt="1"/>
          </p:nvPr>
        </p:nvSpPr>
        <p:spPr>
          <a:xfrm>
            <a:off x="3671669" y="208749"/>
            <a:ext cx="4848663" cy="274727"/>
          </a:xfrm>
          <a:prstGeom prst="rect">
            <a:avLst/>
          </a:prstGeom>
        </p:spPr>
        <p:txBody>
          <a:bodyPr>
            <a:normAutofit/>
          </a:bodyPr>
          <a:lstStyle>
            <a:lvl1pPr marL="0" indent="0" algn="ctr">
              <a:buNone/>
              <a:defRPr lang="en-US" sz="1400" kern="1200" spc="600" dirty="0">
                <a:solidFill>
                  <a:schemeClr val="bg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a:t>
            </a:r>
          </a:p>
        </p:txBody>
      </p:sp>
    </p:spTree>
    <p:extLst>
      <p:ext uri="{BB962C8B-B14F-4D97-AF65-F5344CB8AC3E}">
        <p14:creationId xmlns:p14="http://schemas.microsoft.com/office/powerpoint/2010/main" val="232391221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Rectangle 7"/>
          <p:cNvSpPr/>
          <p:nvPr userDrawn="1"/>
        </p:nvSpPr>
        <p:spPr>
          <a:xfrm>
            <a:off x="838200" y="6807200"/>
            <a:ext cx="10576318" cy="50800"/>
          </a:xfrm>
          <a:prstGeom prst="rect">
            <a:avLst/>
          </a:prstGeom>
          <a:solidFill>
            <a:srgbClr val="CC4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C3425E"/>
              </a:solidFill>
              <a:latin typeface="Segoe UI Light"/>
            </a:endParaRPr>
          </a:p>
        </p:txBody>
      </p:sp>
    </p:spTree>
    <p:extLst>
      <p:ext uri="{BB962C8B-B14F-4D97-AF65-F5344CB8AC3E}">
        <p14:creationId xmlns:p14="http://schemas.microsoft.com/office/powerpoint/2010/main" val="3766874150"/>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a:prstGeom prst="rect">
            <a:avLst/>
          </a:prstGeom>
        </p:spPr>
        <p:txBody>
          <a:bodyPr/>
          <a:lstStyle/>
          <a:p>
            <a:r>
              <a:rPr lang="en-US"/>
              <a:t>Click to edit Master title style</a:t>
            </a:r>
          </a:p>
        </p:txBody>
      </p:sp>
      <p:sp>
        <p:nvSpPr>
          <p:cNvPr id="6" name="Text Placeholder 5"/>
          <p:cNvSpPr>
            <a:spLocks noGrp="1"/>
          </p:cNvSpPr>
          <p:nvPr>
            <p:ph type="body" sz="quarter" idx="10"/>
          </p:nvPr>
        </p:nvSpPr>
        <p:spPr>
          <a:xfrm>
            <a:off x="269239" y="1637454"/>
            <a:ext cx="11653523" cy="1985641"/>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p:cNvSpPr>
            <a:spLocks noGrp="1"/>
          </p:cNvSpPr>
          <p:nvPr>
            <p:ph sz="quarter" idx="11"/>
          </p:nvPr>
        </p:nvSpPr>
        <p:spPr>
          <a:xfrm>
            <a:off x="269239" y="291069"/>
            <a:ext cx="4165705" cy="425495"/>
          </a:xfrm>
          <a:prstGeom prst="rect">
            <a:avLst/>
          </a:prstGeom>
        </p:spPr>
        <p:txBody>
          <a:bodyPr lIns="182880" rIns="182880"/>
          <a:lstStyle>
            <a:lvl1pPr marL="0" indent="0">
              <a:buNone/>
              <a:defRPr lang="en-US" sz="1765" kern="1200" spc="0"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p:txBody>
      </p:sp>
      <p:sp>
        <p:nvSpPr>
          <p:cNvPr id="3" name="Footer Placeholder 2"/>
          <p:cNvSpPr>
            <a:spLocks noGrp="1"/>
          </p:cNvSpPr>
          <p:nvPr>
            <p:ph type="ftr" sz="quarter" idx="12"/>
          </p:nvPr>
        </p:nvSpPr>
        <p:spPr>
          <a:xfrm>
            <a:off x="4038600" y="6356350"/>
            <a:ext cx="4114800" cy="365125"/>
          </a:xfrm>
          <a:prstGeom prst="rect">
            <a:avLst/>
          </a:prstGeom>
        </p:spPr>
        <p:txBody>
          <a:bodyPr/>
          <a:lstStyle/>
          <a:p>
            <a:pPr defTabSz="914400"/>
            <a:r>
              <a:rPr lang="en-US">
                <a:solidFill>
                  <a:srgbClr val="000000"/>
                </a:solidFill>
              </a:rPr>
              <a:t>Windows Consumer Storybook_Spring '17</a:t>
            </a:r>
          </a:p>
        </p:txBody>
      </p:sp>
      <p:sp>
        <p:nvSpPr>
          <p:cNvPr id="8" name="Slide Number Placeholder 7"/>
          <p:cNvSpPr>
            <a:spLocks noGrp="1"/>
          </p:cNvSpPr>
          <p:nvPr>
            <p:ph type="sldNum" sz="quarter" idx="13"/>
          </p:nvPr>
        </p:nvSpPr>
        <p:spPr>
          <a:xfrm>
            <a:off x="8610600" y="6356350"/>
            <a:ext cx="2743200" cy="365125"/>
          </a:xfrm>
          <a:prstGeom prst="rect">
            <a:avLst/>
          </a:prstGeom>
        </p:spPr>
        <p:txBody>
          <a:bodyPr/>
          <a:lstStyle/>
          <a:p>
            <a:pPr defTabSz="914400"/>
            <a:fld id="{6503E857-4F15-4ECA-BD4D-D22AAAB9E67A}" type="slidenum">
              <a:rPr lang="en-US" smtClean="0">
                <a:solidFill>
                  <a:srgbClr val="000000"/>
                </a:solidFill>
              </a:rPr>
              <a:pPr defTabSz="914400"/>
              <a:t>‹#›</a:t>
            </a:fld>
            <a:endParaRPr lang="en-US">
              <a:solidFill>
                <a:srgbClr val="000000"/>
              </a:solidFill>
            </a:endParaRPr>
          </a:p>
        </p:txBody>
      </p:sp>
    </p:spTree>
    <p:extLst>
      <p:ext uri="{BB962C8B-B14F-4D97-AF65-F5344CB8AC3E}">
        <p14:creationId xmlns:p14="http://schemas.microsoft.com/office/powerpoint/2010/main" val="41668112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3852" y="2099484"/>
            <a:ext cx="1688841"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MAD</a:t>
            </a:r>
          </a:p>
        </p:txBody>
      </p:sp>
      <p:sp>
        <p:nvSpPr>
          <p:cNvPr id="14" name="Text Placeholder 13"/>
          <p:cNvSpPr>
            <a:spLocks noGrp="1"/>
          </p:cNvSpPr>
          <p:nvPr>
            <p:ph type="body" sz="quarter" idx="11" hasCustomPrompt="1"/>
          </p:nvPr>
        </p:nvSpPr>
        <p:spPr>
          <a:xfrm>
            <a:off x="503852" y="2417016"/>
            <a:ext cx="168884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16" name="Text Placeholder 15"/>
          <p:cNvSpPr>
            <a:spLocks noGrp="1"/>
          </p:cNvSpPr>
          <p:nvPr>
            <p:ph type="body" sz="quarter" idx="12" hasCustomPrompt="1"/>
          </p:nvPr>
        </p:nvSpPr>
        <p:spPr>
          <a:xfrm>
            <a:off x="503852" y="2781300"/>
            <a:ext cx="168884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3.14M</a:t>
            </a:r>
          </a:p>
        </p:txBody>
      </p:sp>
      <p:sp>
        <p:nvSpPr>
          <p:cNvPr id="17" name="Text Placeholder 9"/>
          <p:cNvSpPr>
            <a:spLocks noGrp="1"/>
          </p:cNvSpPr>
          <p:nvPr>
            <p:ph type="body" sz="quarter" idx="13" hasCustomPrompt="1"/>
          </p:nvPr>
        </p:nvSpPr>
        <p:spPr>
          <a:xfrm>
            <a:off x="2419738" y="2089958"/>
            <a:ext cx="1654629"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NEW MAD</a:t>
            </a:r>
          </a:p>
        </p:txBody>
      </p:sp>
      <p:sp>
        <p:nvSpPr>
          <p:cNvPr id="18" name="Text Placeholder 13"/>
          <p:cNvSpPr>
            <a:spLocks noGrp="1"/>
          </p:cNvSpPr>
          <p:nvPr>
            <p:ph type="body" sz="quarter" idx="14" hasCustomPrompt="1"/>
          </p:nvPr>
        </p:nvSpPr>
        <p:spPr>
          <a:xfrm>
            <a:off x="2419738" y="2417016"/>
            <a:ext cx="165463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19" name="Text Placeholder 15"/>
          <p:cNvSpPr>
            <a:spLocks noGrp="1"/>
          </p:cNvSpPr>
          <p:nvPr>
            <p:ph type="body" sz="quarter" idx="15" hasCustomPrompt="1"/>
          </p:nvPr>
        </p:nvSpPr>
        <p:spPr>
          <a:xfrm>
            <a:off x="2419738" y="2781300"/>
            <a:ext cx="1654629"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517.1k</a:t>
            </a:r>
          </a:p>
        </p:txBody>
      </p:sp>
      <p:sp>
        <p:nvSpPr>
          <p:cNvPr id="20" name="Text Placeholder 9"/>
          <p:cNvSpPr>
            <a:spLocks noGrp="1"/>
          </p:cNvSpPr>
          <p:nvPr>
            <p:ph type="body" sz="quarter" idx="16" hasCustomPrompt="1"/>
          </p:nvPr>
        </p:nvSpPr>
        <p:spPr>
          <a:xfrm>
            <a:off x="4335624" y="2052637"/>
            <a:ext cx="1688841" cy="364379"/>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RETURNING</a:t>
            </a:r>
            <a:br>
              <a:rPr lang="en-US"/>
            </a:br>
            <a:r>
              <a:rPr lang="en-US"/>
              <a:t>MAD</a:t>
            </a:r>
          </a:p>
        </p:txBody>
      </p:sp>
      <p:sp>
        <p:nvSpPr>
          <p:cNvPr id="21" name="Text Placeholder 13"/>
          <p:cNvSpPr>
            <a:spLocks noGrp="1"/>
          </p:cNvSpPr>
          <p:nvPr>
            <p:ph type="body" sz="quarter" idx="17" hasCustomPrompt="1"/>
          </p:nvPr>
        </p:nvSpPr>
        <p:spPr>
          <a:xfrm>
            <a:off x="4335624" y="2417017"/>
            <a:ext cx="168884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22" name="Text Placeholder 15"/>
          <p:cNvSpPr>
            <a:spLocks noGrp="1"/>
          </p:cNvSpPr>
          <p:nvPr>
            <p:ph type="body" sz="quarter" idx="18" hasCustomPrompt="1"/>
          </p:nvPr>
        </p:nvSpPr>
        <p:spPr>
          <a:xfrm>
            <a:off x="4335624" y="2781300"/>
            <a:ext cx="168884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2.15m</a:t>
            </a:r>
          </a:p>
        </p:txBody>
      </p:sp>
      <p:sp>
        <p:nvSpPr>
          <p:cNvPr id="23" name="Text Placeholder 9"/>
          <p:cNvSpPr>
            <a:spLocks noGrp="1"/>
          </p:cNvSpPr>
          <p:nvPr>
            <p:ph type="body" sz="quarter" idx="19" hasCustomPrompt="1"/>
          </p:nvPr>
        </p:nvSpPr>
        <p:spPr>
          <a:xfrm>
            <a:off x="6251510" y="2052637"/>
            <a:ext cx="1688841" cy="364379"/>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RE-ENGAGED</a:t>
            </a:r>
            <a:br>
              <a:rPr lang="en-US"/>
            </a:br>
            <a:r>
              <a:rPr lang="en-US"/>
              <a:t>MAD</a:t>
            </a:r>
          </a:p>
        </p:txBody>
      </p:sp>
      <p:sp>
        <p:nvSpPr>
          <p:cNvPr id="24" name="Text Placeholder 13"/>
          <p:cNvSpPr>
            <a:spLocks noGrp="1"/>
          </p:cNvSpPr>
          <p:nvPr>
            <p:ph type="body" sz="quarter" idx="20" hasCustomPrompt="1"/>
          </p:nvPr>
        </p:nvSpPr>
        <p:spPr>
          <a:xfrm>
            <a:off x="6251510" y="2417017"/>
            <a:ext cx="168884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25" name="Text Placeholder 15"/>
          <p:cNvSpPr>
            <a:spLocks noGrp="1"/>
          </p:cNvSpPr>
          <p:nvPr>
            <p:ph type="body" sz="quarter" idx="21" hasCustomPrompt="1"/>
          </p:nvPr>
        </p:nvSpPr>
        <p:spPr>
          <a:xfrm>
            <a:off x="6251510" y="2781300"/>
            <a:ext cx="168884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480.9k</a:t>
            </a:r>
          </a:p>
        </p:txBody>
      </p:sp>
      <p:sp>
        <p:nvSpPr>
          <p:cNvPr id="27" name="Text Placeholder 13"/>
          <p:cNvSpPr>
            <a:spLocks noGrp="1"/>
          </p:cNvSpPr>
          <p:nvPr>
            <p:ph type="body" sz="quarter" idx="23" hasCustomPrompt="1"/>
          </p:nvPr>
        </p:nvSpPr>
        <p:spPr>
          <a:xfrm>
            <a:off x="8167396" y="2417016"/>
            <a:ext cx="1611088"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28" name="Text Placeholder 15"/>
          <p:cNvSpPr>
            <a:spLocks noGrp="1"/>
          </p:cNvSpPr>
          <p:nvPr>
            <p:ph type="body" sz="quarter" idx="24" hasCustomPrompt="1"/>
          </p:nvPr>
        </p:nvSpPr>
        <p:spPr>
          <a:xfrm>
            <a:off x="8167395" y="2781300"/>
            <a:ext cx="1611087"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480.9k</a:t>
            </a:r>
          </a:p>
        </p:txBody>
      </p:sp>
      <p:sp>
        <p:nvSpPr>
          <p:cNvPr id="29" name="Text Placeholder 9"/>
          <p:cNvSpPr>
            <a:spLocks noGrp="1"/>
          </p:cNvSpPr>
          <p:nvPr>
            <p:ph type="body" sz="quarter" idx="25" hasCustomPrompt="1"/>
          </p:nvPr>
        </p:nvSpPr>
        <p:spPr>
          <a:xfrm>
            <a:off x="8167396" y="2052733"/>
            <a:ext cx="1611088" cy="364379"/>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28 DAY RETENTION</a:t>
            </a:r>
          </a:p>
        </p:txBody>
      </p:sp>
      <p:sp>
        <p:nvSpPr>
          <p:cNvPr id="30" name="Text Placeholder 9"/>
          <p:cNvSpPr>
            <a:spLocks noGrp="1"/>
          </p:cNvSpPr>
          <p:nvPr>
            <p:ph type="body" sz="quarter" idx="26" hasCustomPrompt="1"/>
          </p:nvPr>
        </p:nvSpPr>
        <p:spPr>
          <a:xfrm>
            <a:off x="10039739" y="2099484"/>
            <a:ext cx="1654631"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NSR</a:t>
            </a:r>
          </a:p>
        </p:txBody>
      </p:sp>
      <p:sp>
        <p:nvSpPr>
          <p:cNvPr id="31" name="Text Placeholder 13"/>
          <p:cNvSpPr>
            <a:spLocks noGrp="1"/>
          </p:cNvSpPr>
          <p:nvPr>
            <p:ph type="body" sz="quarter" idx="27" hasCustomPrompt="1"/>
          </p:nvPr>
        </p:nvSpPr>
        <p:spPr>
          <a:xfrm>
            <a:off x="10039739" y="2417016"/>
            <a:ext cx="165463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32" name="Text Placeholder 15"/>
          <p:cNvSpPr>
            <a:spLocks noGrp="1"/>
          </p:cNvSpPr>
          <p:nvPr>
            <p:ph type="body" sz="quarter" idx="28" hasCustomPrompt="1"/>
          </p:nvPr>
        </p:nvSpPr>
        <p:spPr>
          <a:xfrm>
            <a:off x="10039739" y="2781300"/>
            <a:ext cx="165463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-15.1</a:t>
            </a:r>
          </a:p>
        </p:txBody>
      </p:sp>
      <p:sp>
        <p:nvSpPr>
          <p:cNvPr id="33" name="Text Placeholder 9"/>
          <p:cNvSpPr>
            <a:spLocks noGrp="1"/>
          </p:cNvSpPr>
          <p:nvPr>
            <p:ph type="body" sz="quarter" idx="29" hasCustomPrompt="1"/>
          </p:nvPr>
        </p:nvSpPr>
        <p:spPr>
          <a:xfrm>
            <a:off x="503852" y="3959192"/>
            <a:ext cx="1726163"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%MAD</a:t>
            </a:r>
          </a:p>
        </p:txBody>
      </p:sp>
      <p:sp>
        <p:nvSpPr>
          <p:cNvPr id="34" name="Text Placeholder 13"/>
          <p:cNvSpPr>
            <a:spLocks noGrp="1"/>
          </p:cNvSpPr>
          <p:nvPr>
            <p:ph type="body" sz="quarter" idx="30" hasCustomPrompt="1"/>
          </p:nvPr>
        </p:nvSpPr>
        <p:spPr>
          <a:xfrm>
            <a:off x="503852" y="4323523"/>
            <a:ext cx="168884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35" name="Text Placeholder 15"/>
          <p:cNvSpPr>
            <a:spLocks noGrp="1"/>
          </p:cNvSpPr>
          <p:nvPr>
            <p:ph type="body" sz="quarter" idx="31" hasCustomPrompt="1"/>
          </p:nvPr>
        </p:nvSpPr>
        <p:spPr>
          <a:xfrm>
            <a:off x="503852" y="4687759"/>
            <a:ext cx="168884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58.8%</a:t>
            </a:r>
          </a:p>
        </p:txBody>
      </p:sp>
      <p:sp>
        <p:nvSpPr>
          <p:cNvPr id="36" name="Text Placeholder 9"/>
          <p:cNvSpPr>
            <a:spLocks noGrp="1"/>
          </p:cNvSpPr>
          <p:nvPr>
            <p:ph type="body" sz="quarter" idx="32" hasCustomPrompt="1"/>
          </p:nvPr>
        </p:nvSpPr>
        <p:spPr>
          <a:xfrm>
            <a:off x="2419738" y="3959192"/>
            <a:ext cx="1654629" cy="364379"/>
          </a:xfrm>
          <a:prstGeom prst="rect">
            <a:avLst/>
          </a:prstGeom>
        </p:spPr>
        <p:txBody>
          <a:bodyPr/>
          <a:lstStyle>
            <a:lvl1pPr marL="0" indent="0" algn="ctr">
              <a:lnSpc>
                <a:spcPct val="100000"/>
              </a:lnSpc>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MINUTES/MAD</a:t>
            </a:r>
          </a:p>
        </p:txBody>
      </p:sp>
      <p:sp>
        <p:nvSpPr>
          <p:cNvPr id="37" name="Text Placeholder 13"/>
          <p:cNvSpPr>
            <a:spLocks noGrp="1"/>
          </p:cNvSpPr>
          <p:nvPr>
            <p:ph type="body" sz="quarter" idx="33" hasCustomPrompt="1"/>
          </p:nvPr>
        </p:nvSpPr>
        <p:spPr>
          <a:xfrm>
            <a:off x="2419738" y="4323523"/>
            <a:ext cx="1654629"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38" name="Text Placeholder 15"/>
          <p:cNvSpPr>
            <a:spLocks noGrp="1"/>
          </p:cNvSpPr>
          <p:nvPr>
            <p:ph type="body" sz="quarter" idx="34" hasCustomPrompt="1"/>
          </p:nvPr>
        </p:nvSpPr>
        <p:spPr>
          <a:xfrm>
            <a:off x="2419738" y="4687759"/>
            <a:ext cx="1654629"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7.0min</a:t>
            </a:r>
          </a:p>
        </p:txBody>
      </p:sp>
      <p:sp>
        <p:nvSpPr>
          <p:cNvPr id="39" name="Text Placeholder 9"/>
          <p:cNvSpPr>
            <a:spLocks noGrp="1"/>
          </p:cNvSpPr>
          <p:nvPr>
            <p:ph type="body" sz="quarter" idx="35" hasCustomPrompt="1"/>
          </p:nvPr>
        </p:nvSpPr>
        <p:spPr>
          <a:xfrm>
            <a:off x="4335625" y="3959192"/>
            <a:ext cx="1611088"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%DAD/MAD</a:t>
            </a:r>
          </a:p>
        </p:txBody>
      </p:sp>
      <p:sp>
        <p:nvSpPr>
          <p:cNvPr id="40" name="Text Placeholder 13"/>
          <p:cNvSpPr>
            <a:spLocks noGrp="1"/>
          </p:cNvSpPr>
          <p:nvPr>
            <p:ph type="body" sz="quarter" idx="36" hasCustomPrompt="1"/>
          </p:nvPr>
        </p:nvSpPr>
        <p:spPr>
          <a:xfrm>
            <a:off x="4335624" y="4323523"/>
            <a:ext cx="1617307"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41" name="Text Placeholder 15"/>
          <p:cNvSpPr>
            <a:spLocks noGrp="1"/>
          </p:cNvSpPr>
          <p:nvPr>
            <p:ph type="body" sz="quarter" idx="37" hasCustomPrompt="1"/>
          </p:nvPr>
        </p:nvSpPr>
        <p:spPr>
          <a:xfrm>
            <a:off x="4335624" y="4687759"/>
            <a:ext cx="1617307"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26.4%</a:t>
            </a:r>
          </a:p>
        </p:txBody>
      </p:sp>
      <p:sp>
        <p:nvSpPr>
          <p:cNvPr id="42" name="Text Placeholder 9"/>
          <p:cNvSpPr>
            <a:spLocks noGrp="1"/>
          </p:cNvSpPr>
          <p:nvPr>
            <p:ph type="body" sz="quarter" idx="38" hasCustomPrompt="1"/>
          </p:nvPr>
        </p:nvSpPr>
        <p:spPr>
          <a:xfrm>
            <a:off x="6251511" y="3959192"/>
            <a:ext cx="1641540" cy="270684"/>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%CFS</a:t>
            </a:r>
          </a:p>
        </p:txBody>
      </p:sp>
      <p:sp>
        <p:nvSpPr>
          <p:cNvPr id="43" name="Text Placeholder 13"/>
          <p:cNvSpPr>
            <a:spLocks noGrp="1"/>
          </p:cNvSpPr>
          <p:nvPr>
            <p:ph type="body" sz="quarter" idx="39" hasCustomPrompt="1"/>
          </p:nvPr>
        </p:nvSpPr>
        <p:spPr>
          <a:xfrm>
            <a:off x="6251510" y="4323523"/>
            <a:ext cx="1641541"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44" name="Text Placeholder 15"/>
          <p:cNvSpPr>
            <a:spLocks noGrp="1"/>
          </p:cNvSpPr>
          <p:nvPr>
            <p:ph type="body" sz="quarter" idx="40" hasCustomPrompt="1"/>
          </p:nvPr>
        </p:nvSpPr>
        <p:spPr>
          <a:xfrm>
            <a:off x="6251510" y="4687759"/>
            <a:ext cx="1641541"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99.49</a:t>
            </a:r>
          </a:p>
        </p:txBody>
      </p:sp>
      <p:sp>
        <p:nvSpPr>
          <p:cNvPr id="45" name="Text Placeholder 13"/>
          <p:cNvSpPr>
            <a:spLocks noGrp="1"/>
          </p:cNvSpPr>
          <p:nvPr>
            <p:ph type="body" sz="quarter" idx="41" hasCustomPrompt="1"/>
          </p:nvPr>
        </p:nvSpPr>
        <p:spPr>
          <a:xfrm>
            <a:off x="8120741" y="4323523"/>
            <a:ext cx="1611088"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46" name="Text Placeholder 15"/>
          <p:cNvSpPr>
            <a:spLocks noGrp="1"/>
          </p:cNvSpPr>
          <p:nvPr>
            <p:ph type="body" sz="quarter" idx="42" hasCustomPrompt="1"/>
          </p:nvPr>
        </p:nvSpPr>
        <p:spPr>
          <a:xfrm>
            <a:off x="8120742" y="4687759"/>
            <a:ext cx="1611086"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20.6%</a:t>
            </a:r>
          </a:p>
        </p:txBody>
      </p:sp>
      <p:sp>
        <p:nvSpPr>
          <p:cNvPr id="47" name="Text Placeholder 9"/>
          <p:cNvSpPr>
            <a:spLocks noGrp="1"/>
          </p:cNvSpPr>
          <p:nvPr>
            <p:ph type="body" sz="quarter" idx="43" hasCustomPrompt="1"/>
          </p:nvPr>
        </p:nvSpPr>
        <p:spPr>
          <a:xfrm>
            <a:off x="8120741" y="3959192"/>
            <a:ext cx="1611088" cy="364379"/>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7DAY RETENTION</a:t>
            </a:r>
          </a:p>
        </p:txBody>
      </p:sp>
      <p:sp>
        <p:nvSpPr>
          <p:cNvPr id="48" name="Text Placeholder 13"/>
          <p:cNvSpPr>
            <a:spLocks noGrp="1"/>
          </p:cNvSpPr>
          <p:nvPr>
            <p:ph type="body" sz="quarter" idx="44" hasCustomPrompt="1"/>
          </p:nvPr>
        </p:nvSpPr>
        <p:spPr>
          <a:xfrm>
            <a:off x="10073949" y="4323523"/>
            <a:ext cx="1611088" cy="270588"/>
          </a:xfrm>
          <a:prstGeom prst="rect">
            <a:avLst/>
          </a:prstGeom>
        </p:spPr>
        <p:txBody>
          <a:bodyPr/>
          <a:lstStyle>
            <a:lvl1pPr marL="0" indent="0" algn="ctr">
              <a:buNone/>
              <a:defRPr sz="1000">
                <a:solidFill>
                  <a:schemeClr val="bg1">
                    <a:lumMod val="65000"/>
                  </a:schemeClr>
                </a:solidFill>
                <a:latin typeface="Segoe UI Light" panose="020B0502040204020203" pitchFamily="34" charset="0"/>
                <a:cs typeface="Segoe UI Light" panose="020B0502040204020203" pitchFamily="34" charset="0"/>
              </a:defRPr>
            </a:lvl1pPr>
          </a:lstStyle>
          <a:p>
            <a:pPr lvl="0"/>
            <a:r>
              <a:rPr lang="en-US"/>
              <a:t>App Name</a:t>
            </a:r>
          </a:p>
        </p:txBody>
      </p:sp>
      <p:sp>
        <p:nvSpPr>
          <p:cNvPr id="49" name="Text Placeholder 15"/>
          <p:cNvSpPr>
            <a:spLocks noGrp="1"/>
          </p:cNvSpPr>
          <p:nvPr>
            <p:ph type="body" sz="quarter" idx="45" hasCustomPrompt="1"/>
          </p:nvPr>
        </p:nvSpPr>
        <p:spPr>
          <a:xfrm>
            <a:off x="10073950" y="4687759"/>
            <a:ext cx="1611086" cy="671027"/>
          </a:xfrm>
          <a:prstGeom prst="rect">
            <a:avLst/>
          </a:prstGeom>
        </p:spPr>
        <p:txBody>
          <a:bodyPr/>
          <a:lstStyle>
            <a:lvl1pPr marL="0" indent="0" algn="ctr">
              <a:buNone/>
              <a:defRPr sz="3600" b="1">
                <a:solidFill>
                  <a:schemeClr val="bg1">
                    <a:lumMod val="50000"/>
                  </a:schemeClr>
                </a:solidFill>
                <a:latin typeface="Segoe UI "/>
              </a:defRPr>
            </a:lvl1pPr>
          </a:lstStyle>
          <a:p>
            <a:pPr lvl="0"/>
            <a:r>
              <a:rPr lang="en-US"/>
              <a:t>33.5%</a:t>
            </a:r>
          </a:p>
        </p:txBody>
      </p:sp>
      <p:sp>
        <p:nvSpPr>
          <p:cNvPr id="50" name="Text Placeholder 9"/>
          <p:cNvSpPr>
            <a:spLocks noGrp="1"/>
          </p:cNvSpPr>
          <p:nvPr>
            <p:ph type="body" sz="quarter" idx="46" hasCustomPrompt="1"/>
          </p:nvPr>
        </p:nvSpPr>
        <p:spPr>
          <a:xfrm>
            <a:off x="10073949" y="3959192"/>
            <a:ext cx="1611088" cy="364379"/>
          </a:xfrm>
          <a:prstGeom prst="rect">
            <a:avLst/>
          </a:prstGeom>
        </p:spPr>
        <p:txBody>
          <a:bodyPr/>
          <a:lstStyle>
            <a:lvl1pPr marL="0" indent="0" algn="ctr">
              <a:buNone/>
              <a:defRPr sz="1200" spc="300">
                <a:solidFill>
                  <a:srgbClr val="00B6F4"/>
                </a:solidFill>
                <a:latin typeface="Segoe UI Semibold" panose="020B0702040204020203" pitchFamily="34" charset="0"/>
                <a:cs typeface="Segoe UI Semibold" panose="020B0702040204020203" pitchFamily="34" charset="0"/>
              </a:defRPr>
            </a:lvl1pPr>
          </a:lstStyle>
          <a:p>
            <a:pPr lvl="0"/>
            <a:r>
              <a:rPr lang="en-US"/>
              <a:t>1 DAY RETENTION</a:t>
            </a:r>
          </a:p>
        </p:txBody>
      </p:sp>
      <p:sp>
        <p:nvSpPr>
          <p:cNvPr id="51" name="Text Placeholder 9"/>
          <p:cNvSpPr>
            <a:spLocks noGrp="1"/>
          </p:cNvSpPr>
          <p:nvPr>
            <p:ph type="body" sz="quarter" idx="47" hasCustomPrompt="1"/>
          </p:nvPr>
        </p:nvSpPr>
        <p:spPr>
          <a:xfrm>
            <a:off x="3781839" y="270459"/>
            <a:ext cx="4626665" cy="298709"/>
          </a:xfrm>
          <a:prstGeom prst="rect">
            <a:avLst/>
          </a:prstGeom>
        </p:spPr>
        <p:txBody>
          <a:bodyPr/>
          <a:lstStyle>
            <a:lvl1pPr marL="0" indent="0" algn="ctr">
              <a:buNone/>
              <a:defRPr sz="1200" spc="600">
                <a:solidFill>
                  <a:schemeClr val="bg1"/>
                </a:solidFill>
                <a:latin typeface="Segoe UI Semibold" panose="020B0702040204020203" pitchFamily="34" charset="0"/>
                <a:cs typeface="Segoe UI Semibold" panose="020B0702040204020203" pitchFamily="34" charset="0"/>
              </a:defRPr>
            </a:lvl1pPr>
          </a:lstStyle>
          <a:p>
            <a:pPr lvl="0"/>
            <a:r>
              <a:rPr lang="en-US"/>
              <a:t>WINDOWS NEXT</a:t>
            </a:r>
          </a:p>
        </p:txBody>
      </p:sp>
      <p:sp>
        <p:nvSpPr>
          <p:cNvPr id="52" name="Text Placeholder 11"/>
          <p:cNvSpPr>
            <a:spLocks noGrp="1"/>
          </p:cNvSpPr>
          <p:nvPr>
            <p:ph type="body" sz="quarter" idx="48" hasCustomPrompt="1"/>
          </p:nvPr>
        </p:nvSpPr>
        <p:spPr>
          <a:xfrm>
            <a:off x="3781839" y="585666"/>
            <a:ext cx="4626665" cy="419100"/>
          </a:xfrm>
          <a:prstGeom prst="rect">
            <a:avLst/>
          </a:prstGeom>
        </p:spPr>
        <p:txBody>
          <a:bodyPr/>
          <a:lstStyle>
            <a:lvl1pPr marL="0" indent="0" algn="ctr">
              <a:buNone/>
              <a:defRPr sz="2400">
                <a:solidFill>
                  <a:schemeClr val="bg1"/>
                </a:solidFill>
                <a:latin typeface="Segoe UI Light" panose="020B0502040204020203" pitchFamily="34" charset="0"/>
                <a:cs typeface="Segoe UI Light" panose="020B0502040204020203" pitchFamily="34" charset="0"/>
              </a:defRPr>
            </a:lvl1pPr>
          </a:lstStyle>
          <a:p>
            <a:pPr lvl="0"/>
            <a:r>
              <a:rPr lang="en-US"/>
              <a:t>RS2 Metrics</a:t>
            </a:r>
          </a:p>
        </p:txBody>
      </p:sp>
    </p:spTree>
    <p:extLst>
      <p:ext uri="{BB962C8B-B14F-4D97-AF65-F5344CB8AC3E}">
        <p14:creationId xmlns:p14="http://schemas.microsoft.com/office/powerpoint/2010/main" val="1871133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310F-1475-44FB-A61C-5620FCB8B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8260-1545-4C8B-9454-33FD7C0666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B28DA-38AD-4D96-AAA4-1A7A063C8848}"/>
              </a:ext>
            </a:extLst>
          </p:cNvPr>
          <p:cNvSpPr>
            <a:spLocks noGrp="1"/>
          </p:cNvSpPr>
          <p:nvPr>
            <p:ph type="dt" sz="half" idx="10"/>
          </p:nvPr>
        </p:nvSpPr>
        <p:spPr/>
        <p:txBody>
          <a:bodyPr/>
          <a:lstStyle/>
          <a:p>
            <a:fld id="{061E0463-CAF2-44FA-928F-C411021A3AE7}" type="datetimeFigureOut">
              <a:rPr lang="en-US" smtClean="0"/>
              <a:t>2/21/2019</a:t>
            </a:fld>
            <a:endParaRPr lang="en-US"/>
          </a:p>
        </p:txBody>
      </p:sp>
      <p:sp>
        <p:nvSpPr>
          <p:cNvPr id="5" name="Footer Placeholder 4">
            <a:extLst>
              <a:ext uri="{FF2B5EF4-FFF2-40B4-BE49-F238E27FC236}">
                <a16:creationId xmlns:a16="http://schemas.microsoft.com/office/drawing/2014/main" id="{26A4D446-9AFC-4B5D-92C0-5E4E6F7C6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B6E95-31B4-4F64-8F4D-6E467F4C6CB2}"/>
              </a:ext>
            </a:extLst>
          </p:cNvPr>
          <p:cNvSpPr>
            <a:spLocks noGrp="1"/>
          </p:cNvSpPr>
          <p:nvPr>
            <p:ph type="sldNum" sz="quarter" idx="12"/>
          </p:nvPr>
        </p:nvSpPr>
        <p:spPr/>
        <p:txBody>
          <a:bodyPr/>
          <a:lstStyle/>
          <a:p>
            <a:fld id="{C191C423-AB34-49F0-8C2A-7B1CE17DDD6A}" type="slidenum">
              <a:rPr lang="en-US" smtClean="0"/>
              <a:t>‹#›</a:t>
            </a:fld>
            <a:endParaRPr lang="en-US"/>
          </a:p>
        </p:txBody>
      </p:sp>
    </p:spTree>
    <p:extLst>
      <p:ext uri="{BB962C8B-B14F-4D97-AF65-F5344CB8AC3E}">
        <p14:creationId xmlns:p14="http://schemas.microsoft.com/office/powerpoint/2010/main" val="3458563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Watermarked - White">
    <p:spTree>
      <p:nvGrpSpPr>
        <p:cNvPr id="1" name=""/>
        <p:cNvGrpSpPr/>
        <p:nvPr/>
      </p:nvGrpSpPr>
      <p:grpSpPr>
        <a:xfrm>
          <a:off x="0" y="0"/>
          <a:ext cx="0" cy="0"/>
          <a:chOff x="0" y="0"/>
          <a:chExt cx="0" cy="0"/>
        </a:xfrm>
      </p:grpSpPr>
      <p:sp>
        <p:nvSpPr>
          <p:cNvPr id="9" name="Rectangle 8"/>
          <p:cNvSpPr/>
          <p:nvPr userDrawn="1"/>
        </p:nvSpPr>
        <p:spPr>
          <a:xfrm>
            <a:off x="508152" y="6580555"/>
            <a:ext cx="6096000" cy="92333"/>
          </a:xfrm>
          <a:prstGeom prst="rect">
            <a:avLst/>
          </a:prstGeom>
        </p:spPr>
        <p:txBody>
          <a:bodyPr lIns="0" tIns="0" rIns="0" bIns="0">
            <a:spAutoFit/>
          </a:bodyPr>
          <a:lstStyle/>
          <a:p>
            <a:r>
              <a:rPr lang="en-US" sz="600">
                <a:solidFill>
                  <a:srgbClr val="CCD2D6"/>
                </a:solidFill>
                <a:latin typeface="Arial" panose="020B0604020202020204" pitchFamily="34" charset="0"/>
                <a:cs typeface="Arial" panose="020B0604020202020204" pitchFamily="34" charset="0"/>
              </a:rPr>
              <a:t>MICROSOFT CONFIDENTIAL. DO NOT DISTRIBUTE.</a:t>
            </a:r>
          </a:p>
        </p:txBody>
      </p:sp>
    </p:spTree>
    <p:extLst>
      <p:ext uri="{BB962C8B-B14F-4D97-AF65-F5344CB8AC3E}">
        <p14:creationId xmlns:p14="http://schemas.microsoft.com/office/powerpoint/2010/main" val="17161754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5_Gri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E24175C-F929-4B08-9F65-969A7F29EE04}"/>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
        <p:nvSpPr>
          <p:cNvPr id="6" name="Shape 21">
            <a:extLst>
              <a:ext uri="{FF2B5EF4-FFF2-40B4-BE49-F238E27FC236}">
                <a16:creationId xmlns:a16="http://schemas.microsoft.com/office/drawing/2014/main" id="{5D08B136-83C0-4AFC-BFD2-7018F4089050}"/>
              </a:ext>
            </a:extLst>
          </p:cNvPr>
          <p:cNvSpPr/>
          <p:nvPr userDrawn="1"/>
        </p:nvSpPr>
        <p:spPr>
          <a:xfrm>
            <a:off x="431800" y="6272163"/>
            <a:ext cx="681469" cy="26693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spTree>
    <p:extLst>
      <p:ext uri="{BB962C8B-B14F-4D97-AF65-F5344CB8AC3E}">
        <p14:creationId xmlns:p14="http://schemas.microsoft.com/office/powerpoint/2010/main" val="69973982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0DE3C952-E385-6741-9849-EC6FD1340829}"/>
              </a:ext>
            </a:extLst>
          </p:cNvPr>
          <p:cNvSpPr txBox="1"/>
          <p:nvPr userDrawn="1"/>
        </p:nvSpPr>
        <p:spPr>
          <a:xfrm>
            <a:off x="380999" y="6369372"/>
            <a:ext cx="2893542" cy="102657"/>
          </a:xfrm>
          <a:prstGeom prst="rect">
            <a:avLst/>
          </a:prstGeom>
          <a:noFill/>
        </p:spPr>
        <p:txBody>
          <a:bodyPr wrap="square" lIns="0" tIns="0" rIns="0" bIns="0" rtlCol="0" anchor="b" anchorCtr="0">
            <a:spAutoFit/>
          </a:bodyPr>
          <a:lstStyle/>
          <a:p>
            <a:pPr marL="0" marR="0" lvl="0" indent="0" algn="l" defTabSz="910629" rtl="0" eaLnBrk="1" fontAlgn="auto" latinLnBrk="0" hangingPunct="1">
              <a:lnSpc>
                <a:spcPct val="100000"/>
              </a:lnSpc>
              <a:spcBef>
                <a:spcPts val="0"/>
              </a:spcBef>
              <a:spcAft>
                <a:spcPts val="0"/>
              </a:spcAft>
              <a:buClrTx/>
              <a:buSzTx/>
              <a:buFontTx/>
              <a:buNone/>
              <a:tabLst/>
              <a:defRPr/>
            </a:pPr>
            <a:r>
              <a:rPr lang="en-US" sz="667" b="1" i="0" kern="1200">
                <a:solidFill>
                  <a:schemeClr val="bg1"/>
                </a:solidFill>
                <a:effectLst/>
                <a:latin typeface="Arial" panose="020B0604020202020204" pitchFamily="34" charset="0"/>
                <a:ea typeface="Segoe UI Historic" panose="020B0502040204020203" pitchFamily="34" charset="0"/>
                <a:cs typeface="Arial" panose="020B0604020202020204" pitchFamily="34" charset="0"/>
              </a:rPr>
              <a:t>Microsoft Artificial Intelligence &amp; Research: Cortana Design</a:t>
            </a:r>
          </a:p>
        </p:txBody>
      </p:sp>
      <p:pic>
        <p:nvPicPr>
          <p:cNvPr id="7" name="Picture 6">
            <a:extLst>
              <a:ext uri="{FF2B5EF4-FFF2-40B4-BE49-F238E27FC236}">
                <a16:creationId xmlns:a16="http://schemas.microsoft.com/office/drawing/2014/main" id="{C251B713-BFED-9345-961F-50CBA67D7141}"/>
              </a:ext>
            </a:extLst>
          </p:cNvPr>
          <p:cNvPicPr>
            <a:picLocks noChangeAspect="1"/>
          </p:cNvPicPr>
          <p:nvPr userDrawn="1"/>
        </p:nvPicPr>
        <p:blipFill>
          <a:blip r:embed="rId3"/>
          <a:stretch>
            <a:fillRect/>
          </a:stretch>
        </p:blipFill>
        <p:spPr>
          <a:xfrm>
            <a:off x="10917466" y="416136"/>
            <a:ext cx="893533" cy="192655"/>
          </a:xfrm>
          <a:prstGeom prst="rect">
            <a:avLst/>
          </a:prstGeom>
        </p:spPr>
      </p:pic>
      <p:pic>
        <p:nvPicPr>
          <p:cNvPr id="12" name="Picture 11">
            <a:extLst>
              <a:ext uri="{FF2B5EF4-FFF2-40B4-BE49-F238E27FC236}">
                <a16:creationId xmlns:a16="http://schemas.microsoft.com/office/drawing/2014/main" id="{5C173C8E-4C57-F342-9DAA-212A24331E5D}"/>
              </a:ext>
            </a:extLst>
          </p:cNvPr>
          <p:cNvPicPr>
            <a:picLocks noChangeAspect="1"/>
          </p:cNvPicPr>
          <p:nvPr userDrawn="1"/>
        </p:nvPicPr>
        <p:blipFill>
          <a:blip r:embed="rId4"/>
          <a:stretch>
            <a:fillRect/>
          </a:stretch>
        </p:blipFill>
        <p:spPr>
          <a:xfrm>
            <a:off x="381000" y="423842"/>
            <a:ext cx="913257" cy="231187"/>
          </a:xfrm>
          <a:prstGeom prst="rect">
            <a:avLst/>
          </a:prstGeom>
        </p:spPr>
      </p:pic>
      <p:sp>
        <p:nvSpPr>
          <p:cNvPr id="5" name="Text Placeholder 4">
            <a:extLst>
              <a:ext uri="{FF2B5EF4-FFF2-40B4-BE49-F238E27FC236}">
                <a16:creationId xmlns:a16="http://schemas.microsoft.com/office/drawing/2014/main" id="{AB575848-5F4A-1347-B305-496AB7D6D617}"/>
              </a:ext>
            </a:extLst>
          </p:cNvPr>
          <p:cNvSpPr>
            <a:spLocks noGrp="1"/>
          </p:cNvSpPr>
          <p:nvPr>
            <p:ph type="body" sz="quarter" idx="13" hasCustomPrompt="1"/>
          </p:nvPr>
        </p:nvSpPr>
        <p:spPr>
          <a:xfrm>
            <a:off x="380999" y="789347"/>
            <a:ext cx="3810000" cy="154124"/>
          </a:xfrm>
        </p:spPr>
        <p:txBody>
          <a:bodyPr>
            <a:normAutofit/>
          </a:bodyPr>
          <a:lstStyle>
            <a:lvl1pPr marL="0" indent="0">
              <a:buNone/>
              <a:defRPr sz="833" b="1">
                <a:solidFill>
                  <a:schemeClr val="bg1"/>
                </a:solidFill>
              </a:defRPr>
            </a:lvl1pPr>
          </a:lstStyle>
          <a:p>
            <a:pPr lvl="0"/>
            <a:r>
              <a:rPr lang="en-US"/>
              <a:t>[YYYY/MM/DD] Version [X] </a:t>
            </a:r>
          </a:p>
        </p:txBody>
      </p:sp>
      <p:sp>
        <p:nvSpPr>
          <p:cNvPr id="13" name="Text Placeholder 4">
            <a:extLst>
              <a:ext uri="{FF2B5EF4-FFF2-40B4-BE49-F238E27FC236}">
                <a16:creationId xmlns:a16="http://schemas.microsoft.com/office/drawing/2014/main" id="{A3A514A8-CD78-F547-B954-7DBC53B02C56}"/>
              </a:ext>
            </a:extLst>
          </p:cNvPr>
          <p:cNvSpPr>
            <a:spLocks noGrp="1"/>
          </p:cNvSpPr>
          <p:nvPr>
            <p:ph type="body" sz="quarter" idx="14" hasCustomPrompt="1"/>
          </p:nvPr>
        </p:nvSpPr>
        <p:spPr>
          <a:xfrm>
            <a:off x="380999" y="934949"/>
            <a:ext cx="3810000" cy="154124"/>
          </a:xfrm>
        </p:spPr>
        <p:txBody>
          <a:bodyPr>
            <a:normAutofit/>
          </a:bodyPr>
          <a:lstStyle>
            <a:lvl1pPr marL="0" indent="0">
              <a:buNone/>
              <a:defRPr sz="833" b="1">
                <a:solidFill>
                  <a:schemeClr val="bg1"/>
                </a:solidFill>
              </a:defRPr>
            </a:lvl1pPr>
          </a:lstStyle>
          <a:p>
            <a:pPr lvl="0"/>
            <a:r>
              <a:rPr lang="en-US"/>
              <a:t>[Partnering Team]</a:t>
            </a:r>
          </a:p>
        </p:txBody>
      </p:sp>
      <p:sp>
        <p:nvSpPr>
          <p:cNvPr id="15" name="Text Placeholder 4">
            <a:extLst>
              <a:ext uri="{FF2B5EF4-FFF2-40B4-BE49-F238E27FC236}">
                <a16:creationId xmlns:a16="http://schemas.microsoft.com/office/drawing/2014/main" id="{8E0DBC13-8B8F-7F49-ABE8-D94156B17C1D}"/>
              </a:ext>
            </a:extLst>
          </p:cNvPr>
          <p:cNvSpPr>
            <a:spLocks noGrp="1"/>
          </p:cNvSpPr>
          <p:nvPr>
            <p:ph type="body" sz="quarter" idx="15" hasCustomPrompt="1"/>
          </p:nvPr>
        </p:nvSpPr>
        <p:spPr>
          <a:xfrm>
            <a:off x="380999" y="1077462"/>
            <a:ext cx="3810000" cy="154124"/>
          </a:xfrm>
        </p:spPr>
        <p:txBody>
          <a:bodyPr>
            <a:normAutofit/>
          </a:bodyPr>
          <a:lstStyle>
            <a:lvl1pPr marL="0" indent="0">
              <a:buNone/>
              <a:defRPr sz="833" b="1">
                <a:solidFill>
                  <a:schemeClr val="bg1"/>
                </a:solidFill>
              </a:defRPr>
            </a:lvl1pPr>
          </a:lstStyle>
          <a:p>
            <a:pPr lvl="0"/>
            <a:r>
              <a:rPr lang="en-US"/>
              <a:t>[Presenting Designer’s Name] @[Alias]</a:t>
            </a:r>
          </a:p>
        </p:txBody>
      </p:sp>
      <p:sp>
        <p:nvSpPr>
          <p:cNvPr id="18" name="Text Placeholder 4">
            <a:extLst>
              <a:ext uri="{FF2B5EF4-FFF2-40B4-BE49-F238E27FC236}">
                <a16:creationId xmlns:a16="http://schemas.microsoft.com/office/drawing/2014/main" id="{4130D40D-1E5A-324C-B1F9-EAD5BF37434A}"/>
              </a:ext>
            </a:extLst>
          </p:cNvPr>
          <p:cNvSpPr>
            <a:spLocks noGrp="1"/>
          </p:cNvSpPr>
          <p:nvPr>
            <p:ph type="body" sz="quarter" idx="17" hasCustomPrompt="1"/>
          </p:nvPr>
        </p:nvSpPr>
        <p:spPr>
          <a:xfrm>
            <a:off x="380999" y="1223063"/>
            <a:ext cx="3810000" cy="154124"/>
          </a:xfrm>
        </p:spPr>
        <p:txBody>
          <a:bodyPr>
            <a:normAutofit/>
          </a:bodyPr>
          <a:lstStyle>
            <a:lvl1pPr marL="0" indent="0">
              <a:buNone/>
              <a:defRPr sz="833" b="1">
                <a:solidFill>
                  <a:schemeClr val="bg1"/>
                </a:solidFill>
              </a:defRPr>
            </a:lvl1pPr>
          </a:lstStyle>
          <a:p>
            <a:pPr lvl="0"/>
            <a:r>
              <a:rPr lang="en-US"/>
              <a:t>[Location of team]</a:t>
            </a:r>
          </a:p>
        </p:txBody>
      </p:sp>
      <p:sp>
        <p:nvSpPr>
          <p:cNvPr id="20" name="Text Placeholder 4">
            <a:extLst>
              <a:ext uri="{FF2B5EF4-FFF2-40B4-BE49-F238E27FC236}">
                <a16:creationId xmlns:a16="http://schemas.microsoft.com/office/drawing/2014/main" id="{58E23258-D6DA-924D-A7C0-B37A50C8D23D}"/>
              </a:ext>
            </a:extLst>
          </p:cNvPr>
          <p:cNvSpPr>
            <a:spLocks noGrp="1"/>
          </p:cNvSpPr>
          <p:nvPr>
            <p:ph type="body" sz="quarter" idx="18" hasCustomPrompt="1"/>
          </p:nvPr>
        </p:nvSpPr>
        <p:spPr>
          <a:xfrm>
            <a:off x="380999" y="1873873"/>
            <a:ext cx="11430000" cy="4122827"/>
          </a:xfrm>
        </p:spPr>
        <p:txBody>
          <a:bodyPr anchor="b" anchorCtr="0">
            <a:normAutofit/>
          </a:bodyPr>
          <a:lstStyle>
            <a:lvl1pPr marL="0" indent="0">
              <a:buNone/>
              <a:defRPr sz="10333" b="1">
                <a:solidFill>
                  <a:schemeClr val="bg1"/>
                </a:solidFill>
              </a:defRPr>
            </a:lvl1pPr>
          </a:lstStyle>
          <a:p>
            <a:pPr lvl="0"/>
            <a:r>
              <a:rPr lang="en-US"/>
              <a:t>[Title Presentation here]</a:t>
            </a:r>
          </a:p>
        </p:txBody>
      </p:sp>
    </p:spTree>
    <p:extLst>
      <p:ext uri="{BB962C8B-B14F-4D97-AF65-F5344CB8AC3E}">
        <p14:creationId xmlns:p14="http://schemas.microsoft.com/office/powerpoint/2010/main" val="8113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6_Gri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A6BD911-07EF-46A1-8EE1-D79C6949336D}"/>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
        <p:nvSpPr>
          <p:cNvPr id="6" name="Shape 21">
            <a:extLst>
              <a:ext uri="{FF2B5EF4-FFF2-40B4-BE49-F238E27FC236}">
                <a16:creationId xmlns:a16="http://schemas.microsoft.com/office/drawing/2014/main" id="{718C0C34-6322-442E-AF68-B0C1686A9726}"/>
              </a:ext>
            </a:extLst>
          </p:cNvPr>
          <p:cNvSpPr/>
          <p:nvPr userDrawn="1"/>
        </p:nvSpPr>
        <p:spPr>
          <a:xfrm>
            <a:off x="431800" y="6272163"/>
            <a:ext cx="681469" cy="26693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spTree>
    <p:extLst>
      <p:ext uri="{BB962C8B-B14F-4D97-AF65-F5344CB8AC3E}">
        <p14:creationId xmlns:p14="http://schemas.microsoft.com/office/powerpoint/2010/main" val="284784979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2_Grid">
    <p:bg>
      <p:bgPr>
        <a:solidFill>
          <a:schemeClr val="bg1"/>
        </a:solidFill>
        <a:effectLst/>
      </p:bgPr>
    </p:bg>
    <p:spTree>
      <p:nvGrpSpPr>
        <p:cNvPr id="1" name=""/>
        <p:cNvGrpSpPr/>
        <p:nvPr/>
      </p:nvGrpSpPr>
      <p:grpSpPr>
        <a:xfrm>
          <a:off x="0" y="0"/>
          <a:ext cx="0" cy="0"/>
          <a:chOff x="0" y="0"/>
          <a:chExt cx="0" cy="0"/>
        </a:xfrm>
      </p:grpSpPr>
      <p:sp>
        <p:nvSpPr>
          <p:cNvPr id="4" name="Shape 21">
            <a:extLst>
              <a:ext uri="{FF2B5EF4-FFF2-40B4-BE49-F238E27FC236}">
                <a16:creationId xmlns:a16="http://schemas.microsoft.com/office/drawing/2014/main" id="{73160F59-8E88-491A-B50F-108CC24F206C}"/>
              </a:ext>
            </a:extLst>
          </p:cNvPr>
          <p:cNvSpPr/>
          <p:nvPr userDrawn="1"/>
        </p:nvSpPr>
        <p:spPr>
          <a:xfrm>
            <a:off x="431800" y="6272163"/>
            <a:ext cx="681469" cy="26693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spTree>
    <p:extLst>
      <p:ext uri="{BB962C8B-B14F-4D97-AF65-F5344CB8AC3E}">
        <p14:creationId xmlns:p14="http://schemas.microsoft.com/office/powerpoint/2010/main" val="40767090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5_Grid">
    <p:bg>
      <p:bgPr>
        <a:solidFill>
          <a:schemeClr val="bg1"/>
        </a:solidFill>
        <a:effectLst/>
      </p:bgPr>
    </p:bg>
    <p:spTree>
      <p:nvGrpSpPr>
        <p:cNvPr id="1" name=""/>
        <p:cNvGrpSpPr/>
        <p:nvPr/>
      </p:nvGrpSpPr>
      <p:grpSpPr>
        <a:xfrm>
          <a:off x="0" y="0"/>
          <a:ext cx="0" cy="0"/>
          <a:chOff x="0" y="0"/>
          <a:chExt cx="0" cy="0"/>
        </a:xfrm>
      </p:grpSpPr>
      <p:sp>
        <p:nvSpPr>
          <p:cNvPr id="6" name="Shape 21">
            <a:extLst>
              <a:ext uri="{FF2B5EF4-FFF2-40B4-BE49-F238E27FC236}">
                <a16:creationId xmlns:a16="http://schemas.microsoft.com/office/drawing/2014/main" id="{5D08B136-83C0-4AFC-BFD2-7018F4089050}"/>
              </a:ext>
            </a:extLst>
          </p:cNvPr>
          <p:cNvSpPr/>
          <p:nvPr userDrawn="1"/>
        </p:nvSpPr>
        <p:spPr>
          <a:xfrm>
            <a:off x="431800" y="6272163"/>
            <a:ext cx="681469" cy="26693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spTree>
    <p:extLst>
      <p:ext uri="{BB962C8B-B14F-4D97-AF65-F5344CB8AC3E}">
        <p14:creationId xmlns:p14="http://schemas.microsoft.com/office/powerpoint/2010/main" val="207993741"/>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6_Grid">
    <p:bg>
      <p:bgPr>
        <a:solidFill>
          <a:schemeClr val="bg1"/>
        </a:solidFill>
        <a:effectLst/>
      </p:bgPr>
    </p:bg>
    <p:spTree>
      <p:nvGrpSpPr>
        <p:cNvPr id="1" name=""/>
        <p:cNvGrpSpPr/>
        <p:nvPr/>
      </p:nvGrpSpPr>
      <p:grpSpPr>
        <a:xfrm>
          <a:off x="0" y="0"/>
          <a:ext cx="0" cy="0"/>
          <a:chOff x="0" y="0"/>
          <a:chExt cx="0" cy="0"/>
        </a:xfrm>
      </p:grpSpPr>
      <p:sp>
        <p:nvSpPr>
          <p:cNvPr id="6" name="Shape 21">
            <a:extLst>
              <a:ext uri="{FF2B5EF4-FFF2-40B4-BE49-F238E27FC236}">
                <a16:creationId xmlns:a16="http://schemas.microsoft.com/office/drawing/2014/main" id="{718C0C34-6322-442E-AF68-B0C1686A9726}"/>
              </a:ext>
            </a:extLst>
          </p:cNvPr>
          <p:cNvSpPr/>
          <p:nvPr userDrawn="1"/>
        </p:nvSpPr>
        <p:spPr>
          <a:xfrm>
            <a:off x="431800" y="6272163"/>
            <a:ext cx="681469" cy="26693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rgbClr val="FFFFFF">
                    <a:lumMod val="75000"/>
                  </a:srgbClr>
                </a:solidFill>
                <a:latin typeface="Helvetica Light"/>
              </a:rPr>
              <a:t>CONFIDENTIAL</a:t>
            </a:r>
          </a:p>
        </p:txBody>
      </p:sp>
    </p:spTree>
    <p:extLst>
      <p:ext uri="{BB962C8B-B14F-4D97-AF65-F5344CB8AC3E}">
        <p14:creationId xmlns:p14="http://schemas.microsoft.com/office/powerpoint/2010/main" val="389619934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1_Grid">
    <p:bg>
      <p:bgPr>
        <a:solidFill>
          <a:schemeClr val="bg1"/>
        </a:solidFill>
        <a:effectLst/>
      </p:bgPr>
    </p:bg>
    <p:spTree>
      <p:nvGrpSpPr>
        <p:cNvPr id="1" name=""/>
        <p:cNvGrpSpPr/>
        <p:nvPr/>
      </p:nvGrpSpPr>
      <p:grpSpPr>
        <a:xfrm>
          <a:off x="0" y="0"/>
          <a:ext cx="0" cy="0"/>
          <a:chOff x="0" y="0"/>
          <a:chExt cx="0" cy="0"/>
        </a:xfrm>
      </p:grpSpPr>
      <p:sp>
        <p:nvSpPr>
          <p:cNvPr id="20" name="Shape 20"/>
          <p:cNvSpPr/>
          <p:nvPr/>
        </p:nvSpPr>
        <p:spPr>
          <a:xfrm>
            <a:off x="431800" y="273831"/>
            <a:ext cx="940899" cy="30777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l"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lang="en-US" sz="800"/>
              <a:t>Mixed Reality Capture</a:t>
            </a:r>
            <a:endParaRPr sz="800"/>
          </a:p>
        </p:txBody>
      </p:sp>
      <p:sp>
        <p:nvSpPr>
          <p:cNvPr id="21" name="Shape 21"/>
          <p:cNvSpPr/>
          <p:nvPr/>
        </p:nvSpPr>
        <p:spPr>
          <a:xfrm>
            <a:off x="431800" y="6272163"/>
            <a:ext cx="681469" cy="30777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t>CONFIDENTIAL</a:t>
            </a:r>
          </a:p>
        </p:txBody>
      </p:sp>
    </p:spTree>
    <p:extLst>
      <p:ext uri="{BB962C8B-B14F-4D97-AF65-F5344CB8AC3E}">
        <p14:creationId xmlns:p14="http://schemas.microsoft.com/office/powerpoint/2010/main" val="82202592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1_Grid">
    <p:bg>
      <p:bgPr>
        <a:solidFill>
          <a:schemeClr val="bg1"/>
        </a:solidFill>
        <a:effectLst/>
      </p:bgPr>
    </p:bg>
    <p:spTree>
      <p:nvGrpSpPr>
        <p:cNvPr id="1" name=""/>
        <p:cNvGrpSpPr/>
        <p:nvPr/>
      </p:nvGrpSpPr>
      <p:grpSpPr>
        <a:xfrm>
          <a:off x="0" y="0"/>
          <a:ext cx="0" cy="0"/>
          <a:chOff x="0" y="0"/>
          <a:chExt cx="0" cy="0"/>
        </a:xfrm>
      </p:grpSpPr>
      <p:sp>
        <p:nvSpPr>
          <p:cNvPr id="4" name="Shape 21">
            <a:extLst>
              <a:ext uri="{FF2B5EF4-FFF2-40B4-BE49-F238E27FC236}">
                <a16:creationId xmlns:a16="http://schemas.microsoft.com/office/drawing/2014/main" id="{73160F59-8E88-491A-B50F-108CC24F206C}"/>
              </a:ext>
            </a:extLst>
          </p:cNvPr>
          <p:cNvSpPr/>
          <p:nvPr userDrawn="1"/>
        </p:nvSpPr>
        <p:spPr>
          <a:xfrm>
            <a:off x="431800" y="6272163"/>
            <a:ext cx="681469" cy="26693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r" defTabSz="457200">
              <a:lnSpc>
                <a:spcPts val="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spc="-53">
                <a:latin typeface="Segoe UI Semibold"/>
                <a:ea typeface="Segoe UI Semibold"/>
                <a:cs typeface="Segoe UI Semibold"/>
                <a:sym typeface="Segoe UI Semibold"/>
              </a:defRPr>
            </a:lvl1pPr>
          </a:lstStyle>
          <a:p>
            <a:r>
              <a:rPr sz="800">
                <a:solidFill>
                  <a:schemeClr val="bg1">
                    <a:lumMod val="75000"/>
                  </a:schemeClr>
                </a:solidFill>
                <a:latin typeface="+mj-lt"/>
              </a:rPr>
              <a:t>CONFIDENTIAL</a:t>
            </a:r>
          </a:p>
        </p:txBody>
      </p:sp>
      <p:cxnSp>
        <p:nvCxnSpPr>
          <p:cNvPr id="5" name="Straight Connector 4">
            <a:extLst>
              <a:ext uri="{FF2B5EF4-FFF2-40B4-BE49-F238E27FC236}">
                <a16:creationId xmlns:a16="http://schemas.microsoft.com/office/drawing/2014/main" id="{57B1B28F-5B37-4FDA-A711-4F6242217AD5}"/>
              </a:ext>
            </a:extLst>
          </p:cNvPr>
          <p:cNvCxnSpPr>
            <a:cxnSpLocks/>
          </p:cNvCxnSpPr>
          <p:nvPr userDrawn="1"/>
        </p:nvCxnSpPr>
        <p:spPr>
          <a:xfrm>
            <a:off x="10953750" y="6504708"/>
            <a:ext cx="1238250" cy="0"/>
          </a:xfrm>
          <a:prstGeom prst="line">
            <a:avLst/>
          </a:prstGeom>
          <a:ln w="57150">
            <a:solidFill>
              <a:srgbClr val="EC40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64365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865966"/>
      </p:ext>
    </p:extLst>
  </p:cSld>
  <p:clrMap bg1="lt1" tx1="dk1" bg2="lt2" tx2="dk2" accent1="accent1" accent2="accent2" accent3="accent3" accent4="accent4" accent5="accent5" accent6="accent6" hlink="hlink" folHlink="folHlink"/>
  <p:sldLayoutIdLst>
    <p:sldLayoutId id="2147484383" r:id="rId1"/>
    <p:sldLayoutId id="2147484402" r:id="rId2"/>
    <p:sldLayoutId id="2147484404" r:id="rId3"/>
    <p:sldLayoutId id="2147484405" r:id="rId4"/>
    <p:sldLayoutId id="2147484384" r:id="rId5"/>
    <p:sldLayoutId id="2147484385" r:id="rId6"/>
    <p:sldLayoutId id="2147484386" r:id="rId7"/>
    <p:sldLayoutId id="2147484070" r:id="rId8"/>
    <p:sldLayoutId id="2147484161" r:id="rId9"/>
    <p:sldLayoutId id="2147484350" r:id="rId10"/>
    <p:sldLayoutId id="2147484074" r:id="rId11"/>
    <p:sldLayoutId id="2147484351" r:id="rId12"/>
    <p:sldLayoutId id="2147484282" r:id="rId13"/>
    <p:sldLayoutId id="2147484162" r:id="rId14"/>
    <p:sldLayoutId id="2147484075" r:id="rId15"/>
    <p:sldLayoutId id="2147484389" r:id="rId16"/>
    <p:sldLayoutId id="2147484390" r:id="rId17"/>
    <p:sldLayoutId id="2147484208" r:id="rId18"/>
    <p:sldLayoutId id="2147484209" r:id="rId19"/>
    <p:sldLayoutId id="2147484206" r:id="rId20"/>
    <p:sldLayoutId id="2147484393" r:id="rId21"/>
    <p:sldLayoutId id="2147484293" r:id="rId22"/>
    <p:sldLayoutId id="2147484294" r:id="rId23"/>
    <p:sldLayoutId id="2147484396" r:id="rId24"/>
    <p:sldLayoutId id="2147484397" r:id="rId25"/>
    <p:sldLayoutId id="2147484398" r:id="rId26"/>
    <p:sldLayoutId id="2147484399" r:id="rId27"/>
    <p:sldLayoutId id="2147484210" r:id="rId28"/>
    <p:sldLayoutId id="2147484224" r:id="rId29"/>
    <p:sldLayoutId id="2147484406" r:id="rId30"/>
  </p:sldLayoutIdLst>
  <p:transition spd="med"/>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1pPr>
      <a:lvl2pPr marL="0" marR="0" indent="1143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2286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3429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4572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5715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6858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8001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9144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317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1pPr>
      <a:lvl2pPr marL="635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2pPr>
      <a:lvl3pPr marL="952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3pPr>
      <a:lvl4pPr marL="1270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4pPr>
      <a:lvl5pPr marL="1587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5pPr>
      <a:lvl6pPr marL="1905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6pPr>
      <a:lvl7pPr marL="2222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7pPr>
      <a:lvl8pPr marL="2540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8pPr>
      <a:lvl9pPr marL="2857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3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6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9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2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5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8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1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4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hyperlink" Target="https://cortanawiki.azurewebsites.net/teams/core/skills/1PSkillGuide/SkillChaining.html?q=chaining" TargetMode="External"/><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hyperlink" Target="https://msasg.visualstudio.com/Cortana/_git/Core?path=%2Fruntime%2Fservices%2FReactiveHost%2FTaskFormInterpreter%2FHelpers%2FSetSelectionFieldsHelper.cs&amp;version=GBmaster&amp;line=22&amp;lineStyle=plain&amp;lineEnd=22&amp;lineStartColumn=25&amp;lineEndColumn=49" TargetMode="External"/><Relationship Id="rId5" Type="http://schemas.openxmlformats.org/officeDocument/2006/relationships/hyperlink" Target="https://msasg.visualstudio.com/Cortana/_git/Core?path=%2Fruntime%2Fservices%2FReactiveHost%2FTaskFormInterpreter%2FHelpers%2FDisplayHelper.cs&amp;version=GBmaster&amp;line=24&amp;lineStyle=plain&amp;lineEnd=24&amp;lineStartColumn=25&amp;lineEndColumn=38" TargetMode="Externa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hyperlink" Target="https://msasg.visualstudio.com/Bing_and_IPG/_git/HrsNuget?path=%2Fprivate%2FHrsEvidenceExtractor%2FEvidenceExtractor%2FImplementation%2FOnScreenInputContextExtractor.cs&amp;version=GBmaster&amp;line=236&amp;lineStyle=plain&amp;lineEnd=240&amp;lineStartColumn=13&amp;lineEndColumn=1" TargetMode="External"/><Relationship Id="rId2" Type="http://schemas.openxmlformats.org/officeDocument/2006/relationships/notesSlide" Target="../notesSlides/notesSlide23.xml"/><Relationship Id="rId1" Type="http://schemas.openxmlformats.org/officeDocument/2006/relationships/slideLayout" Target="../slideLayouts/slideLayout30.xml"/><Relationship Id="rId5" Type="http://schemas.openxmlformats.org/officeDocument/2006/relationships/hyperlink" Target="https://prod.uhrs.playmsn.com/Manage/HitApp/Settings?hitAppId=34968" TargetMode="External"/><Relationship Id="rId4" Type="http://schemas.openxmlformats.org/officeDocument/2006/relationships/hyperlink" Target="https://cortanawiki.azurewebsites.net/engineering/disambiguation/index.html?q=disambiguation"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F121FE-2142-7047-999F-10CBCA4E30CA}"/>
              </a:ext>
            </a:extLst>
          </p:cNvPr>
          <p:cNvSpPr>
            <a:spLocks noGrp="1"/>
          </p:cNvSpPr>
          <p:nvPr>
            <p:ph type="body" sz="quarter" idx="13"/>
          </p:nvPr>
        </p:nvSpPr>
        <p:spPr>
          <a:xfrm>
            <a:off x="381000" y="1543311"/>
            <a:ext cx="11430000" cy="2294868"/>
          </a:xfrm>
        </p:spPr>
        <p:txBody>
          <a:bodyPr>
            <a:normAutofit fontScale="92500"/>
          </a:bodyPr>
          <a:lstStyle/>
          <a:p>
            <a:r>
              <a:rPr lang="en-US" sz="14999" spc="-250"/>
              <a:t>TCP Brownbag</a:t>
            </a:r>
          </a:p>
        </p:txBody>
      </p:sp>
    </p:spTree>
    <p:extLst>
      <p:ext uri="{BB962C8B-B14F-4D97-AF65-F5344CB8AC3E}">
        <p14:creationId xmlns:p14="http://schemas.microsoft.com/office/powerpoint/2010/main" val="400560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2" name="Rectangle 1">
            <a:extLst>
              <a:ext uri="{FF2B5EF4-FFF2-40B4-BE49-F238E27FC236}">
                <a16:creationId xmlns:a16="http://schemas.microsoft.com/office/drawing/2014/main" id="{DA492A50-6593-493E-93E2-B35B7E5E9E88}"/>
              </a:ext>
            </a:extLst>
          </p:cNvPr>
          <p:cNvSpPr/>
          <p:nvPr/>
        </p:nvSpPr>
        <p:spPr>
          <a:xfrm>
            <a:off x="3007177" y="984675"/>
            <a:ext cx="6558644" cy="938719"/>
          </a:xfrm>
          <a:prstGeom prst="rect">
            <a:avLst/>
          </a:prstGeom>
        </p:spPr>
        <p:txBody>
          <a:bodyPr wrap="square" anchor="t">
            <a:spAutoFit/>
          </a:bodyPr>
          <a:lstStyle/>
          <a:p>
            <a:pPr lvl="0" algn="ctr"/>
            <a:r>
              <a:rPr lang="en-US" sz="2800" b="1">
                <a:solidFill>
                  <a:schemeClr val="bg1"/>
                </a:solidFill>
              </a:rPr>
              <a:t>Parameters</a:t>
            </a:r>
          </a:p>
          <a:p>
            <a:pPr lvl="0" algn="ctr"/>
            <a:r>
              <a:rPr lang="en-US" sz="1600">
                <a:solidFill>
                  <a:schemeClr val="bg1"/>
                </a:solidFill>
              </a:rPr>
              <a:t>Yuyu Zheng</a:t>
            </a:r>
          </a:p>
          <a:p>
            <a:pPr lvl="0" algn="ctr"/>
            <a:endParaRPr lang="en-US" sz="1100">
              <a:solidFill>
                <a:schemeClr val="bg1"/>
              </a:solidFill>
            </a:endParaRPr>
          </a:p>
        </p:txBody>
      </p:sp>
      <p:graphicFrame>
        <p:nvGraphicFramePr>
          <p:cNvPr id="6" name="Table 5">
            <a:extLst>
              <a:ext uri="{FF2B5EF4-FFF2-40B4-BE49-F238E27FC236}">
                <a16:creationId xmlns:a16="http://schemas.microsoft.com/office/drawing/2014/main" id="{F6BC8FEB-6741-429A-B556-BDDBBA706BA4}"/>
              </a:ext>
            </a:extLst>
          </p:cNvPr>
          <p:cNvGraphicFramePr>
            <a:graphicFrameLocks noGrp="1"/>
          </p:cNvGraphicFramePr>
          <p:nvPr>
            <p:extLst>
              <p:ext uri="{D42A27DB-BD31-4B8C-83A1-F6EECF244321}">
                <p14:modId xmlns:p14="http://schemas.microsoft.com/office/powerpoint/2010/main" val="1861513520"/>
              </p:ext>
            </p:extLst>
          </p:nvPr>
        </p:nvGraphicFramePr>
        <p:xfrm>
          <a:off x="838200" y="1825625"/>
          <a:ext cx="10598834" cy="4287351"/>
        </p:xfrm>
        <a:graphic>
          <a:graphicData uri="http://schemas.openxmlformats.org/drawingml/2006/table">
            <a:tbl>
              <a:tblPr firstRow="1" bandRow="1">
                <a:tableStyleId>{5C22544A-7EE6-4342-B048-85BDC9FD1C3A}</a:tableStyleId>
              </a:tblPr>
              <a:tblGrid>
                <a:gridCol w="2097258">
                  <a:extLst>
                    <a:ext uri="{9D8B030D-6E8A-4147-A177-3AD203B41FA5}">
                      <a16:colId xmlns:a16="http://schemas.microsoft.com/office/drawing/2014/main" val="4039947569"/>
                    </a:ext>
                  </a:extLst>
                </a:gridCol>
                <a:gridCol w="2691619">
                  <a:extLst>
                    <a:ext uri="{9D8B030D-6E8A-4147-A177-3AD203B41FA5}">
                      <a16:colId xmlns:a16="http://schemas.microsoft.com/office/drawing/2014/main" val="2433989225"/>
                    </a:ext>
                  </a:extLst>
                </a:gridCol>
                <a:gridCol w="2705686">
                  <a:extLst>
                    <a:ext uri="{9D8B030D-6E8A-4147-A177-3AD203B41FA5}">
                      <a16:colId xmlns:a16="http://schemas.microsoft.com/office/drawing/2014/main" val="4142490742"/>
                    </a:ext>
                  </a:extLst>
                </a:gridCol>
                <a:gridCol w="1378634">
                  <a:extLst>
                    <a:ext uri="{9D8B030D-6E8A-4147-A177-3AD203B41FA5}">
                      <a16:colId xmlns:a16="http://schemas.microsoft.com/office/drawing/2014/main" val="4118425291"/>
                    </a:ext>
                  </a:extLst>
                </a:gridCol>
                <a:gridCol w="1725637">
                  <a:extLst>
                    <a:ext uri="{9D8B030D-6E8A-4147-A177-3AD203B41FA5}">
                      <a16:colId xmlns:a16="http://schemas.microsoft.com/office/drawing/2014/main" val="1052427399"/>
                    </a:ext>
                  </a:extLst>
                </a:gridCol>
              </a:tblGrid>
              <a:tr h="443925">
                <a:tc>
                  <a:txBody>
                    <a:bodyPr/>
                    <a:lstStyle/>
                    <a:p>
                      <a:r>
                        <a:rPr lang="en-US"/>
                        <a:t>Parameter state</a:t>
                      </a:r>
                    </a:p>
                  </a:txBody>
                  <a:tcPr/>
                </a:tc>
                <a:tc>
                  <a:txBody>
                    <a:bodyPr/>
                    <a:lstStyle/>
                    <a:p>
                      <a:r>
                        <a:rPr lang="en-US"/>
                        <a:t>Description</a:t>
                      </a:r>
                    </a:p>
                  </a:txBody>
                  <a:tcPr/>
                </a:tc>
                <a:tc>
                  <a:txBody>
                    <a:bodyPr/>
                    <a:lstStyle/>
                    <a:p>
                      <a:r>
                        <a:rPr lang="en-US"/>
                        <a:t>When does a parameter have this state</a:t>
                      </a:r>
                    </a:p>
                  </a:txBody>
                  <a:tcPr/>
                </a:tc>
                <a:tc>
                  <a:txBody>
                    <a:bodyPr/>
                    <a:lstStyle/>
                    <a:p>
                      <a:r>
                        <a:rPr lang="en-US"/>
                        <a:t>Associated </a:t>
                      </a:r>
                      <a:r>
                        <a:rPr lang="en-US" err="1"/>
                        <a:t>Dialogacts</a:t>
                      </a:r>
                      <a:endParaRPr lang="en-US"/>
                    </a:p>
                  </a:txBody>
                  <a:tcPr/>
                </a:tc>
                <a:tc>
                  <a:txBody>
                    <a:bodyPr/>
                    <a:lstStyle/>
                    <a:p>
                      <a:r>
                        <a:rPr lang="en-US"/>
                        <a:t>Accepted state of input parameter</a:t>
                      </a:r>
                    </a:p>
                  </a:txBody>
                  <a:tcPr/>
                </a:tc>
                <a:extLst>
                  <a:ext uri="{0D108BD9-81ED-4DB2-BD59-A6C34878D82A}">
                    <a16:rowId xmlns:a16="http://schemas.microsoft.com/office/drawing/2014/main" val="1245889581"/>
                  </a:ext>
                </a:extLst>
              </a:tr>
              <a:tr h="697597">
                <a:tc>
                  <a:txBody>
                    <a:bodyPr/>
                    <a:lstStyle/>
                    <a:p>
                      <a:r>
                        <a:rPr lang="en-US"/>
                        <a:t>None</a:t>
                      </a:r>
                    </a:p>
                  </a:txBody>
                  <a:tcPr/>
                </a:tc>
                <a:tc>
                  <a:txBody>
                    <a:bodyPr/>
                    <a:lstStyle/>
                    <a:p>
                      <a:r>
                        <a:rPr lang="en-US"/>
                        <a:t>Initial state indicating the value of the parameter is empty</a:t>
                      </a:r>
                    </a:p>
                  </a:txBody>
                  <a:tcPr/>
                </a:tc>
                <a:tc>
                  <a:txBody>
                    <a:bodyPr/>
                    <a:lstStyle/>
                    <a:p>
                      <a:pPr marL="228600" indent="-228600">
                        <a:buAutoNum type="arabicPeriod"/>
                      </a:pPr>
                      <a:r>
                        <a:rPr lang="en-US"/>
                        <a:t>Every parameter is initiated as None state.</a:t>
                      </a:r>
                    </a:p>
                    <a:p>
                      <a:pPr marL="228600" indent="-228600">
                        <a:buAutoNum type="arabicPeriod"/>
                      </a:pPr>
                      <a:r>
                        <a:rPr lang="en-US"/>
                        <a:t>Resetting a parameter</a:t>
                      </a:r>
                    </a:p>
                  </a:txBody>
                  <a:tcPr/>
                </a:tc>
                <a:tc>
                  <a:txBody>
                    <a:bodyPr/>
                    <a:lstStyle/>
                    <a:p>
                      <a:r>
                        <a:rPr lang="en-US" err="1"/>
                        <a:t>MissingValue</a:t>
                      </a:r>
                      <a:endParaRPr lang="en-US"/>
                    </a:p>
                  </a:txBody>
                  <a:tcPr/>
                </a:tc>
                <a:tc>
                  <a:txBody>
                    <a:bodyPr/>
                    <a:lstStyle/>
                    <a:p>
                      <a:r>
                        <a:rPr lang="en-US"/>
                        <a:t>Yes for optional parameter only</a:t>
                      </a:r>
                    </a:p>
                  </a:txBody>
                  <a:tcPr/>
                </a:tc>
                <a:extLst>
                  <a:ext uri="{0D108BD9-81ED-4DB2-BD59-A6C34878D82A}">
                    <a16:rowId xmlns:a16="http://schemas.microsoft.com/office/drawing/2014/main" val="4274062721"/>
                  </a:ext>
                </a:extLst>
              </a:tr>
              <a:tr h="697597">
                <a:tc>
                  <a:txBody>
                    <a:bodyPr/>
                    <a:lstStyle/>
                    <a:p>
                      <a:r>
                        <a:rPr lang="en-US"/>
                        <a:t>Filled</a:t>
                      </a:r>
                    </a:p>
                  </a:txBody>
                  <a:tcPr/>
                </a:tc>
                <a:tc>
                  <a:txBody>
                    <a:bodyPr/>
                    <a:lstStyle/>
                    <a:p>
                      <a:r>
                        <a:rPr lang="en-US"/>
                        <a:t>Value of the parameter is set and accepted.</a:t>
                      </a:r>
                    </a:p>
                  </a:txBody>
                  <a:tcPr/>
                </a:tc>
                <a:tc>
                  <a:txBody>
                    <a:bodyPr/>
                    <a:lstStyle/>
                    <a:p>
                      <a:r>
                        <a:rPr lang="en-US"/>
                        <a:t>Resolution of the parameter has completed, and the output has been incorporated</a:t>
                      </a:r>
                    </a:p>
                  </a:txBody>
                  <a:tcPr/>
                </a:tc>
                <a:tc>
                  <a:txBody>
                    <a:bodyPr/>
                    <a:lstStyle/>
                    <a:p>
                      <a:r>
                        <a:rPr lang="en-US" err="1"/>
                        <a:t>ParameterFilled</a:t>
                      </a:r>
                      <a:endParaRPr lang="en-US"/>
                    </a:p>
                  </a:txBody>
                  <a:tcPr/>
                </a:tc>
                <a:tc>
                  <a:txBody>
                    <a:bodyPr/>
                    <a:lstStyle/>
                    <a:p>
                      <a:r>
                        <a:rPr lang="en-US"/>
                        <a:t>Yes</a:t>
                      </a:r>
                    </a:p>
                  </a:txBody>
                  <a:tcPr/>
                </a:tc>
                <a:extLst>
                  <a:ext uri="{0D108BD9-81ED-4DB2-BD59-A6C34878D82A}">
                    <a16:rowId xmlns:a16="http://schemas.microsoft.com/office/drawing/2014/main" val="2430052263"/>
                  </a:ext>
                </a:extLst>
              </a:tr>
              <a:tr h="697597">
                <a:tc>
                  <a:txBody>
                    <a:bodyPr/>
                    <a:lstStyle/>
                    <a:p>
                      <a:r>
                        <a:rPr lang="en-US"/>
                        <a:t>Resolved</a:t>
                      </a:r>
                    </a:p>
                  </a:txBody>
                  <a:tcPr/>
                </a:tc>
                <a:tc>
                  <a:txBody>
                    <a:bodyPr/>
                    <a:lstStyle/>
                    <a:p>
                      <a:r>
                        <a:rPr lang="en-US"/>
                        <a:t>A resolver has operated on this parameter but the output has not been incorporated</a:t>
                      </a:r>
                    </a:p>
                  </a:txBody>
                  <a:tcPr/>
                </a:tc>
                <a:tc>
                  <a:txBody>
                    <a:bodyPr/>
                    <a:lstStyle/>
                    <a:p>
                      <a:r>
                        <a:rPr lang="en-US"/>
                        <a:t>Resolution of the parameter has completed</a:t>
                      </a:r>
                    </a:p>
                  </a:txBody>
                  <a:tcPr/>
                </a:tc>
                <a:tc>
                  <a:txBody>
                    <a:bodyPr/>
                    <a:lstStyle/>
                    <a:p>
                      <a:r>
                        <a:rPr lang="en-US"/>
                        <a:t>N/A</a:t>
                      </a:r>
                    </a:p>
                  </a:txBody>
                  <a:tcPr/>
                </a:tc>
                <a:tc>
                  <a:txBody>
                    <a:bodyPr/>
                    <a:lstStyle/>
                    <a:p>
                      <a:r>
                        <a:rPr lang="en-US"/>
                        <a:t>No</a:t>
                      </a:r>
                    </a:p>
                  </a:txBody>
                  <a:tcPr/>
                </a:tc>
                <a:extLst>
                  <a:ext uri="{0D108BD9-81ED-4DB2-BD59-A6C34878D82A}">
                    <a16:rowId xmlns:a16="http://schemas.microsoft.com/office/drawing/2014/main" val="405959678"/>
                  </a:ext>
                </a:extLst>
              </a:tr>
              <a:tr h="317090">
                <a:tc>
                  <a:txBody>
                    <a:bodyPr/>
                    <a:lstStyle/>
                    <a:p>
                      <a:r>
                        <a:rPr lang="en-US" err="1"/>
                        <a:t>FilledWithEmptyValue</a:t>
                      </a:r>
                      <a:endParaRPr lang="en-US"/>
                    </a:p>
                  </a:txBody>
                  <a:tcPr/>
                </a:tc>
                <a:tc>
                  <a:txBody>
                    <a:bodyPr/>
                    <a:lstStyle/>
                    <a:p>
                      <a:r>
                        <a:rPr lang="en-US"/>
                        <a:t>A resolver has operated on this optional parameter but the output is empty</a:t>
                      </a:r>
                    </a:p>
                  </a:txBody>
                  <a:tcPr/>
                </a:tc>
                <a:tc>
                  <a:txBody>
                    <a:bodyPr/>
                    <a:lstStyle/>
                    <a:p>
                      <a:r>
                        <a:rPr lang="en-US"/>
                        <a:t>Resolution of the optional parameter has completed</a:t>
                      </a:r>
                    </a:p>
                  </a:txBody>
                  <a:tcPr/>
                </a:tc>
                <a:tc>
                  <a:txBody>
                    <a:bodyPr/>
                    <a:lstStyle/>
                    <a:p>
                      <a:r>
                        <a:rPr lang="en-US"/>
                        <a:t>N/A</a:t>
                      </a:r>
                    </a:p>
                  </a:txBody>
                  <a:tcPr/>
                </a:tc>
                <a:tc>
                  <a:txBody>
                    <a:bodyPr/>
                    <a:lstStyle/>
                    <a:p>
                      <a:r>
                        <a:rPr lang="en-US"/>
                        <a:t>Yes for optional parameter only</a:t>
                      </a:r>
                    </a:p>
                  </a:txBody>
                  <a:tcPr/>
                </a:tc>
                <a:extLst>
                  <a:ext uri="{0D108BD9-81ED-4DB2-BD59-A6C34878D82A}">
                    <a16:rowId xmlns:a16="http://schemas.microsoft.com/office/drawing/2014/main" val="1966678145"/>
                  </a:ext>
                </a:extLst>
              </a:tr>
              <a:tr h="254991">
                <a:tc>
                  <a:txBody>
                    <a:bodyPr/>
                    <a:lstStyle/>
                    <a:p>
                      <a:r>
                        <a:rPr lang="en-US" err="1"/>
                        <a:t>ResolutionError</a:t>
                      </a:r>
                      <a:endParaRPr lang="en-US"/>
                    </a:p>
                  </a:txBody>
                  <a:tcPr/>
                </a:tc>
                <a:tc>
                  <a:txBody>
                    <a:bodyPr/>
                    <a:lstStyle/>
                    <a:p>
                      <a:r>
                        <a:rPr lang="en-US"/>
                        <a:t>Indicates the resolution failed</a:t>
                      </a:r>
                    </a:p>
                  </a:txBody>
                  <a:tcPr/>
                </a:tc>
                <a:tc>
                  <a:txBody>
                    <a:bodyPr/>
                    <a:lstStyle/>
                    <a:p>
                      <a:pPr marL="228600" indent="-228600">
                        <a:buAutoNum type="arabicPeriod"/>
                      </a:pPr>
                      <a:r>
                        <a:rPr lang="en-US"/>
                        <a:t>Resolver throws an exception</a:t>
                      </a:r>
                    </a:p>
                    <a:p>
                      <a:pPr marL="228600" indent="-228600">
                        <a:buAutoNum type="arabicPeriod"/>
                      </a:pPr>
                      <a:r>
                        <a:rPr lang="en-US"/>
                        <a:t>Resolver explicitly builds an error response</a:t>
                      </a:r>
                    </a:p>
                  </a:txBody>
                  <a:tcPr/>
                </a:tc>
                <a:tc>
                  <a:txBody>
                    <a:bodyPr/>
                    <a:lstStyle/>
                    <a:p>
                      <a:r>
                        <a:rPr lang="en-US" sz="1200" b="0" i="0" u="none" strike="noStrike" cap="none" spc="0" baseline="0" err="1">
                          <a:ln>
                            <a:noFill/>
                          </a:ln>
                          <a:solidFill>
                            <a:schemeClr val="dk1"/>
                          </a:solidFill>
                          <a:uFillTx/>
                          <a:latin typeface="+mn-lt"/>
                          <a:ea typeface="+mn-ea"/>
                          <a:cs typeface="+mn-cs"/>
                          <a:sym typeface="Helvetica Light"/>
                        </a:rPr>
                        <a:t>ResolverFailure</a:t>
                      </a:r>
                      <a:endParaRPr lang="en-US"/>
                    </a:p>
                  </a:txBody>
                  <a:tcPr/>
                </a:tc>
                <a:tc>
                  <a:txBody>
                    <a:bodyPr/>
                    <a:lstStyle/>
                    <a:p>
                      <a:r>
                        <a:rPr lang="en-US"/>
                        <a:t>No</a:t>
                      </a:r>
                    </a:p>
                  </a:txBody>
                  <a:tcPr/>
                </a:tc>
                <a:extLst>
                  <a:ext uri="{0D108BD9-81ED-4DB2-BD59-A6C34878D82A}">
                    <a16:rowId xmlns:a16="http://schemas.microsoft.com/office/drawing/2014/main" val="262039575"/>
                  </a:ext>
                </a:extLst>
              </a:tr>
              <a:tr h="317090">
                <a:tc>
                  <a:txBody>
                    <a:bodyPr/>
                    <a:lstStyle/>
                    <a:p>
                      <a:r>
                        <a:rPr lang="en-US" sz="1200" b="0" i="0" u="none" strike="noStrike" cap="none" spc="0" baseline="0" err="1">
                          <a:ln>
                            <a:noFill/>
                          </a:ln>
                          <a:solidFill>
                            <a:schemeClr val="dk1"/>
                          </a:solidFill>
                          <a:uFillTx/>
                          <a:latin typeface="+mn-lt"/>
                          <a:ea typeface="+mn-ea"/>
                          <a:cs typeface="+mn-cs"/>
                          <a:sym typeface="Helvetica Light"/>
                        </a:rPr>
                        <a:t>ClientResolutionRequested</a:t>
                      </a:r>
                      <a:endParaRPr lang="en-US"/>
                    </a:p>
                  </a:txBody>
                  <a:tcPr/>
                </a:tc>
                <a:tc>
                  <a:txBody>
                    <a:bodyPr/>
                    <a:lstStyle/>
                    <a:p>
                      <a:r>
                        <a:rPr lang="en-US"/>
                        <a:t>Request client resolution to be performed on this parameter</a:t>
                      </a:r>
                    </a:p>
                  </a:txBody>
                  <a:tcPr/>
                </a:tc>
                <a:tc>
                  <a:txBody>
                    <a:bodyPr/>
                    <a:lstStyle/>
                    <a:p>
                      <a:r>
                        <a:rPr lang="en-US"/>
                        <a:t>Client resolver finishes running, and client data is needed</a:t>
                      </a:r>
                    </a:p>
                  </a:txBody>
                  <a:tcPr/>
                </a:tc>
                <a:tc>
                  <a:txBody>
                    <a:bodyPr/>
                    <a:lstStyle/>
                    <a:p>
                      <a:r>
                        <a:rPr lang="en-US" err="1"/>
                        <a:t>ResolverInProgress</a:t>
                      </a:r>
                      <a:endParaRPr lang="en-US"/>
                    </a:p>
                  </a:txBody>
                  <a:tcPr/>
                </a:tc>
                <a:tc>
                  <a:txBody>
                    <a:bodyPr/>
                    <a:lstStyle/>
                    <a:p>
                      <a:r>
                        <a:rPr lang="en-US"/>
                        <a:t>No</a:t>
                      </a:r>
                    </a:p>
                  </a:txBody>
                  <a:tcPr/>
                </a:tc>
                <a:extLst>
                  <a:ext uri="{0D108BD9-81ED-4DB2-BD59-A6C34878D82A}">
                    <a16:rowId xmlns:a16="http://schemas.microsoft.com/office/drawing/2014/main" val="4076989917"/>
                  </a:ext>
                </a:extLst>
              </a:tr>
            </a:tbl>
          </a:graphicData>
        </a:graphic>
      </p:graphicFrame>
    </p:spTree>
    <p:extLst>
      <p:ext uri="{BB962C8B-B14F-4D97-AF65-F5344CB8AC3E}">
        <p14:creationId xmlns:p14="http://schemas.microsoft.com/office/powerpoint/2010/main" val="29746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2" name="Rectangle 1">
            <a:extLst>
              <a:ext uri="{FF2B5EF4-FFF2-40B4-BE49-F238E27FC236}">
                <a16:creationId xmlns:a16="http://schemas.microsoft.com/office/drawing/2014/main" id="{DA492A50-6593-493E-93E2-B35B7E5E9E88}"/>
              </a:ext>
            </a:extLst>
          </p:cNvPr>
          <p:cNvSpPr/>
          <p:nvPr/>
        </p:nvSpPr>
        <p:spPr>
          <a:xfrm>
            <a:off x="3007177" y="984675"/>
            <a:ext cx="6558644" cy="938719"/>
          </a:xfrm>
          <a:prstGeom prst="rect">
            <a:avLst/>
          </a:prstGeom>
        </p:spPr>
        <p:txBody>
          <a:bodyPr wrap="square" anchor="t">
            <a:spAutoFit/>
          </a:bodyPr>
          <a:lstStyle/>
          <a:p>
            <a:pPr lvl="0" algn="ctr"/>
            <a:r>
              <a:rPr lang="en-US" sz="2800" b="1">
                <a:solidFill>
                  <a:schemeClr val="bg1"/>
                </a:solidFill>
              </a:rPr>
              <a:t>Parameters</a:t>
            </a:r>
          </a:p>
          <a:p>
            <a:pPr lvl="0" algn="ctr"/>
            <a:r>
              <a:rPr lang="en-US" sz="1600">
                <a:solidFill>
                  <a:schemeClr val="bg1"/>
                </a:solidFill>
              </a:rPr>
              <a:t>Yuyu Zheng</a:t>
            </a:r>
          </a:p>
          <a:p>
            <a:pPr lvl="0" algn="ctr"/>
            <a:endParaRPr lang="en-US" sz="1100"/>
          </a:p>
        </p:txBody>
      </p:sp>
      <p:graphicFrame>
        <p:nvGraphicFramePr>
          <p:cNvPr id="6" name="Table 5">
            <a:extLst>
              <a:ext uri="{FF2B5EF4-FFF2-40B4-BE49-F238E27FC236}">
                <a16:creationId xmlns:a16="http://schemas.microsoft.com/office/drawing/2014/main" id="{F6BC8FEB-6741-429A-B556-BDDBBA706BA4}"/>
              </a:ext>
            </a:extLst>
          </p:cNvPr>
          <p:cNvGraphicFramePr>
            <a:graphicFrameLocks noGrp="1"/>
          </p:cNvGraphicFramePr>
          <p:nvPr>
            <p:extLst>
              <p:ext uri="{D42A27DB-BD31-4B8C-83A1-F6EECF244321}">
                <p14:modId xmlns:p14="http://schemas.microsoft.com/office/powerpoint/2010/main" val="4250011718"/>
              </p:ext>
            </p:extLst>
          </p:nvPr>
        </p:nvGraphicFramePr>
        <p:xfrm>
          <a:off x="876886" y="1816248"/>
          <a:ext cx="10560149" cy="4216829"/>
        </p:xfrm>
        <a:graphic>
          <a:graphicData uri="http://schemas.openxmlformats.org/drawingml/2006/table">
            <a:tbl>
              <a:tblPr firstRow="1" bandRow="1">
                <a:tableStyleId>{5C22544A-7EE6-4342-B048-85BDC9FD1C3A}</a:tableStyleId>
              </a:tblPr>
              <a:tblGrid>
                <a:gridCol w="2089604">
                  <a:extLst>
                    <a:ext uri="{9D8B030D-6E8A-4147-A177-3AD203B41FA5}">
                      <a16:colId xmlns:a16="http://schemas.microsoft.com/office/drawing/2014/main" val="4039947569"/>
                    </a:ext>
                  </a:extLst>
                </a:gridCol>
                <a:gridCol w="2681794">
                  <a:extLst>
                    <a:ext uri="{9D8B030D-6E8A-4147-A177-3AD203B41FA5}">
                      <a16:colId xmlns:a16="http://schemas.microsoft.com/office/drawing/2014/main" val="2433989225"/>
                    </a:ext>
                  </a:extLst>
                </a:gridCol>
                <a:gridCol w="2695810">
                  <a:extLst>
                    <a:ext uri="{9D8B030D-6E8A-4147-A177-3AD203B41FA5}">
                      <a16:colId xmlns:a16="http://schemas.microsoft.com/office/drawing/2014/main" val="4142490742"/>
                    </a:ext>
                  </a:extLst>
                </a:gridCol>
                <a:gridCol w="1373602">
                  <a:extLst>
                    <a:ext uri="{9D8B030D-6E8A-4147-A177-3AD203B41FA5}">
                      <a16:colId xmlns:a16="http://schemas.microsoft.com/office/drawing/2014/main" val="4118425291"/>
                    </a:ext>
                  </a:extLst>
                </a:gridCol>
                <a:gridCol w="1719339">
                  <a:extLst>
                    <a:ext uri="{9D8B030D-6E8A-4147-A177-3AD203B41FA5}">
                      <a16:colId xmlns:a16="http://schemas.microsoft.com/office/drawing/2014/main" val="1052427399"/>
                    </a:ext>
                  </a:extLst>
                </a:gridCol>
              </a:tblGrid>
              <a:tr h="495865">
                <a:tc>
                  <a:txBody>
                    <a:bodyPr/>
                    <a:lstStyle/>
                    <a:p>
                      <a:r>
                        <a:rPr lang="en-US"/>
                        <a:t>Parameter state</a:t>
                      </a:r>
                    </a:p>
                  </a:txBody>
                  <a:tcPr/>
                </a:tc>
                <a:tc>
                  <a:txBody>
                    <a:bodyPr/>
                    <a:lstStyle/>
                    <a:p>
                      <a:r>
                        <a:rPr lang="en-US"/>
                        <a:t>Description</a:t>
                      </a:r>
                    </a:p>
                  </a:txBody>
                  <a:tcPr/>
                </a:tc>
                <a:tc>
                  <a:txBody>
                    <a:bodyPr/>
                    <a:lstStyle/>
                    <a:p>
                      <a:r>
                        <a:rPr lang="en-US"/>
                        <a:t>When does a parameter have this state</a:t>
                      </a:r>
                    </a:p>
                  </a:txBody>
                  <a:tcPr/>
                </a:tc>
                <a:tc>
                  <a:txBody>
                    <a:bodyPr/>
                    <a:lstStyle/>
                    <a:p>
                      <a:r>
                        <a:rPr lang="en-US"/>
                        <a:t>Associated </a:t>
                      </a:r>
                      <a:r>
                        <a:rPr lang="en-US" err="1"/>
                        <a:t>Dialogacts</a:t>
                      </a:r>
                      <a:endParaRPr lang="en-US"/>
                    </a:p>
                  </a:txBody>
                  <a:tcPr/>
                </a:tc>
                <a:tc>
                  <a:txBody>
                    <a:bodyPr/>
                    <a:lstStyle/>
                    <a:p>
                      <a:r>
                        <a:rPr lang="en-US"/>
                        <a:t>Accepted state of input parameter</a:t>
                      </a:r>
                    </a:p>
                  </a:txBody>
                  <a:tcPr/>
                </a:tc>
                <a:extLst>
                  <a:ext uri="{0D108BD9-81ED-4DB2-BD59-A6C34878D82A}">
                    <a16:rowId xmlns:a16="http://schemas.microsoft.com/office/drawing/2014/main" val="1245889581"/>
                  </a:ext>
                </a:extLst>
              </a:tr>
              <a:tr h="754790">
                <a:tc>
                  <a:txBody>
                    <a:bodyPr/>
                    <a:lstStyle/>
                    <a:p>
                      <a:r>
                        <a:rPr lang="en-US" err="1"/>
                        <a:t>PromptedForValue</a:t>
                      </a:r>
                      <a:endParaRPr lang="en-US"/>
                    </a:p>
                  </a:txBody>
                  <a:tcPr/>
                </a:tc>
                <a:tc>
                  <a:txBody>
                    <a:bodyPr/>
                    <a:lstStyle/>
                    <a:p>
                      <a:r>
                        <a:rPr lang="en-US"/>
                        <a:t>The resolution of the parameter needs user input to continue</a:t>
                      </a:r>
                    </a:p>
                  </a:txBody>
                  <a:tcPr/>
                </a:tc>
                <a:tc>
                  <a:txBody>
                    <a:bodyPr/>
                    <a:lstStyle/>
                    <a:p>
                      <a:pPr marL="228600" indent="-228600">
                        <a:buAutoNum type="arabicPeriod"/>
                      </a:pPr>
                      <a:r>
                        <a:rPr lang="en-US"/>
                        <a:t>All input LU slots associated with this parameter are missing.</a:t>
                      </a:r>
                    </a:p>
                    <a:p>
                      <a:pPr marL="228600" indent="-228600">
                        <a:buAutoNum type="arabicPeriod"/>
                      </a:pPr>
                      <a:r>
                        <a:rPr lang="en-US"/>
                        <a:t>Resolver has run but does not set a value</a:t>
                      </a:r>
                    </a:p>
                  </a:txBody>
                  <a:tcPr/>
                </a:tc>
                <a:tc>
                  <a:txBody>
                    <a:bodyPr/>
                    <a:lstStyle/>
                    <a:p>
                      <a:r>
                        <a:rPr lang="en-US" err="1"/>
                        <a:t>MissingValue</a:t>
                      </a:r>
                      <a:endParaRPr lang="en-US"/>
                    </a:p>
                  </a:txBody>
                  <a:tcPr/>
                </a:tc>
                <a:tc>
                  <a:txBody>
                    <a:bodyPr/>
                    <a:lstStyle/>
                    <a:p>
                      <a:r>
                        <a:rPr lang="en-US"/>
                        <a:t>No</a:t>
                      </a:r>
                    </a:p>
                  </a:txBody>
                  <a:tcPr/>
                </a:tc>
                <a:extLst>
                  <a:ext uri="{0D108BD9-81ED-4DB2-BD59-A6C34878D82A}">
                    <a16:rowId xmlns:a16="http://schemas.microsoft.com/office/drawing/2014/main" val="4274062721"/>
                  </a:ext>
                </a:extLst>
              </a:tr>
              <a:tr h="754790">
                <a:tc>
                  <a:txBody>
                    <a:bodyPr/>
                    <a:lstStyle/>
                    <a:p>
                      <a:r>
                        <a:rPr lang="en-US" sz="1200" b="0" i="0" u="none" strike="noStrike" cap="none" spc="0" baseline="0" err="1">
                          <a:ln>
                            <a:noFill/>
                          </a:ln>
                          <a:solidFill>
                            <a:schemeClr val="dk1"/>
                          </a:solidFill>
                          <a:uFillTx/>
                          <a:latin typeface="+mn-lt"/>
                          <a:ea typeface="+mn-ea"/>
                          <a:cs typeface="+mn-cs"/>
                          <a:sym typeface="Helvetica Light"/>
                        </a:rPr>
                        <a:t>PromptedForConfirmation</a:t>
                      </a:r>
                      <a:endParaRPr lang="en-US"/>
                    </a:p>
                  </a:txBody>
                  <a:tcPr/>
                </a:tc>
                <a:tc>
                  <a:txBody>
                    <a:bodyPr/>
                    <a:lstStyle/>
                    <a:p>
                      <a:r>
                        <a:rPr lang="en-US"/>
                        <a:t>The value of the parameter needs user confirmation </a:t>
                      </a:r>
                    </a:p>
                  </a:txBody>
                  <a:tcPr/>
                </a:tc>
                <a:tc>
                  <a:txBody>
                    <a:bodyPr/>
                    <a:lstStyle/>
                    <a:p>
                      <a:r>
                        <a:rPr lang="en-US"/>
                        <a:t>The parameter’s value is set and there is a Confirmation </a:t>
                      </a:r>
                      <a:r>
                        <a:rPr lang="en-US" err="1"/>
                        <a:t>dialogact</a:t>
                      </a:r>
                      <a:r>
                        <a:rPr lang="en-US"/>
                        <a:t> </a:t>
                      </a:r>
                      <a:r>
                        <a:rPr lang="en-US" err="1"/>
                        <a:t>desfined</a:t>
                      </a:r>
                      <a:r>
                        <a:rPr lang="en-US"/>
                        <a:t> in </a:t>
                      </a:r>
                      <a:r>
                        <a:rPr lang="en-US" err="1"/>
                        <a:t>Taskform</a:t>
                      </a:r>
                      <a:endParaRPr lang="en-US"/>
                    </a:p>
                  </a:txBody>
                  <a:tcPr/>
                </a:tc>
                <a:tc>
                  <a:txBody>
                    <a:bodyPr/>
                    <a:lstStyle/>
                    <a:p>
                      <a:r>
                        <a:rPr lang="en-US" sz="1200" b="0" i="0" u="none" strike="noStrike" cap="none" spc="0" baseline="0">
                          <a:ln>
                            <a:noFill/>
                          </a:ln>
                          <a:solidFill>
                            <a:schemeClr val="dk1"/>
                          </a:solidFill>
                          <a:uFillTx/>
                          <a:latin typeface="+mn-lt"/>
                          <a:ea typeface="+mn-ea"/>
                          <a:cs typeface="+mn-cs"/>
                          <a:sym typeface="Helvetica Light"/>
                        </a:rPr>
                        <a:t>Confirmation</a:t>
                      </a:r>
                      <a:endParaRPr lang="en-US"/>
                    </a:p>
                  </a:txBody>
                  <a:tcPr/>
                </a:tc>
                <a:tc>
                  <a:txBody>
                    <a:bodyPr/>
                    <a:lstStyle/>
                    <a:p>
                      <a:r>
                        <a:rPr lang="en-US"/>
                        <a:t>No</a:t>
                      </a:r>
                    </a:p>
                  </a:txBody>
                  <a:tcPr/>
                </a:tc>
                <a:extLst>
                  <a:ext uri="{0D108BD9-81ED-4DB2-BD59-A6C34878D82A}">
                    <a16:rowId xmlns:a16="http://schemas.microsoft.com/office/drawing/2014/main" val="2430052263"/>
                  </a:ext>
                </a:extLst>
              </a:tr>
              <a:tr h="754790">
                <a:tc>
                  <a:txBody>
                    <a:bodyPr/>
                    <a:lstStyle/>
                    <a:p>
                      <a:r>
                        <a:rPr lang="en-US" sz="1200" b="0" i="0" u="none" strike="noStrike" cap="none" spc="0" baseline="0" err="1">
                          <a:ln>
                            <a:noFill/>
                          </a:ln>
                          <a:solidFill>
                            <a:schemeClr val="dk1"/>
                          </a:solidFill>
                          <a:uFillTx/>
                          <a:latin typeface="+mn-lt"/>
                          <a:ea typeface="+mn-ea"/>
                          <a:cs typeface="+mn-cs"/>
                          <a:sym typeface="Helvetica Light"/>
                        </a:rPr>
                        <a:t>ConfirmationRejected</a:t>
                      </a:r>
                      <a:endParaRPr lang="en-US"/>
                    </a:p>
                  </a:txBody>
                  <a:tcPr/>
                </a:tc>
                <a:tc>
                  <a:txBody>
                    <a:bodyPr/>
                    <a:lstStyle/>
                    <a:p>
                      <a:r>
                        <a:rPr lang="en-US"/>
                        <a:t>The value of the parameter has been rejected by user</a:t>
                      </a:r>
                    </a:p>
                  </a:txBody>
                  <a:tcPr/>
                </a:tc>
                <a:tc>
                  <a:txBody>
                    <a:bodyPr/>
                    <a:lstStyle/>
                    <a:p>
                      <a:r>
                        <a:rPr lang="en-US"/>
                        <a:t>User rejected the confirmation </a:t>
                      </a:r>
                      <a:r>
                        <a:rPr lang="en-US" err="1"/>
                        <a:t>dialogact</a:t>
                      </a:r>
                      <a:endParaRPr lang="en-US"/>
                    </a:p>
                  </a:txBody>
                  <a:tcPr/>
                </a:tc>
                <a:tc>
                  <a:txBody>
                    <a:bodyPr/>
                    <a:lstStyle/>
                    <a:p>
                      <a:r>
                        <a:rPr lang="en-US" sz="1200" b="0" i="0" u="none" strike="noStrike" cap="none" spc="0" baseline="0" err="1">
                          <a:ln>
                            <a:noFill/>
                          </a:ln>
                          <a:solidFill>
                            <a:schemeClr val="dk1"/>
                          </a:solidFill>
                          <a:uFillTx/>
                          <a:latin typeface="+mn-lt"/>
                          <a:ea typeface="+mn-ea"/>
                          <a:cs typeface="+mn-cs"/>
                          <a:sym typeface="Helvetica Light"/>
                        </a:rPr>
                        <a:t>ConfirmationRejected</a:t>
                      </a:r>
                      <a:endParaRPr lang="en-US"/>
                    </a:p>
                  </a:txBody>
                  <a:tcPr/>
                </a:tc>
                <a:tc>
                  <a:txBody>
                    <a:bodyPr/>
                    <a:lstStyle/>
                    <a:p>
                      <a:r>
                        <a:rPr lang="en-US"/>
                        <a:t>No</a:t>
                      </a:r>
                    </a:p>
                  </a:txBody>
                  <a:tcPr/>
                </a:tc>
                <a:extLst>
                  <a:ext uri="{0D108BD9-81ED-4DB2-BD59-A6C34878D82A}">
                    <a16:rowId xmlns:a16="http://schemas.microsoft.com/office/drawing/2014/main" val="405959678"/>
                  </a:ext>
                </a:extLst>
              </a:tr>
              <a:tr h="694212">
                <a:tc>
                  <a:txBody>
                    <a:bodyPr/>
                    <a:lstStyle/>
                    <a:p>
                      <a:r>
                        <a:rPr lang="en-US" sz="1200" b="0" i="0" u="none" strike="noStrike" cap="none" spc="0" baseline="0" err="1">
                          <a:ln>
                            <a:noFill/>
                          </a:ln>
                          <a:solidFill>
                            <a:schemeClr val="dk1"/>
                          </a:solidFill>
                          <a:uFillTx/>
                          <a:latin typeface="+mn-lt"/>
                          <a:ea typeface="+mn-ea"/>
                          <a:cs typeface="+mn-cs"/>
                          <a:sym typeface="Helvetica Light"/>
                        </a:rPr>
                        <a:t>PromptedForSelection</a:t>
                      </a:r>
                      <a:endParaRPr lang="en-US"/>
                    </a:p>
                  </a:txBody>
                  <a:tcPr/>
                </a:tc>
                <a:tc>
                  <a:txBody>
                    <a:bodyPr/>
                    <a:lstStyle/>
                    <a:p>
                      <a:r>
                        <a:rPr lang="en-US"/>
                        <a:t>The value of the parameter needs user disambiguation</a:t>
                      </a:r>
                    </a:p>
                  </a:txBody>
                  <a:tcPr/>
                </a:tc>
                <a:tc>
                  <a:txBody>
                    <a:bodyPr/>
                    <a:lstStyle/>
                    <a:p>
                      <a:r>
                        <a:rPr lang="en-US"/>
                        <a:t>There are multiple values added to the output during resolution but the parameter is marked as unique</a:t>
                      </a:r>
                    </a:p>
                  </a:txBody>
                  <a:tcPr/>
                </a:tc>
                <a:tc>
                  <a:txBody>
                    <a:bodyPr/>
                    <a:lstStyle/>
                    <a:p>
                      <a:r>
                        <a:rPr lang="en-US" sz="1200" b="0" i="0" u="none" strike="noStrike" cap="none" spc="0" baseline="0">
                          <a:ln>
                            <a:noFill/>
                          </a:ln>
                          <a:solidFill>
                            <a:schemeClr val="dk1"/>
                          </a:solidFill>
                          <a:uFillTx/>
                          <a:latin typeface="+mn-lt"/>
                          <a:ea typeface="+mn-ea"/>
                          <a:cs typeface="+mn-cs"/>
                          <a:sym typeface="Helvetica Light"/>
                        </a:rPr>
                        <a:t>Disambiguation</a:t>
                      </a:r>
                      <a:endParaRPr lang="en-US"/>
                    </a:p>
                  </a:txBody>
                  <a:tcPr/>
                </a:tc>
                <a:tc>
                  <a:txBody>
                    <a:bodyPr/>
                    <a:lstStyle/>
                    <a:p>
                      <a:r>
                        <a:rPr lang="en-US"/>
                        <a:t>No</a:t>
                      </a:r>
                    </a:p>
                  </a:txBody>
                  <a:tcPr/>
                </a:tc>
                <a:extLst>
                  <a:ext uri="{0D108BD9-81ED-4DB2-BD59-A6C34878D82A}">
                    <a16:rowId xmlns:a16="http://schemas.microsoft.com/office/drawing/2014/main" val="1966678145"/>
                  </a:ext>
                </a:extLst>
              </a:tr>
              <a:tr h="694212">
                <a:tc>
                  <a:txBody>
                    <a:bodyPr/>
                    <a:lstStyle/>
                    <a:p>
                      <a:r>
                        <a:rPr lang="en-US" sz="1200" b="0" i="0" u="none" strike="noStrike" cap="none" spc="0" baseline="0" err="1">
                          <a:ln>
                            <a:noFill/>
                          </a:ln>
                          <a:solidFill>
                            <a:schemeClr val="dk1"/>
                          </a:solidFill>
                          <a:uFillTx/>
                          <a:latin typeface="+mn-lt"/>
                          <a:ea typeface="+mn-ea"/>
                          <a:cs typeface="+mn-cs"/>
                          <a:sym typeface="Helvetica Light"/>
                        </a:rPr>
                        <a:t>AsyncResolutionRequested</a:t>
                      </a:r>
                      <a:endParaRPr lang="en-US"/>
                    </a:p>
                  </a:txBody>
                  <a:tcPr/>
                </a:tc>
                <a:tc>
                  <a:txBody>
                    <a:bodyPr/>
                    <a:lstStyle/>
                    <a:p>
                      <a:r>
                        <a:rPr lang="en-US"/>
                        <a:t>Request Async resolution to be performed on this parameter</a:t>
                      </a:r>
                    </a:p>
                  </a:txBody>
                  <a:tcPr/>
                </a:tc>
                <a:tc>
                  <a:txBody>
                    <a:bodyPr/>
                    <a:lstStyle/>
                    <a:p>
                      <a:r>
                        <a:rPr lang="en-US"/>
                        <a:t>Async resolver finishes setting up</a:t>
                      </a:r>
                    </a:p>
                  </a:txBody>
                  <a:tcPr/>
                </a:tc>
                <a:tc>
                  <a:txBody>
                    <a:bodyPr/>
                    <a:lstStyle/>
                    <a:p>
                      <a:r>
                        <a:rPr lang="en-US" err="1"/>
                        <a:t>ResolverInProgress</a:t>
                      </a:r>
                      <a:endParaRPr lang="en-US"/>
                    </a:p>
                  </a:txBody>
                  <a:tcPr/>
                </a:tc>
                <a:tc>
                  <a:txBody>
                    <a:bodyPr/>
                    <a:lstStyle/>
                    <a:p>
                      <a:r>
                        <a:rPr lang="en-US"/>
                        <a:t>No</a:t>
                      </a:r>
                    </a:p>
                  </a:txBody>
                  <a:tcPr/>
                </a:tc>
                <a:extLst>
                  <a:ext uri="{0D108BD9-81ED-4DB2-BD59-A6C34878D82A}">
                    <a16:rowId xmlns:a16="http://schemas.microsoft.com/office/drawing/2014/main" val="1996801717"/>
                  </a:ext>
                </a:extLst>
              </a:tr>
            </a:tbl>
          </a:graphicData>
        </a:graphic>
      </p:graphicFrame>
    </p:spTree>
    <p:extLst>
      <p:ext uri="{BB962C8B-B14F-4D97-AF65-F5344CB8AC3E}">
        <p14:creationId xmlns:p14="http://schemas.microsoft.com/office/powerpoint/2010/main" val="388261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512297" y="2602367"/>
            <a:ext cx="1181100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r>
              <a:rPr lang="en-US" sz="1600">
                <a:solidFill>
                  <a:schemeClr val="bg1"/>
                </a:solidFill>
              </a:rPr>
              <a:t>How to trace or debug the parameter state transition?</a:t>
            </a:r>
          </a:p>
          <a:p>
            <a:pPr lvl="0"/>
            <a:endParaRPr lang="en-US" sz="1600">
              <a:solidFill>
                <a:schemeClr val="bg1"/>
              </a:solidFill>
            </a:endParaRPr>
          </a:p>
          <a:p>
            <a:pPr marL="342900" lvl="0" indent="-342900">
              <a:buAutoNum type="arabicPeriod"/>
            </a:pPr>
            <a:r>
              <a:rPr lang="en-US" sz="1600">
                <a:solidFill>
                  <a:schemeClr val="bg1"/>
                </a:solidFill>
              </a:rPr>
              <a:t>Take advantage of the logs in the </a:t>
            </a:r>
            <a:r>
              <a:rPr lang="en-US" sz="1600" err="1">
                <a:solidFill>
                  <a:schemeClr val="bg1"/>
                </a:solidFill>
              </a:rPr>
              <a:t>taskcompletionservice</a:t>
            </a:r>
            <a:r>
              <a:rPr lang="en-US" sz="1600">
                <a:solidFill>
                  <a:schemeClr val="bg1"/>
                </a:solidFill>
              </a:rPr>
              <a:t> table. We usually log a line whenever there is a state update.</a:t>
            </a:r>
          </a:p>
          <a:p>
            <a:pPr marL="342900" lvl="0" indent="-342900">
              <a:buAutoNum type="arabicPeriod"/>
            </a:pPr>
            <a:r>
              <a:rPr lang="en-US" sz="1600">
                <a:solidFill>
                  <a:schemeClr val="bg1"/>
                </a:solidFill>
              </a:rPr>
              <a:t>Most of the state update happens in TFU (</a:t>
            </a:r>
            <a:r>
              <a:rPr lang="en-US" sz="1600" err="1">
                <a:solidFill>
                  <a:schemeClr val="bg1"/>
                </a:solidFill>
              </a:rPr>
              <a:t>TaskFrameUpdater.cs</a:t>
            </a:r>
            <a:r>
              <a:rPr lang="en-US" sz="1600">
                <a:solidFill>
                  <a:schemeClr val="bg1"/>
                </a:solidFill>
              </a:rPr>
              <a:t>) and </a:t>
            </a:r>
            <a:r>
              <a:rPr lang="en-US" sz="1600" err="1">
                <a:solidFill>
                  <a:schemeClr val="bg1"/>
                </a:solidFill>
              </a:rPr>
              <a:t>DefaultPolicy</a:t>
            </a:r>
            <a:r>
              <a:rPr lang="en-US" sz="1600">
                <a:solidFill>
                  <a:schemeClr val="bg1"/>
                </a:solidFill>
              </a:rPr>
              <a:t> (</a:t>
            </a:r>
            <a:r>
              <a:rPr lang="en-US" sz="1600" err="1">
                <a:solidFill>
                  <a:schemeClr val="bg1"/>
                </a:solidFill>
              </a:rPr>
              <a:t>DefaultPolicy.cs</a:t>
            </a:r>
            <a:r>
              <a:rPr lang="en-US" sz="1600">
                <a:solidFill>
                  <a:schemeClr val="bg1"/>
                </a:solidFill>
              </a:rPr>
              <a:t>). Check out the code in these two files.</a:t>
            </a:r>
          </a:p>
        </p:txBody>
      </p:sp>
      <p:sp>
        <p:nvSpPr>
          <p:cNvPr id="2" name="Rectangle 1">
            <a:extLst>
              <a:ext uri="{FF2B5EF4-FFF2-40B4-BE49-F238E27FC236}">
                <a16:creationId xmlns:a16="http://schemas.microsoft.com/office/drawing/2014/main" id="{DA492A50-6593-493E-93E2-B35B7E5E9E88}"/>
              </a:ext>
            </a:extLst>
          </p:cNvPr>
          <p:cNvSpPr/>
          <p:nvPr/>
        </p:nvSpPr>
        <p:spPr>
          <a:xfrm>
            <a:off x="3007177" y="984675"/>
            <a:ext cx="6558644" cy="938719"/>
          </a:xfrm>
          <a:prstGeom prst="rect">
            <a:avLst/>
          </a:prstGeom>
        </p:spPr>
        <p:txBody>
          <a:bodyPr wrap="square" anchor="t">
            <a:spAutoFit/>
          </a:bodyPr>
          <a:lstStyle/>
          <a:p>
            <a:pPr lvl="0" algn="ctr"/>
            <a:r>
              <a:rPr lang="en-US" sz="2800" b="1">
                <a:solidFill>
                  <a:schemeClr val="bg1"/>
                </a:solidFill>
              </a:rPr>
              <a:t>Parameters</a:t>
            </a:r>
          </a:p>
          <a:p>
            <a:pPr lvl="0" algn="ctr"/>
            <a:r>
              <a:rPr lang="en-US" sz="1600">
                <a:solidFill>
                  <a:schemeClr val="bg1"/>
                </a:solidFill>
              </a:rPr>
              <a:t>Yuyu Zheng</a:t>
            </a:r>
          </a:p>
          <a:p>
            <a:pPr lvl="0" algn="ctr"/>
            <a:endParaRPr lang="en-US" sz="1100">
              <a:solidFill>
                <a:schemeClr val="bg1"/>
              </a:solidFill>
            </a:endParaRPr>
          </a:p>
        </p:txBody>
      </p:sp>
    </p:spTree>
    <p:extLst>
      <p:ext uri="{BB962C8B-B14F-4D97-AF65-F5344CB8AC3E}">
        <p14:creationId xmlns:p14="http://schemas.microsoft.com/office/powerpoint/2010/main" val="127469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369332"/>
          </a:xfrm>
          <a:prstGeom prst="rect">
            <a:avLst/>
          </a:prstGeom>
        </p:spPr>
        <p:txBody>
          <a:bodyPr wrap="square" anchor="t">
            <a:spAutoFit/>
          </a:bodyPr>
          <a:lstStyle/>
          <a:p>
            <a:pPr algn="ctr"/>
            <a:r>
              <a:rPr lang="en-US">
                <a:solidFill>
                  <a:schemeClr val="bg1"/>
                </a:solidFill>
              </a:rPr>
              <a:t>Task Form Interpreter (TFI)</a:t>
            </a:r>
          </a:p>
        </p:txBody>
      </p:sp>
      <p:sp>
        <p:nvSpPr>
          <p:cNvPr id="10" name="Rectangle 9">
            <a:extLst>
              <a:ext uri="{FF2B5EF4-FFF2-40B4-BE49-F238E27FC236}">
                <a16:creationId xmlns:a16="http://schemas.microsoft.com/office/drawing/2014/main" id="{2560DF25-C7E7-4FAF-8471-6783895E0C9B}"/>
              </a:ext>
            </a:extLst>
          </p:cNvPr>
          <p:cNvSpPr/>
          <p:nvPr/>
        </p:nvSpPr>
        <p:spPr>
          <a:xfrm>
            <a:off x="3676891" y="1504482"/>
            <a:ext cx="4583719" cy="519062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1" name="Picture 10">
            <a:extLst>
              <a:ext uri="{FF2B5EF4-FFF2-40B4-BE49-F238E27FC236}">
                <a16:creationId xmlns:a16="http://schemas.microsoft.com/office/drawing/2014/main" id="{68B5DF9D-2C87-445C-8BAE-B1E3BB73AB0B}"/>
              </a:ext>
            </a:extLst>
          </p:cNvPr>
          <p:cNvPicPr>
            <a:picLocks noChangeAspect="1"/>
          </p:cNvPicPr>
          <p:nvPr/>
        </p:nvPicPr>
        <p:blipFill>
          <a:blip r:embed="rId3"/>
          <a:stretch>
            <a:fillRect/>
          </a:stretch>
        </p:blipFill>
        <p:spPr>
          <a:xfrm>
            <a:off x="4422524" y="1534721"/>
            <a:ext cx="2889754" cy="493819"/>
          </a:xfrm>
          <a:prstGeom prst="rect">
            <a:avLst/>
          </a:prstGeom>
        </p:spPr>
      </p:pic>
      <p:sp>
        <p:nvSpPr>
          <p:cNvPr id="12" name="Rectangle 11">
            <a:extLst>
              <a:ext uri="{FF2B5EF4-FFF2-40B4-BE49-F238E27FC236}">
                <a16:creationId xmlns:a16="http://schemas.microsoft.com/office/drawing/2014/main" id="{6473432A-0F0C-4935-8511-E9765768F604}"/>
              </a:ext>
            </a:extLst>
          </p:cNvPr>
          <p:cNvSpPr/>
          <p:nvPr/>
        </p:nvSpPr>
        <p:spPr>
          <a:xfrm>
            <a:off x="4665783" y="2399265"/>
            <a:ext cx="2347546" cy="211726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3" name="Picture 12">
            <a:extLst>
              <a:ext uri="{FF2B5EF4-FFF2-40B4-BE49-F238E27FC236}">
                <a16:creationId xmlns:a16="http://schemas.microsoft.com/office/drawing/2014/main" id="{AF154C26-E220-4340-8AAC-E18916E7C2B8}"/>
              </a:ext>
            </a:extLst>
          </p:cNvPr>
          <p:cNvPicPr>
            <a:picLocks noChangeAspect="1"/>
          </p:cNvPicPr>
          <p:nvPr/>
        </p:nvPicPr>
        <p:blipFill>
          <a:blip r:embed="rId4"/>
          <a:stretch>
            <a:fillRect/>
          </a:stretch>
        </p:blipFill>
        <p:spPr>
          <a:xfrm>
            <a:off x="4835770" y="2399265"/>
            <a:ext cx="1908213" cy="493819"/>
          </a:xfrm>
          <a:prstGeom prst="rect">
            <a:avLst/>
          </a:prstGeom>
        </p:spPr>
      </p:pic>
      <p:sp>
        <p:nvSpPr>
          <p:cNvPr id="14" name="Rectangle 13">
            <a:extLst>
              <a:ext uri="{FF2B5EF4-FFF2-40B4-BE49-F238E27FC236}">
                <a16:creationId xmlns:a16="http://schemas.microsoft.com/office/drawing/2014/main" id="{2EA9A5DA-7AA7-48FA-B053-F1350D2C36D4}"/>
              </a:ext>
            </a:extLst>
          </p:cNvPr>
          <p:cNvSpPr/>
          <p:nvPr/>
        </p:nvSpPr>
        <p:spPr>
          <a:xfrm>
            <a:off x="4835769" y="2800747"/>
            <a:ext cx="2007577" cy="62983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72A9BE24-B6DE-4ADB-BBF7-F838847B0167}"/>
              </a:ext>
            </a:extLst>
          </p:cNvPr>
          <p:cNvPicPr>
            <a:picLocks noChangeAspect="1"/>
          </p:cNvPicPr>
          <p:nvPr/>
        </p:nvPicPr>
        <p:blipFill>
          <a:blip r:embed="rId5"/>
          <a:stretch>
            <a:fillRect/>
          </a:stretch>
        </p:blipFill>
        <p:spPr>
          <a:xfrm>
            <a:off x="4731661" y="2893084"/>
            <a:ext cx="2215792" cy="493819"/>
          </a:xfrm>
          <a:prstGeom prst="rect">
            <a:avLst/>
          </a:prstGeom>
        </p:spPr>
      </p:pic>
      <p:sp>
        <p:nvSpPr>
          <p:cNvPr id="18" name="Rectangle 17">
            <a:extLst>
              <a:ext uri="{FF2B5EF4-FFF2-40B4-BE49-F238E27FC236}">
                <a16:creationId xmlns:a16="http://schemas.microsoft.com/office/drawing/2014/main" id="{C98290E5-0599-4166-B916-98416E010022}"/>
              </a:ext>
            </a:extLst>
          </p:cNvPr>
          <p:cNvSpPr/>
          <p:nvPr/>
        </p:nvSpPr>
        <p:spPr>
          <a:xfrm>
            <a:off x="4835768" y="3725658"/>
            <a:ext cx="2007577" cy="59503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9" name="Picture 18">
            <a:extLst>
              <a:ext uri="{FF2B5EF4-FFF2-40B4-BE49-F238E27FC236}">
                <a16:creationId xmlns:a16="http://schemas.microsoft.com/office/drawing/2014/main" id="{69C45E61-1A21-4886-BD50-C7244E81077D}"/>
              </a:ext>
            </a:extLst>
          </p:cNvPr>
          <p:cNvPicPr>
            <a:picLocks noChangeAspect="1"/>
          </p:cNvPicPr>
          <p:nvPr/>
        </p:nvPicPr>
        <p:blipFill>
          <a:blip r:embed="rId6"/>
          <a:stretch>
            <a:fillRect/>
          </a:stretch>
        </p:blipFill>
        <p:spPr>
          <a:xfrm>
            <a:off x="4856022" y="3758681"/>
            <a:ext cx="1981372" cy="493819"/>
          </a:xfrm>
          <a:prstGeom prst="rect">
            <a:avLst/>
          </a:prstGeom>
        </p:spPr>
      </p:pic>
      <p:cxnSp>
        <p:nvCxnSpPr>
          <p:cNvPr id="21" name="Straight Arrow Connector 20">
            <a:extLst>
              <a:ext uri="{FF2B5EF4-FFF2-40B4-BE49-F238E27FC236}">
                <a16:creationId xmlns:a16="http://schemas.microsoft.com/office/drawing/2014/main" id="{7886EA7E-5E70-4352-9C8D-541A5816329B}"/>
              </a:ext>
            </a:extLst>
          </p:cNvPr>
          <p:cNvCxnSpPr>
            <a:cxnSpLocks/>
            <a:endCxn id="25" idx="3"/>
          </p:cNvCxnSpPr>
          <p:nvPr/>
        </p:nvCxnSpPr>
        <p:spPr>
          <a:xfrm flipH="1" flipV="1">
            <a:off x="3506907" y="3905457"/>
            <a:ext cx="1328862" cy="4454"/>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712F8605-DDFE-40CB-9DA7-C78439E34A50}"/>
              </a:ext>
            </a:extLst>
          </p:cNvPr>
          <p:cNvCxnSpPr>
            <a:cxnSpLocks/>
            <a:endCxn id="27" idx="3"/>
          </p:cNvCxnSpPr>
          <p:nvPr/>
        </p:nvCxnSpPr>
        <p:spPr>
          <a:xfrm flipH="1">
            <a:off x="3498985" y="4185403"/>
            <a:ext cx="1336784" cy="8002"/>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25" name="Rectangle 24">
            <a:extLst>
              <a:ext uri="{FF2B5EF4-FFF2-40B4-BE49-F238E27FC236}">
                <a16:creationId xmlns:a16="http://schemas.microsoft.com/office/drawing/2014/main" id="{6AA2AE90-86D8-4500-A118-D18F93ACAC1D}"/>
              </a:ext>
            </a:extLst>
          </p:cNvPr>
          <p:cNvSpPr/>
          <p:nvPr/>
        </p:nvSpPr>
        <p:spPr>
          <a:xfrm>
            <a:off x="2352813" y="3787739"/>
            <a:ext cx="1154094" cy="23543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26" name="Picture 25">
            <a:extLst>
              <a:ext uri="{FF2B5EF4-FFF2-40B4-BE49-F238E27FC236}">
                <a16:creationId xmlns:a16="http://schemas.microsoft.com/office/drawing/2014/main" id="{475E19E1-732A-4329-96BA-4452BDF915D2}"/>
              </a:ext>
            </a:extLst>
          </p:cNvPr>
          <p:cNvPicPr>
            <a:picLocks noChangeAspect="1"/>
          </p:cNvPicPr>
          <p:nvPr/>
        </p:nvPicPr>
        <p:blipFill>
          <a:blip r:embed="rId7"/>
          <a:stretch>
            <a:fillRect/>
          </a:stretch>
        </p:blipFill>
        <p:spPr>
          <a:xfrm>
            <a:off x="2428457" y="3725658"/>
            <a:ext cx="1002806" cy="436706"/>
          </a:xfrm>
          <a:prstGeom prst="rect">
            <a:avLst/>
          </a:prstGeom>
        </p:spPr>
      </p:pic>
      <p:sp>
        <p:nvSpPr>
          <p:cNvPr id="27" name="Rectangle 26">
            <a:extLst>
              <a:ext uri="{FF2B5EF4-FFF2-40B4-BE49-F238E27FC236}">
                <a16:creationId xmlns:a16="http://schemas.microsoft.com/office/drawing/2014/main" id="{4156D942-3F60-4E20-AA64-C570006A47BD}"/>
              </a:ext>
            </a:extLst>
          </p:cNvPr>
          <p:cNvSpPr/>
          <p:nvPr/>
        </p:nvSpPr>
        <p:spPr>
          <a:xfrm>
            <a:off x="2344891" y="4075687"/>
            <a:ext cx="1154094" cy="23543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28" name="Picture 27">
            <a:extLst>
              <a:ext uri="{FF2B5EF4-FFF2-40B4-BE49-F238E27FC236}">
                <a16:creationId xmlns:a16="http://schemas.microsoft.com/office/drawing/2014/main" id="{898AFF27-605F-4EFA-9B24-013B36302DB7}"/>
              </a:ext>
            </a:extLst>
          </p:cNvPr>
          <p:cNvPicPr>
            <a:picLocks noChangeAspect="1"/>
          </p:cNvPicPr>
          <p:nvPr/>
        </p:nvPicPr>
        <p:blipFill>
          <a:blip r:embed="rId7"/>
          <a:stretch>
            <a:fillRect/>
          </a:stretch>
        </p:blipFill>
        <p:spPr>
          <a:xfrm>
            <a:off x="2420535" y="4013606"/>
            <a:ext cx="1002806" cy="436706"/>
          </a:xfrm>
          <a:prstGeom prst="rect">
            <a:avLst/>
          </a:prstGeom>
        </p:spPr>
      </p:pic>
      <p:cxnSp>
        <p:nvCxnSpPr>
          <p:cNvPr id="30" name="Straight Arrow Connector 29">
            <a:extLst>
              <a:ext uri="{FF2B5EF4-FFF2-40B4-BE49-F238E27FC236}">
                <a16:creationId xmlns:a16="http://schemas.microsoft.com/office/drawing/2014/main" id="{E54C955B-391A-41FD-BEFC-2747EC052B8D}"/>
              </a:ext>
            </a:extLst>
          </p:cNvPr>
          <p:cNvCxnSpPr>
            <a:cxnSpLocks/>
          </p:cNvCxnSpPr>
          <p:nvPr/>
        </p:nvCxnSpPr>
        <p:spPr>
          <a:xfrm>
            <a:off x="5882055" y="4578126"/>
            <a:ext cx="0" cy="31039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angle 30">
            <a:extLst>
              <a:ext uri="{FF2B5EF4-FFF2-40B4-BE49-F238E27FC236}">
                <a16:creationId xmlns:a16="http://schemas.microsoft.com/office/drawing/2014/main" id="{8BE09755-CC2D-4E70-B394-3F2ACB3FDC36}"/>
              </a:ext>
            </a:extLst>
          </p:cNvPr>
          <p:cNvSpPr/>
          <p:nvPr/>
        </p:nvSpPr>
        <p:spPr>
          <a:xfrm>
            <a:off x="4665783" y="4884955"/>
            <a:ext cx="2347545" cy="66103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2" name="Picture 31">
            <a:extLst>
              <a:ext uri="{FF2B5EF4-FFF2-40B4-BE49-F238E27FC236}">
                <a16:creationId xmlns:a16="http://schemas.microsoft.com/office/drawing/2014/main" id="{16578E3C-9AF3-412C-AD85-6E82F61289A8}"/>
              </a:ext>
            </a:extLst>
          </p:cNvPr>
          <p:cNvPicPr>
            <a:picLocks noChangeAspect="1"/>
          </p:cNvPicPr>
          <p:nvPr/>
        </p:nvPicPr>
        <p:blipFill>
          <a:blip r:embed="rId8"/>
          <a:stretch>
            <a:fillRect/>
          </a:stretch>
        </p:blipFill>
        <p:spPr>
          <a:xfrm>
            <a:off x="5434547" y="4979731"/>
            <a:ext cx="865707" cy="493819"/>
          </a:xfrm>
          <a:prstGeom prst="rect">
            <a:avLst/>
          </a:prstGeom>
        </p:spPr>
      </p:pic>
      <p:sp>
        <p:nvSpPr>
          <p:cNvPr id="33" name="Rectangle: Rounded Corners 32">
            <a:extLst>
              <a:ext uri="{FF2B5EF4-FFF2-40B4-BE49-F238E27FC236}">
                <a16:creationId xmlns:a16="http://schemas.microsoft.com/office/drawing/2014/main" id="{78A78D8A-364A-41F7-BD16-309DF259A6AC}"/>
              </a:ext>
            </a:extLst>
          </p:cNvPr>
          <p:cNvSpPr/>
          <p:nvPr/>
        </p:nvSpPr>
        <p:spPr>
          <a:xfrm>
            <a:off x="5233588" y="5801485"/>
            <a:ext cx="1255899" cy="661029"/>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5" name="Picture 34">
            <a:extLst>
              <a:ext uri="{FF2B5EF4-FFF2-40B4-BE49-F238E27FC236}">
                <a16:creationId xmlns:a16="http://schemas.microsoft.com/office/drawing/2014/main" id="{4C3732C8-5D72-431C-9ACF-7F5CEFB111AD}"/>
              </a:ext>
            </a:extLst>
          </p:cNvPr>
          <p:cNvPicPr>
            <a:picLocks noChangeAspect="1"/>
          </p:cNvPicPr>
          <p:nvPr/>
        </p:nvPicPr>
        <p:blipFill>
          <a:blip r:embed="rId9"/>
          <a:stretch>
            <a:fillRect/>
          </a:stretch>
        </p:blipFill>
        <p:spPr>
          <a:xfrm>
            <a:off x="5233588" y="5995196"/>
            <a:ext cx="1255899" cy="373999"/>
          </a:xfrm>
          <a:prstGeom prst="rect">
            <a:avLst/>
          </a:prstGeom>
        </p:spPr>
      </p:pic>
      <p:cxnSp>
        <p:nvCxnSpPr>
          <p:cNvPr id="39" name="Straight Arrow Connector 38">
            <a:extLst>
              <a:ext uri="{FF2B5EF4-FFF2-40B4-BE49-F238E27FC236}">
                <a16:creationId xmlns:a16="http://schemas.microsoft.com/office/drawing/2014/main" id="{F59AB966-D76B-43DE-8F61-35B688821AC9}"/>
              </a:ext>
            </a:extLst>
          </p:cNvPr>
          <p:cNvCxnSpPr>
            <a:cxnSpLocks/>
          </p:cNvCxnSpPr>
          <p:nvPr/>
        </p:nvCxnSpPr>
        <p:spPr>
          <a:xfrm>
            <a:off x="5876194" y="5545988"/>
            <a:ext cx="0" cy="31039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7686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1906165"/>
            <a:ext cx="11811001" cy="22878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a:solidFill>
                  <a:schemeClr val="bg1"/>
                </a:solidFill>
              </a:rPr>
              <a:t>How is the execution order decided for all the resolvers in a task form?</a:t>
            </a:r>
          </a:p>
          <a:p>
            <a:pPr marL="342900" indent="-342900">
              <a:buFont typeface="+mj-lt"/>
              <a:buAutoNum type="arabicPeriod"/>
            </a:pPr>
            <a:endParaRPr lang="en-US">
              <a:solidFill>
                <a:schemeClr val="bg1"/>
              </a:solidFill>
            </a:endParaRPr>
          </a:p>
          <a:p>
            <a:pPr marL="285750" indent="-285750">
              <a:buFont typeface="Arial" panose="020B0604020202020204" pitchFamily="34" charset="0"/>
              <a:buChar char="•"/>
            </a:pPr>
            <a:r>
              <a:rPr lang="en-US">
                <a:solidFill>
                  <a:schemeClr val="bg1"/>
                </a:solidFill>
              </a:rPr>
              <a:t>Each resolver must have one or more parameters associated with it.</a:t>
            </a:r>
          </a:p>
          <a:p>
            <a:pPr marL="285750" indent="-285750">
              <a:buFont typeface="Arial" panose="020B0604020202020204" pitchFamily="34" charset="0"/>
              <a:buChar char="•"/>
            </a:pPr>
            <a:r>
              <a:rPr lang="en-US">
                <a:solidFill>
                  <a:schemeClr val="bg1"/>
                </a:solidFill>
              </a:rPr>
              <a:t>One parameter is dependent on another if its input parameter is set. So parameters dependencies basically form a DAG(directed acyclic graph).</a:t>
            </a:r>
          </a:p>
          <a:p>
            <a:pPr marL="285750" indent="-285750">
              <a:buFont typeface="Arial" panose="020B0604020202020204" pitchFamily="34" charset="0"/>
              <a:buChar char="•"/>
            </a:pPr>
            <a:r>
              <a:rPr lang="en-US">
                <a:solidFill>
                  <a:schemeClr val="bg1"/>
                </a:solidFill>
              </a:rPr>
              <a:t>When loading the task form, </a:t>
            </a:r>
            <a:r>
              <a:rPr lang="en-US" err="1">
                <a:solidFill>
                  <a:schemeClr val="bg1"/>
                </a:solidFill>
              </a:rPr>
              <a:t>tcp</a:t>
            </a:r>
            <a:r>
              <a:rPr lang="en-US">
                <a:solidFill>
                  <a:schemeClr val="bg1"/>
                </a:solidFill>
              </a:rPr>
              <a:t> will do a topological sort on parameters. And then during the resolution phrase, </a:t>
            </a:r>
            <a:r>
              <a:rPr lang="en-US" err="1">
                <a:solidFill>
                  <a:schemeClr val="bg1"/>
                </a:solidFill>
              </a:rPr>
              <a:t>tcp</a:t>
            </a:r>
            <a:r>
              <a:rPr lang="en-US">
                <a:solidFill>
                  <a:schemeClr val="bg1"/>
                </a:solidFill>
              </a:rPr>
              <a:t> will run the resolvers based on the sorted parameters.</a:t>
            </a:r>
          </a:p>
          <a:p>
            <a:pPr lvl="0"/>
            <a:endParaRPr lang="en-US" sz="1600"/>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Task Form Execution</a:t>
            </a:r>
          </a:p>
          <a:p>
            <a:pPr lvl="0" algn="ctr"/>
            <a:r>
              <a:rPr lang="en-US" sz="1600">
                <a:solidFill>
                  <a:schemeClr val="bg1"/>
                </a:solidFill>
              </a:rPr>
              <a:t>Yuyu Zheng</a:t>
            </a:r>
          </a:p>
        </p:txBody>
      </p:sp>
    </p:spTree>
    <p:extLst>
      <p:ext uri="{BB962C8B-B14F-4D97-AF65-F5344CB8AC3E}">
        <p14:creationId xmlns:p14="http://schemas.microsoft.com/office/powerpoint/2010/main" val="94650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1971779"/>
            <a:ext cx="11811001" cy="42267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solidFill>
                  <a:schemeClr val="bg1"/>
                </a:solidFill>
              </a:rPr>
              <a:t>2. Where can we find all the supported parameters used in a task form, and how they work (like </a:t>
            </a:r>
            <a:r>
              <a:rPr lang="en-US" err="1">
                <a:solidFill>
                  <a:schemeClr val="bg1"/>
                </a:solidFill>
              </a:rPr>
              <a:t>StateUpdateHints</a:t>
            </a:r>
            <a:r>
              <a:rPr lang="en-US">
                <a:solidFill>
                  <a:schemeClr val="bg1"/>
                </a:solidFill>
              </a:rPr>
              <a:t>, </a:t>
            </a:r>
            <a:r>
              <a:rPr lang="en-US" err="1">
                <a:solidFill>
                  <a:schemeClr val="bg1"/>
                </a:solidFill>
              </a:rPr>
              <a:t>LUConstraints</a:t>
            </a:r>
            <a:r>
              <a:rPr lang="en-US">
                <a:solidFill>
                  <a:schemeClr val="bg1"/>
                </a:solidFill>
              </a:rPr>
              <a:t> )?</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err="1">
                <a:solidFill>
                  <a:schemeClr val="bg1"/>
                </a:solidFill>
              </a:rPr>
              <a:t>StateUpdateHints</a:t>
            </a:r>
            <a:r>
              <a:rPr lang="en-US">
                <a:solidFill>
                  <a:schemeClr val="bg1"/>
                </a:solidFill>
              </a:rPr>
              <a:t>: Associated with </a:t>
            </a:r>
            <a:r>
              <a:rPr lang="en-US" err="1">
                <a:solidFill>
                  <a:schemeClr val="bg1"/>
                </a:solidFill>
              </a:rPr>
              <a:t>dialogact</a:t>
            </a:r>
            <a:r>
              <a:rPr lang="en-US">
                <a:solidFill>
                  <a:schemeClr val="bg1"/>
                </a:solidFill>
              </a:rPr>
              <a:t>, performed when the </a:t>
            </a:r>
            <a:r>
              <a:rPr lang="en-US" err="1">
                <a:solidFill>
                  <a:schemeClr val="bg1"/>
                </a:solidFill>
              </a:rPr>
              <a:t>dialogact</a:t>
            </a:r>
            <a:r>
              <a:rPr lang="en-US">
                <a:solidFill>
                  <a:schemeClr val="bg1"/>
                </a:solidFill>
              </a:rPr>
              <a:t> is returned to user</a:t>
            </a:r>
          </a:p>
          <a:p>
            <a:pPr marL="800100" lvl="1" indent="-342900">
              <a:buAutoNum type="alphaLcPeriod"/>
            </a:pPr>
            <a:r>
              <a:rPr lang="en-US" err="1">
                <a:solidFill>
                  <a:schemeClr val="bg1"/>
                </a:solidFill>
              </a:rPr>
              <a:t>ParametersShouldBeInvalidated</a:t>
            </a:r>
            <a:r>
              <a:rPr lang="en-US">
                <a:solidFill>
                  <a:schemeClr val="bg1"/>
                </a:solidFill>
              </a:rPr>
              <a:t>:</a:t>
            </a:r>
          </a:p>
          <a:p>
            <a:pPr marL="342900" indent="-342900">
              <a:buAutoNum type="alphaLcPeriod"/>
            </a:pPr>
            <a:endParaRPr lang="en-US">
              <a:solidFill>
                <a:schemeClr val="bg1"/>
              </a:solidFill>
            </a:endParaRPr>
          </a:p>
          <a:p>
            <a:endParaRPr lang="en-US"/>
          </a:p>
          <a:p>
            <a:pPr marL="285750" indent="-285750">
              <a:buFont typeface="Arial" panose="020B0604020202020204" pitchFamily="34" charset="0"/>
              <a:buChar char="•"/>
            </a:pPr>
            <a:endParaRPr lang="en-US"/>
          </a:p>
          <a:p>
            <a:r>
              <a:rPr lang="en-US"/>
              <a:t>	</a:t>
            </a:r>
            <a:r>
              <a:rPr lang="en-US">
                <a:solidFill>
                  <a:schemeClr val="bg1"/>
                </a:solidFill>
              </a:rPr>
              <a:t>b. </a:t>
            </a:r>
            <a:r>
              <a:rPr lang="en-US" err="1">
                <a:solidFill>
                  <a:schemeClr val="bg1"/>
                </a:solidFill>
              </a:rPr>
              <a:t>TaskShouldExitNext</a:t>
            </a:r>
            <a:r>
              <a:rPr lang="en-US">
                <a:solidFill>
                  <a:schemeClr val="bg1"/>
                </a:solidFill>
              </a:rPr>
              <a:t>:</a:t>
            </a:r>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lvl="0"/>
            <a:endParaRPr lang="en-US" sz="1600"/>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Task Form Execution</a:t>
            </a:r>
          </a:p>
          <a:p>
            <a:pPr lvl="0" algn="ctr"/>
            <a:r>
              <a:rPr lang="en-US" sz="1600">
                <a:solidFill>
                  <a:schemeClr val="bg1"/>
                </a:solidFill>
              </a:rPr>
              <a:t>Yuyu Zheng</a:t>
            </a:r>
          </a:p>
        </p:txBody>
      </p:sp>
      <p:pic>
        <p:nvPicPr>
          <p:cNvPr id="2" name="Picture 1">
            <a:extLst>
              <a:ext uri="{FF2B5EF4-FFF2-40B4-BE49-F238E27FC236}">
                <a16:creationId xmlns:a16="http://schemas.microsoft.com/office/drawing/2014/main" id="{0D1418C5-C475-4CAD-B138-9EDF6F09F68E}"/>
              </a:ext>
            </a:extLst>
          </p:cNvPr>
          <p:cNvPicPr>
            <a:picLocks noChangeAspect="1"/>
          </p:cNvPicPr>
          <p:nvPr/>
        </p:nvPicPr>
        <p:blipFill>
          <a:blip r:embed="rId3"/>
          <a:stretch>
            <a:fillRect/>
          </a:stretch>
        </p:blipFill>
        <p:spPr>
          <a:xfrm>
            <a:off x="921804" y="3421878"/>
            <a:ext cx="3530991" cy="777002"/>
          </a:xfrm>
          <a:prstGeom prst="rect">
            <a:avLst/>
          </a:prstGeom>
        </p:spPr>
      </p:pic>
      <p:pic>
        <p:nvPicPr>
          <p:cNvPr id="6" name="Picture 5">
            <a:extLst>
              <a:ext uri="{FF2B5EF4-FFF2-40B4-BE49-F238E27FC236}">
                <a16:creationId xmlns:a16="http://schemas.microsoft.com/office/drawing/2014/main" id="{69D3E556-75E8-4EA8-957C-84629CC9E6AF}"/>
              </a:ext>
            </a:extLst>
          </p:cNvPr>
          <p:cNvPicPr>
            <a:picLocks noChangeAspect="1"/>
          </p:cNvPicPr>
          <p:nvPr/>
        </p:nvPicPr>
        <p:blipFill>
          <a:blip r:embed="rId4"/>
          <a:stretch>
            <a:fillRect/>
          </a:stretch>
        </p:blipFill>
        <p:spPr>
          <a:xfrm>
            <a:off x="921804" y="4650174"/>
            <a:ext cx="3343421" cy="628677"/>
          </a:xfrm>
          <a:prstGeom prst="rect">
            <a:avLst/>
          </a:prstGeom>
        </p:spPr>
      </p:pic>
    </p:spTree>
    <p:extLst>
      <p:ext uri="{BB962C8B-B14F-4D97-AF65-F5344CB8AC3E}">
        <p14:creationId xmlns:p14="http://schemas.microsoft.com/office/powerpoint/2010/main" val="170839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32072" y="1668822"/>
            <a:ext cx="12464840" cy="3949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a:p>
          <a:p>
            <a:pPr marL="285750" indent="-285750">
              <a:buFont typeface="Arial" panose="020B0604020202020204" pitchFamily="34" charset="0"/>
              <a:buChar char="•"/>
            </a:pPr>
            <a:r>
              <a:rPr lang="en-US" err="1">
                <a:solidFill>
                  <a:schemeClr val="bg1"/>
                </a:solidFill>
              </a:rPr>
              <a:t>Stateupdates</a:t>
            </a:r>
            <a:r>
              <a:rPr lang="en-US">
                <a:solidFill>
                  <a:schemeClr val="bg1"/>
                </a:solidFill>
              </a:rPr>
              <a:t>: Associated with </a:t>
            </a:r>
            <a:r>
              <a:rPr lang="en-US" err="1">
                <a:solidFill>
                  <a:schemeClr val="bg1"/>
                </a:solidFill>
              </a:rPr>
              <a:t>dialogact</a:t>
            </a:r>
            <a:r>
              <a:rPr lang="en-US">
                <a:solidFill>
                  <a:schemeClr val="bg1"/>
                </a:solidFill>
              </a:rPr>
              <a:t>, update the state of parameters or task</a:t>
            </a:r>
          </a:p>
          <a:p>
            <a:r>
              <a:rPr lang="en-US">
                <a:solidFill>
                  <a:schemeClr val="bg1"/>
                </a:solidFill>
              </a:rPr>
              <a:t>	a. task state update:</a:t>
            </a:r>
          </a:p>
          <a:p>
            <a:endParaRPr lang="en-US"/>
          </a:p>
          <a:p>
            <a:endParaRPr lang="en-US"/>
          </a:p>
          <a:p>
            <a:endParaRPr lang="en-US"/>
          </a:p>
          <a:p>
            <a:r>
              <a:rPr lang="en-US"/>
              <a:t>	</a:t>
            </a:r>
            <a:r>
              <a:rPr lang="en-US">
                <a:solidFill>
                  <a:schemeClr val="bg1"/>
                </a:solidFill>
              </a:rPr>
              <a:t>b. parameters state update:</a:t>
            </a:r>
          </a:p>
          <a:p>
            <a:endParaRPr lang="en-US"/>
          </a:p>
          <a:p>
            <a:endParaRPr lang="en-US"/>
          </a:p>
          <a:p>
            <a:endParaRPr lang="en-US"/>
          </a:p>
          <a:p>
            <a:pPr marL="285750" indent="-285750">
              <a:buFont typeface="Arial" panose="020B0604020202020204" pitchFamily="34" charset="0"/>
              <a:buChar char="•"/>
            </a:pPr>
            <a:r>
              <a:rPr lang="en-US" err="1">
                <a:solidFill>
                  <a:schemeClr val="bg1"/>
                </a:solidFill>
              </a:rPr>
              <a:t>LUConstraints</a:t>
            </a:r>
            <a:r>
              <a:rPr lang="en-US">
                <a:solidFill>
                  <a:schemeClr val="bg1"/>
                </a:solidFill>
              </a:rPr>
              <a:t>: Associated with </a:t>
            </a:r>
            <a:r>
              <a:rPr lang="en-US" err="1">
                <a:solidFill>
                  <a:schemeClr val="bg1"/>
                </a:solidFill>
              </a:rPr>
              <a:t>dialogact</a:t>
            </a:r>
            <a:r>
              <a:rPr lang="en-US">
                <a:solidFill>
                  <a:schemeClr val="bg1"/>
                </a:solidFill>
              </a:rPr>
              <a:t>, by using the </a:t>
            </a:r>
            <a:r>
              <a:rPr lang="en-US" err="1">
                <a:solidFill>
                  <a:schemeClr val="bg1"/>
                </a:solidFill>
              </a:rPr>
              <a:t>LUConstraints</a:t>
            </a:r>
            <a:r>
              <a:rPr lang="en-US">
                <a:solidFill>
                  <a:schemeClr val="bg1"/>
                </a:solidFill>
              </a:rPr>
              <a:t>, you can force LU to only parse the intent </a:t>
            </a:r>
          </a:p>
          <a:p>
            <a:r>
              <a:rPr lang="en-US">
                <a:solidFill>
                  <a:schemeClr val="bg1"/>
                </a:solidFill>
              </a:rPr>
              <a:t>and the slots specified.</a:t>
            </a:r>
          </a:p>
          <a:p>
            <a:pPr marL="285750" indent="-285750">
              <a:buFont typeface="Arial" panose="020B0604020202020204" pitchFamily="34" charset="0"/>
              <a:buChar char="•"/>
            </a:pPr>
            <a:endParaRPr lang="en-US"/>
          </a:p>
          <a:p>
            <a:pPr lvl="0"/>
            <a:endParaRPr lang="en-US" sz="1600"/>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Task Form Execution</a:t>
            </a:r>
          </a:p>
          <a:p>
            <a:pPr lvl="0" algn="ctr"/>
            <a:r>
              <a:rPr lang="en-US" sz="1600">
                <a:solidFill>
                  <a:schemeClr val="bg1"/>
                </a:solidFill>
              </a:rPr>
              <a:t>Yuyu Zheng</a:t>
            </a:r>
          </a:p>
        </p:txBody>
      </p:sp>
      <p:pic>
        <p:nvPicPr>
          <p:cNvPr id="7" name="Picture 6">
            <a:extLst>
              <a:ext uri="{FF2B5EF4-FFF2-40B4-BE49-F238E27FC236}">
                <a16:creationId xmlns:a16="http://schemas.microsoft.com/office/drawing/2014/main" id="{4B7AA6C7-2A6D-41B7-A699-0527DA791EE5}"/>
              </a:ext>
            </a:extLst>
          </p:cNvPr>
          <p:cNvPicPr>
            <a:picLocks noChangeAspect="1"/>
          </p:cNvPicPr>
          <p:nvPr/>
        </p:nvPicPr>
        <p:blipFill>
          <a:blip r:embed="rId3"/>
          <a:stretch>
            <a:fillRect/>
          </a:stretch>
        </p:blipFill>
        <p:spPr>
          <a:xfrm>
            <a:off x="973655" y="3764037"/>
            <a:ext cx="3119438" cy="566738"/>
          </a:xfrm>
          <a:prstGeom prst="rect">
            <a:avLst/>
          </a:prstGeom>
        </p:spPr>
      </p:pic>
      <p:pic>
        <p:nvPicPr>
          <p:cNvPr id="8" name="Picture 7">
            <a:extLst>
              <a:ext uri="{FF2B5EF4-FFF2-40B4-BE49-F238E27FC236}">
                <a16:creationId xmlns:a16="http://schemas.microsoft.com/office/drawing/2014/main" id="{17876712-537A-4F1A-9039-B09ABB785B00}"/>
              </a:ext>
            </a:extLst>
          </p:cNvPr>
          <p:cNvPicPr>
            <a:picLocks noChangeAspect="1"/>
          </p:cNvPicPr>
          <p:nvPr/>
        </p:nvPicPr>
        <p:blipFill>
          <a:blip r:embed="rId4"/>
          <a:stretch>
            <a:fillRect/>
          </a:stretch>
        </p:blipFill>
        <p:spPr>
          <a:xfrm>
            <a:off x="973655" y="2679486"/>
            <a:ext cx="2970347" cy="741080"/>
          </a:xfrm>
          <a:prstGeom prst="rect">
            <a:avLst/>
          </a:prstGeom>
        </p:spPr>
      </p:pic>
      <p:pic>
        <p:nvPicPr>
          <p:cNvPr id="9" name="Picture 8">
            <a:extLst>
              <a:ext uri="{FF2B5EF4-FFF2-40B4-BE49-F238E27FC236}">
                <a16:creationId xmlns:a16="http://schemas.microsoft.com/office/drawing/2014/main" id="{ADF4A0E2-48CF-4DF8-89F9-468D307F50BA}"/>
              </a:ext>
            </a:extLst>
          </p:cNvPr>
          <p:cNvPicPr>
            <a:picLocks noChangeAspect="1"/>
          </p:cNvPicPr>
          <p:nvPr/>
        </p:nvPicPr>
        <p:blipFill>
          <a:blip r:embed="rId5"/>
          <a:stretch>
            <a:fillRect/>
          </a:stretch>
        </p:blipFill>
        <p:spPr>
          <a:xfrm>
            <a:off x="1106052" y="5135830"/>
            <a:ext cx="3323623" cy="822838"/>
          </a:xfrm>
          <a:prstGeom prst="rect">
            <a:avLst/>
          </a:prstGeom>
        </p:spPr>
      </p:pic>
      <p:pic>
        <p:nvPicPr>
          <p:cNvPr id="10" name="Picture 9">
            <a:extLst>
              <a:ext uri="{FF2B5EF4-FFF2-40B4-BE49-F238E27FC236}">
                <a16:creationId xmlns:a16="http://schemas.microsoft.com/office/drawing/2014/main" id="{1F8FF374-ED28-4619-89A1-C9AD1381D3C3}"/>
              </a:ext>
            </a:extLst>
          </p:cNvPr>
          <p:cNvPicPr>
            <a:picLocks noChangeAspect="1"/>
          </p:cNvPicPr>
          <p:nvPr/>
        </p:nvPicPr>
        <p:blipFill>
          <a:blip r:embed="rId6"/>
          <a:stretch>
            <a:fillRect/>
          </a:stretch>
        </p:blipFill>
        <p:spPr>
          <a:xfrm>
            <a:off x="4908033" y="5135830"/>
            <a:ext cx="2953419" cy="822280"/>
          </a:xfrm>
          <a:prstGeom prst="rect">
            <a:avLst/>
          </a:prstGeom>
        </p:spPr>
      </p:pic>
    </p:spTree>
    <p:extLst>
      <p:ext uri="{BB962C8B-B14F-4D97-AF65-F5344CB8AC3E}">
        <p14:creationId xmlns:p14="http://schemas.microsoft.com/office/powerpoint/2010/main" val="358863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506330"/>
            <a:ext cx="11811001"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a:solidFill>
                  <a:schemeClr val="bg1"/>
                </a:solidFill>
              </a:rPr>
              <a:t>3. What’s the recommended way to create / maintain task forms for different endpoints?</a:t>
            </a:r>
          </a:p>
          <a:p>
            <a:pPr lvl="0"/>
            <a:endParaRPr lang="en-US" sz="1600">
              <a:solidFill>
                <a:schemeClr val="bg1"/>
              </a:solidFill>
            </a:endParaRPr>
          </a:p>
          <a:p>
            <a:r>
              <a:rPr lang="en-US" sz="1600">
                <a:solidFill>
                  <a:schemeClr val="bg1"/>
                </a:solidFill>
              </a:rPr>
              <a:t>For different surfaces, we can use tenant config to differentiate task forms. </a:t>
            </a:r>
          </a:p>
          <a:p>
            <a:pPr lvl="0"/>
            <a:r>
              <a:rPr lang="en-US" sz="1600">
                <a:solidFill>
                  <a:schemeClr val="bg1"/>
                </a:solidFill>
              </a:rPr>
              <a:t>Leverage C# authoring to improve code reusability</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Task Form Execution</a:t>
            </a:r>
          </a:p>
          <a:p>
            <a:pPr lvl="0" algn="ctr"/>
            <a:r>
              <a:rPr lang="en-US" sz="1600">
                <a:solidFill>
                  <a:schemeClr val="bg1"/>
                </a:solidFill>
              </a:rPr>
              <a:t>Yuyu Zheng</a:t>
            </a:r>
          </a:p>
        </p:txBody>
      </p:sp>
      <p:pic>
        <p:nvPicPr>
          <p:cNvPr id="6" name="Picture 5">
            <a:extLst>
              <a:ext uri="{FF2B5EF4-FFF2-40B4-BE49-F238E27FC236}">
                <a16:creationId xmlns:a16="http://schemas.microsoft.com/office/drawing/2014/main" id="{FA9A3299-590B-41E5-96F4-0BA20C70B2CC}"/>
              </a:ext>
            </a:extLst>
          </p:cNvPr>
          <p:cNvPicPr>
            <a:picLocks noChangeAspect="1"/>
          </p:cNvPicPr>
          <p:nvPr/>
        </p:nvPicPr>
        <p:blipFill>
          <a:blip r:embed="rId3"/>
          <a:stretch>
            <a:fillRect/>
          </a:stretch>
        </p:blipFill>
        <p:spPr>
          <a:xfrm>
            <a:off x="688206" y="3810158"/>
            <a:ext cx="7649919" cy="1907248"/>
          </a:xfrm>
          <a:prstGeom prst="rect">
            <a:avLst/>
          </a:prstGeom>
        </p:spPr>
      </p:pic>
    </p:spTree>
    <p:extLst>
      <p:ext uri="{BB962C8B-B14F-4D97-AF65-F5344CB8AC3E}">
        <p14:creationId xmlns:p14="http://schemas.microsoft.com/office/powerpoint/2010/main" val="81096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F64B6B-0D71-4962-BA3A-0B3026A2A619}"/>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DFBA6696-FAD0-4FE2-AD61-F7012E10808D}"/>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38C02525-83F9-4B77-B177-C7D11FE50E3F}"/>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B7DCEDD0-E76C-43CB-95F4-D749CE1D2B89}"/>
              </a:ext>
            </a:extLst>
          </p:cNvPr>
          <p:cNvSpPr>
            <a:spLocks noGrp="1"/>
          </p:cNvSpPr>
          <p:nvPr>
            <p:ph type="body" sz="quarter" idx="17"/>
          </p:nvPr>
        </p:nvSpPr>
        <p:spPr/>
        <p:txBody>
          <a:bodyPr>
            <a:normAutofit fontScale="62500" lnSpcReduction="20000"/>
          </a:bodyPr>
          <a:lstStyle/>
          <a:p>
            <a:endParaRPr lang="en-US"/>
          </a:p>
        </p:txBody>
      </p:sp>
      <p:sp>
        <p:nvSpPr>
          <p:cNvPr id="7" name="TextBox 6">
            <a:extLst>
              <a:ext uri="{FF2B5EF4-FFF2-40B4-BE49-F238E27FC236}">
                <a16:creationId xmlns:a16="http://schemas.microsoft.com/office/drawing/2014/main" id="{15AAA8AB-DDCE-4207-BE30-2981CC41C93F}"/>
              </a:ext>
            </a:extLst>
          </p:cNvPr>
          <p:cNvSpPr txBox="1"/>
          <p:nvPr/>
        </p:nvSpPr>
        <p:spPr>
          <a:xfrm>
            <a:off x="985520" y="1946332"/>
            <a:ext cx="498856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a:ln>
                  <a:noFill/>
                </a:ln>
                <a:solidFill>
                  <a:schemeClr val="bg1"/>
                </a:solidFill>
                <a:effectLst/>
                <a:uFillTx/>
                <a:latin typeface="+mn-lt"/>
                <a:ea typeface="+mn-ea"/>
                <a:cs typeface="+mn-cs"/>
                <a:sym typeface="Helvetica Light"/>
              </a:rPr>
              <a:t>Where is chaining used?</a:t>
            </a:r>
          </a:p>
        </p:txBody>
      </p:sp>
      <p:pic>
        <p:nvPicPr>
          <p:cNvPr id="8" name="Picture 7">
            <a:extLst>
              <a:ext uri="{FF2B5EF4-FFF2-40B4-BE49-F238E27FC236}">
                <a16:creationId xmlns:a16="http://schemas.microsoft.com/office/drawing/2014/main" id="{1A8A1C39-6AD8-4C37-B4F4-0FC2DB5184E7}"/>
              </a:ext>
            </a:extLst>
          </p:cNvPr>
          <p:cNvPicPr>
            <a:picLocks noChangeAspect="1"/>
          </p:cNvPicPr>
          <p:nvPr/>
        </p:nvPicPr>
        <p:blipFill>
          <a:blip r:embed="rId2"/>
          <a:stretch>
            <a:fillRect/>
          </a:stretch>
        </p:blipFill>
        <p:spPr>
          <a:xfrm>
            <a:off x="1188719" y="2873850"/>
            <a:ext cx="3201486" cy="1787843"/>
          </a:xfrm>
          <a:prstGeom prst="rect">
            <a:avLst/>
          </a:prstGeom>
        </p:spPr>
      </p:pic>
      <p:pic>
        <p:nvPicPr>
          <p:cNvPr id="9" name="Picture 8">
            <a:extLst>
              <a:ext uri="{FF2B5EF4-FFF2-40B4-BE49-F238E27FC236}">
                <a16:creationId xmlns:a16="http://schemas.microsoft.com/office/drawing/2014/main" id="{C18D722F-A505-46FD-93D5-7E7DB2D6E8D8}"/>
              </a:ext>
            </a:extLst>
          </p:cNvPr>
          <p:cNvPicPr>
            <a:picLocks noChangeAspect="1"/>
          </p:cNvPicPr>
          <p:nvPr/>
        </p:nvPicPr>
        <p:blipFill>
          <a:blip r:embed="rId3"/>
          <a:stretch>
            <a:fillRect/>
          </a:stretch>
        </p:blipFill>
        <p:spPr>
          <a:xfrm>
            <a:off x="5400992" y="2848608"/>
            <a:ext cx="6124575" cy="1838325"/>
          </a:xfrm>
          <a:prstGeom prst="rect">
            <a:avLst/>
          </a:prstGeom>
        </p:spPr>
      </p:pic>
      <p:sp>
        <p:nvSpPr>
          <p:cNvPr id="10" name="Rectangle 9">
            <a:extLst>
              <a:ext uri="{FF2B5EF4-FFF2-40B4-BE49-F238E27FC236}">
                <a16:creationId xmlns:a16="http://schemas.microsoft.com/office/drawing/2014/main" id="{0E9B766B-A755-4363-9038-A763860F1EF6}"/>
              </a:ext>
            </a:extLst>
          </p:cNvPr>
          <p:cNvSpPr/>
          <p:nvPr/>
        </p:nvSpPr>
        <p:spPr>
          <a:xfrm>
            <a:off x="2735397" y="689886"/>
            <a:ext cx="6558644" cy="769441"/>
          </a:xfrm>
          <a:prstGeom prst="rect">
            <a:avLst/>
          </a:prstGeom>
        </p:spPr>
        <p:txBody>
          <a:bodyPr wrap="square" anchor="t">
            <a:spAutoFit/>
          </a:bodyPr>
          <a:lstStyle/>
          <a:p>
            <a:pPr lvl="0" algn="ctr"/>
            <a:r>
              <a:rPr lang="en-US" sz="2800" b="1">
                <a:solidFill>
                  <a:schemeClr val="bg1"/>
                </a:solidFill>
              </a:rPr>
              <a:t>Task Form Chaining</a:t>
            </a:r>
          </a:p>
          <a:p>
            <a:pPr lvl="0" algn="ctr"/>
            <a:r>
              <a:rPr lang="en-US" sz="1600">
                <a:solidFill>
                  <a:schemeClr val="bg1"/>
                </a:solidFill>
              </a:rPr>
              <a:t>Amritha Dilip</a:t>
            </a:r>
          </a:p>
        </p:txBody>
      </p:sp>
    </p:spTree>
    <p:extLst>
      <p:ext uri="{BB962C8B-B14F-4D97-AF65-F5344CB8AC3E}">
        <p14:creationId xmlns:p14="http://schemas.microsoft.com/office/powerpoint/2010/main" val="80964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C67D88-BC4F-45CA-9279-DB8E90C6ED23}"/>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9B205D6E-1918-4EB0-BC0D-3DABA2F2154F}"/>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A9D3CEBA-BFBC-4EB8-83C7-A76F4385B04C}"/>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9E72CE21-2BC5-40D9-A8E5-89EB1CF2D482}"/>
              </a:ext>
            </a:extLst>
          </p:cNvPr>
          <p:cNvSpPr>
            <a:spLocks noGrp="1"/>
          </p:cNvSpPr>
          <p:nvPr>
            <p:ph type="body" sz="quarter" idx="17"/>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B8B376C4-3CCC-4D9B-A02B-108695D24CFF}"/>
              </a:ext>
            </a:extLst>
          </p:cNvPr>
          <p:cNvPicPr>
            <a:picLocks noChangeAspect="1"/>
          </p:cNvPicPr>
          <p:nvPr/>
        </p:nvPicPr>
        <p:blipFill>
          <a:blip r:embed="rId2"/>
          <a:stretch>
            <a:fillRect/>
          </a:stretch>
        </p:blipFill>
        <p:spPr>
          <a:xfrm>
            <a:off x="524510" y="1511177"/>
            <a:ext cx="3057525" cy="1590675"/>
          </a:xfrm>
          <a:prstGeom prst="rect">
            <a:avLst/>
          </a:prstGeom>
        </p:spPr>
      </p:pic>
      <p:sp>
        <p:nvSpPr>
          <p:cNvPr id="9" name="TextBox 8">
            <a:extLst>
              <a:ext uri="{FF2B5EF4-FFF2-40B4-BE49-F238E27FC236}">
                <a16:creationId xmlns:a16="http://schemas.microsoft.com/office/drawing/2014/main" id="{B28E7CD4-2BA8-424D-92D7-91B805540F63}"/>
              </a:ext>
            </a:extLst>
          </p:cNvPr>
          <p:cNvSpPr txBox="1"/>
          <p:nvPr/>
        </p:nvSpPr>
        <p:spPr>
          <a:xfrm>
            <a:off x="3281680" y="847070"/>
            <a:ext cx="49885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a:ln>
                  <a:noFill/>
                </a:ln>
                <a:solidFill>
                  <a:schemeClr val="bg1"/>
                </a:solidFill>
                <a:effectLst/>
                <a:uFillTx/>
                <a:latin typeface="+mn-lt"/>
                <a:ea typeface="+mn-ea"/>
                <a:cs typeface="+mn-cs"/>
                <a:sym typeface="Helvetica Light"/>
              </a:rPr>
              <a:t>How do I chain to another skill?</a:t>
            </a:r>
          </a:p>
        </p:txBody>
      </p:sp>
      <p:pic>
        <p:nvPicPr>
          <p:cNvPr id="10" name="Picture 9">
            <a:extLst>
              <a:ext uri="{FF2B5EF4-FFF2-40B4-BE49-F238E27FC236}">
                <a16:creationId xmlns:a16="http://schemas.microsoft.com/office/drawing/2014/main" id="{7C627A7D-DD80-43FB-9678-814CB67F3307}"/>
              </a:ext>
            </a:extLst>
          </p:cNvPr>
          <p:cNvPicPr>
            <a:picLocks noChangeAspect="1"/>
          </p:cNvPicPr>
          <p:nvPr/>
        </p:nvPicPr>
        <p:blipFill>
          <a:blip r:embed="rId3"/>
          <a:stretch>
            <a:fillRect/>
          </a:stretch>
        </p:blipFill>
        <p:spPr>
          <a:xfrm>
            <a:off x="524510" y="3619361"/>
            <a:ext cx="9747250" cy="3134339"/>
          </a:xfrm>
          <a:prstGeom prst="rect">
            <a:avLst/>
          </a:prstGeom>
        </p:spPr>
      </p:pic>
    </p:spTree>
    <p:extLst>
      <p:ext uri="{BB962C8B-B14F-4D97-AF65-F5344CB8AC3E}">
        <p14:creationId xmlns:p14="http://schemas.microsoft.com/office/powerpoint/2010/main" val="310189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D670F7-FD0C-4DD9-8DB2-B9B4891AE228}"/>
              </a:ext>
            </a:extLst>
          </p:cNvPr>
          <p:cNvSpPr/>
          <p:nvPr/>
        </p:nvSpPr>
        <p:spPr>
          <a:xfrm>
            <a:off x="200890" y="1503573"/>
            <a:ext cx="3939308" cy="4534575"/>
          </a:xfrm>
          <a:prstGeom prst="rect">
            <a:avLst/>
          </a:prstGeom>
          <a:noFill/>
          <a:ln w="28575"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defTabSz="825500" fontAlgn="auto" latinLnBrk="0" hangingPunct="0">
              <a:lnSpc>
                <a:spcPct val="100000"/>
              </a:lnSpc>
              <a:spcBef>
                <a:spcPts val="0"/>
              </a:spcBef>
              <a:spcAft>
                <a:spcPts val="0"/>
              </a:spcAft>
              <a:buClrTx/>
              <a:buSzTx/>
              <a:buNone/>
              <a:tabLst/>
            </a:pPr>
            <a:r>
              <a:rPr lang="en-US" sz="3200">
                <a:solidFill>
                  <a:schemeClr val="bg1"/>
                </a:solidFill>
              </a:rPr>
              <a:t>Observations</a:t>
            </a: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a:p>
            <a:pPr defTabSz="825500" hangingPunct="0"/>
            <a:endParaRPr lang="en-US" sz="3200">
              <a:solidFill>
                <a:schemeClr val="bg1"/>
              </a:solidFill>
            </a:endParaRPr>
          </a:p>
        </p:txBody>
      </p:sp>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3464427"/>
            <a:ext cx="118110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AutoNum type="arabicPeriod"/>
            </a:pPr>
            <a:endParaRPr lang="en-US">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523220"/>
          </a:xfrm>
          <a:prstGeom prst="rect">
            <a:avLst/>
          </a:prstGeom>
        </p:spPr>
        <p:txBody>
          <a:bodyPr wrap="square" anchor="t">
            <a:spAutoFit/>
          </a:bodyPr>
          <a:lstStyle/>
          <a:p>
            <a:pPr lvl="0" algn="ctr"/>
            <a:r>
              <a:rPr lang="en-US" sz="2800" b="1">
                <a:solidFill>
                  <a:schemeClr val="bg1"/>
                </a:solidFill>
              </a:rPr>
              <a:t>Cortana</a:t>
            </a:r>
            <a:endParaRPr lang="en-US"/>
          </a:p>
        </p:txBody>
      </p:sp>
      <p:sp>
        <p:nvSpPr>
          <p:cNvPr id="8" name="Rectangle 7">
            <a:extLst>
              <a:ext uri="{FF2B5EF4-FFF2-40B4-BE49-F238E27FC236}">
                <a16:creationId xmlns:a16="http://schemas.microsoft.com/office/drawing/2014/main" id="{D4171493-589D-44F3-88FC-BBB04DF8FC9D}"/>
              </a:ext>
            </a:extLst>
          </p:cNvPr>
          <p:cNvSpPr/>
          <p:nvPr/>
        </p:nvSpPr>
        <p:spPr>
          <a:xfrm>
            <a:off x="968663" y="2128942"/>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Click</a:t>
            </a:r>
          </a:p>
        </p:txBody>
      </p:sp>
      <p:sp>
        <p:nvSpPr>
          <p:cNvPr id="9" name="Rectangle 8">
            <a:extLst>
              <a:ext uri="{FF2B5EF4-FFF2-40B4-BE49-F238E27FC236}">
                <a16:creationId xmlns:a16="http://schemas.microsoft.com/office/drawing/2014/main" id="{05051E31-816C-4D2C-8B5D-5A9D421669D3}"/>
              </a:ext>
            </a:extLst>
          </p:cNvPr>
          <p:cNvSpPr/>
          <p:nvPr/>
        </p:nvSpPr>
        <p:spPr>
          <a:xfrm>
            <a:off x="968663" y="2879397"/>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Text</a:t>
            </a:r>
          </a:p>
        </p:txBody>
      </p:sp>
      <p:sp>
        <p:nvSpPr>
          <p:cNvPr id="10" name="Rectangle 9">
            <a:extLst>
              <a:ext uri="{FF2B5EF4-FFF2-40B4-BE49-F238E27FC236}">
                <a16:creationId xmlns:a16="http://schemas.microsoft.com/office/drawing/2014/main" id="{BED20D3F-308E-4542-B347-85616CB5FBE2}"/>
              </a:ext>
            </a:extLst>
          </p:cNvPr>
          <p:cNvSpPr/>
          <p:nvPr/>
        </p:nvSpPr>
        <p:spPr>
          <a:xfrm>
            <a:off x="968663" y="3652942"/>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Speech</a:t>
            </a:r>
          </a:p>
        </p:txBody>
      </p:sp>
      <p:sp>
        <p:nvSpPr>
          <p:cNvPr id="11" name="Rectangle 10">
            <a:extLst>
              <a:ext uri="{FF2B5EF4-FFF2-40B4-BE49-F238E27FC236}">
                <a16:creationId xmlns:a16="http://schemas.microsoft.com/office/drawing/2014/main" id="{3764040F-66B8-4AAD-A98B-939F2AA02C23}"/>
              </a:ext>
            </a:extLst>
          </p:cNvPr>
          <p:cNvSpPr/>
          <p:nvPr/>
        </p:nvSpPr>
        <p:spPr>
          <a:xfrm>
            <a:off x="968662" y="4457312"/>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Vision</a:t>
            </a:r>
          </a:p>
        </p:txBody>
      </p:sp>
      <p:sp>
        <p:nvSpPr>
          <p:cNvPr id="12" name="Rectangle 11">
            <a:extLst>
              <a:ext uri="{FF2B5EF4-FFF2-40B4-BE49-F238E27FC236}">
                <a16:creationId xmlns:a16="http://schemas.microsoft.com/office/drawing/2014/main" id="{01633BCE-099E-446A-9DF2-6339A4327AC8}"/>
              </a:ext>
            </a:extLst>
          </p:cNvPr>
          <p:cNvSpPr/>
          <p:nvPr/>
        </p:nvSpPr>
        <p:spPr>
          <a:xfrm>
            <a:off x="968662" y="5257760"/>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Event</a:t>
            </a:r>
            <a:endParaRPr lang="en-US" sz="1600"/>
          </a:p>
        </p:txBody>
      </p:sp>
      <p:sp>
        <p:nvSpPr>
          <p:cNvPr id="15" name="Rectangle 14">
            <a:extLst>
              <a:ext uri="{FF2B5EF4-FFF2-40B4-BE49-F238E27FC236}">
                <a16:creationId xmlns:a16="http://schemas.microsoft.com/office/drawing/2014/main" id="{63D07441-BC89-4EC2-B9F8-7F1C2E1C025E}"/>
              </a:ext>
            </a:extLst>
          </p:cNvPr>
          <p:cNvSpPr/>
          <p:nvPr/>
        </p:nvSpPr>
        <p:spPr>
          <a:xfrm>
            <a:off x="4709390" y="3387397"/>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r>
              <a:rPr lang="en-US" sz="2800"/>
              <a:t>Core UX / Agent</a:t>
            </a:r>
            <a:endParaRPr lang="en-US"/>
          </a:p>
        </p:txBody>
      </p:sp>
      <p:sp>
        <p:nvSpPr>
          <p:cNvPr id="16" name="Rectangle 15">
            <a:extLst>
              <a:ext uri="{FF2B5EF4-FFF2-40B4-BE49-F238E27FC236}">
                <a16:creationId xmlns:a16="http://schemas.microsoft.com/office/drawing/2014/main" id="{7786B1DF-B42E-4B05-8682-BA5E24F813AC}"/>
              </a:ext>
            </a:extLst>
          </p:cNvPr>
          <p:cNvSpPr/>
          <p:nvPr/>
        </p:nvSpPr>
        <p:spPr>
          <a:xfrm>
            <a:off x="8126844" y="3387396"/>
            <a:ext cx="2934854"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r>
              <a:rPr lang="en-US" sz="2800"/>
              <a:t>Cortex</a:t>
            </a:r>
          </a:p>
        </p:txBody>
      </p:sp>
      <p:sp>
        <p:nvSpPr>
          <p:cNvPr id="17" name="Rectangle 16">
            <a:extLst>
              <a:ext uri="{FF2B5EF4-FFF2-40B4-BE49-F238E27FC236}">
                <a16:creationId xmlns:a16="http://schemas.microsoft.com/office/drawing/2014/main" id="{0E6DAB2C-1722-4E91-8B48-6EAA574644DC}"/>
              </a:ext>
            </a:extLst>
          </p:cNvPr>
          <p:cNvSpPr/>
          <p:nvPr/>
        </p:nvSpPr>
        <p:spPr>
          <a:xfrm>
            <a:off x="7763162" y="4680487"/>
            <a:ext cx="1520537"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Skills</a:t>
            </a:r>
            <a:endParaRPr lang="en-US"/>
          </a:p>
        </p:txBody>
      </p:sp>
      <p:sp>
        <p:nvSpPr>
          <p:cNvPr id="18" name="Rectangle 17">
            <a:extLst>
              <a:ext uri="{FF2B5EF4-FFF2-40B4-BE49-F238E27FC236}">
                <a16:creationId xmlns:a16="http://schemas.microsoft.com/office/drawing/2014/main" id="{B8CCECE0-F754-44A6-87B3-DDD8E09394B9}"/>
              </a:ext>
            </a:extLst>
          </p:cNvPr>
          <p:cNvSpPr/>
          <p:nvPr/>
        </p:nvSpPr>
        <p:spPr>
          <a:xfrm>
            <a:off x="8836889" y="5350123"/>
            <a:ext cx="1520537"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Skills</a:t>
            </a:r>
            <a:endParaRPr lang="en-US"/>
          </a:p>
        </p:txBody>
      </p:sp>
      <p:sp>
        <p:nvSpPr>
          <p:cNvPr id="19" name="Rectangle 18">
            <a:extLst>
              <a:ext uri="{FF2B5EF4-FFF2-40B4-BE49-F238E27FC236}">
                <a16:creationId xmlns:a16="http://schemas.microsoft.com/office/drawing/2014/main" id="{ADAA01C4-990E-40A8-B5C8-E9DBDFD8BD38}"/>
              </a:ext>
            </a:extLst>
          </p:cNvPr>
          <p:cNvSpPr/>
          <p:nvPr/>
        </p:nvSpPr>
        <p:spPr>
          <a:xfrm>
            <a:off x="9875980" y="4680487"/>
            <a:ext cx="1520537" cy="533479"/>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2800"/>
              <a:t>Skills</a:t>
            </a:r>
            <a:endParaRPr lang="en-US"/>
          </a:p>
        </p:txBody>
      </p:sp>
      <p:cxnSp>
        <p:nvCxnSpPr>
          <p:cNvPr id="21" name="Straight Arrow Connector 20">
            <a:extLst>
              <a:ext uri="{FF2B5EF4-FFF2-40B4-BE49-F238E27FC236}">
                <a16:creationId xmlns:a16="http://schemas.microsoft.com/office/drawing/2014/main" id="{F58ACDFA-543E-4FE0-B76F-0D6131AE4CCE}"/>
              </a:ext>
            </a:extLst>
          </p:cNvPr>
          <p:cNvCxnSpPr/>
          <p:nvPr/>
        </p:nvCxnSpPr>
        <p:spPr>
          <a:xfrm>
            <a:off x="4126347" y="3704936"/>
            <a:ext cx="579581" cy="19627"/>
          </a:xfrm>
          <a:prstGeom prst="straightConnector1">
            <a:avLst/>
          </a:prstGeom>
          <a:noFill/>
          <a:ln w="5715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7C5DD5CC-5A81-4041-8AF1-4B6E39C889C0}"/>
              </a:ext>
            </a:extLst>
          </p:cNvPr>
          <p:cNvCxnSpPr>
            <a:cxnSpLocks/>
          </p:cNvCxnSpPr>
          <p:nvPr/>
        </p:nvCxnSpPr>
        <p:spPr>
          <a:xfrm flipV="1">
            <a:off x="7624620" y="3713019"/>
            <a:ext cx="504535" cy="20780"/>
          </a:xfrm>
          <a:prstGeom prst="straightConnector1">
            <a:avLst/>
          </a:prstGeom>
          <a:noFill/>
          <a:ln w="5715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F016EEE-974D-4728-A60B-51B98BC59C04}"/>
              </a:ext>
            </a:extLst>
          </p:cNvPr>
          <p:cNvCxnSpPr>
            <a:cxnSpLocks/>
          </p:cNvCxnSpPr>
          <p:nvPr/>
        </p:nvCxnSpPr>
        <p:spPr>
          <a:xfrm>
            <a:off x="9529619" y="3924298"/>
            <a:ext cx="13854" cy="1012538"/>
          </a:xfrm>
          <a:prstGeom prst="straightConnector1">
            <a:avLst/>
          </a:prstGeom>
          <a:noFill/>
          <a:ln w="5715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2723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3D168F-4A95-4787-9E2C-E804617D5320}"/>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33EED651-5EB5-4293-ADA4-6491CF5B8A2F}"/>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F2A49F62-CFBA-4D2A-85CE-B4A29ED2B17C}"/>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806F5D5E-4159-4CA5-8C5C-1D429356672A}"/>
              </a:ext>
            </a:extLst>
          </p:cNvPr>
          <p:cNvSpPr>
            <a:spLocks noGrp="1"/>
          </p:cNvSpPr>
          <p:nvPr>
            <p:ph type="body" sz="quarter" idx="17"/>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67325436-DA16-4974-B7EF-151D6CE23541}"/>
              </a:ext>
            </a:extLst>
          </p:cNvPr>
          <p:cNvPicPr>
            <a:picLocks noChangeAspect="1"/>
          </p:cNvPicPr>
          <p:nvPr/>
        </p:nvPicPr>
        <p:blipFill>
          <a:blip r:embed="rId2"/>
          <a:stretch>
            <a:fillRect/>
          </a:stretch>
        </p:blipFill>
        <p:spPr>
          <a:xfrm>
            <a:off x="191898" y="1968558"/>
            <a:ext cx="11808203" cy="3811980"/>
          </a:xfrm>
          <a:prstGeom prst="rect">
            <a:avLst/>
          </a:prstGeom>
        </p:spPr>
      </p:pic>
    </p:spTree>
    <p:extLst>
      <p:ext uri="{BB962C8B-B14F-4D97-AF65-F5344CB8AC3E}">
        <p14:creationId xmlns:p14="http://schemas.microsoft.com/office/powerpoint/2010/main" val="3364384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B60C0-E349-4D09-BFEB-80ABC185F1BC}"/>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35E1450F-45D0-4F34-B840-35BB1DF73AF3}"/>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DCC5969C-B338-43EF-B4A9-E5904543C2BA}"/>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213208F5-6CF2-4BBA-B284-031AF01FB63C}"/>
              </a:ext>
            </a:extLst>
          </p:cNvPr>
          <p:cNvSpPr>
            <a:spLocks noGrp="1"/>
          </p:cNvSpPr>
          <p:nvPr>
            <p:ph type="body" sz="quarter" idx="17"/>
          </p:nvPr>
        </p:nvSpPr>
        <p:spPr/>
        <p:txBody>
          <a:bodyPr>
            <a:normAutofit fontScale="62500" lnSpcReduction="20000"/>
          </a:bodyPr>
          <a:lstStyle/>
          <a:p>
            <a:endParaRPr lang="en-US"/>
          </a:p>
        </p:txBody>
      </p:sp>
      <p:pic>
        <p:nvPicPr>
          <p:cNvPr id="1026" name="Picture 2" descr="ObservationUnderstanding &#10;Skill Discovery &#10;Pre Ranker &#10;Skill Runtime - Executes skills without commitment &#10;Ranker - Picks one skill &#10;Skill Runtime - Executes skills with commitment &#10;InteractionContinuation ">
            <a:extLst>
              <a:ext uri="{FF2B5EF4-FFF2-40B4-BE49-F238E27FC236}">
                <a16:creationId xmlns:a16="http://schemas.microsoft.com/office/drawing/2014/main" id="{B5030CDA-246B-49DF-9852-3FA17C5C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054" y="1469487"/>
            <a:ext cx="3269330" cy="504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3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045121-1682-4508-807C-3E9839243D09}"/>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2E854BED-EA7D-4B81-9EF9-85EA324EC097}"/>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85E4A917-561A-459E-848D-807839A27BEC}"/>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48B7241A-C00B-4278-9387-37CBEEEBC70F}"/>
              </a:ext>
            </a:extLst>
          </p:cNvPr>
          <p:cNvSpPr>
            <a:spLocks noGrp="1"/>
          </p:cNvSpPr>
          <p:nvPr>
            <p:ph type="body" sz="quarter" idx="17"/>
          </p:nvPr>
        </p:nvSpPr>
        <p:spPr/>
        <p:txBody>
          <a:bodyPr>
            <a:normAutofit fontScale="62500" lnSpcReduction="20000"/>
          </a:bodyPr>
          <a:lstStyle/>
          <a:p>
            <a:endParaRPr lang="en-US"/>
          </a:p>
        </p:txBody>
      </p:sp>
      <p:sp>
        <p:nvSpPr>
          <p:cNvPr id="7" name="Rectangle 6">
            <a:extLst>
              <a:ext uri="{FF2B5EF4-FFF2-40B4-BE49-F238E27FC236}">
                <a16:creationId xmlns:a16="http://schemas.microsoft.com/office/drawing/2014/main" id="{0CFA5521-5E5D-4403-9CF5-047D01A319EE}"/>
              </a:ext>
            </a:extLst>
          </p:cNvPr>
          <p:cNvSpPr/>
          <p:nvPr/>
        </p:nvSpPr>
        <p:spPr>
          <a:xfrm>
            <a:off x="236219" y="1787934"/>
            <a:ext cx="11719561" cy="4832092"/>
          </a:xfrm>
          <a:prstGeom prst="rect">
            <a:avLst/>
          </a:prstGeom>
        </p:spPr>
        <p:txBody>
          <a:bodyPr wrap="square">
            <a:spAutoFit/>
          </a:bodyPr>
          <a:lstStyle/>
          <a:p>
            <a:r>
              <a:rPr lang="en-US" sz="1400" b="1" err="1">
                <a:solidFill>
                  <a:schemeClr val="bg1"/>
                </a:solidFill>
                <a:latin typeface="Calibri" panose="020F0502020204030204" pitchFamily="34" charset="0"/>
                <a:cs typeface="Calibri" panose="020F0502020204030204" pitchFamily="34" charset="0"/>
              </a:rPr>
              <a:t>ObservationUnderstanding</a:t>
            </a:r>
            <a:r>
              <a:rPr lang="en-US" sz="1400">
                <a:solidFill>
                  <a:schemeClr val="bg1"/>
                </a:solidFill>
                <a:latin typeface="Calibri" panose="020F0502020204030204" pitchFamily="34" charset="0"/>
                <a:cs typeface="Calibri" panose="020F0502020204030204" pitchFamily="34" charset="0"/>
              </a:rPr>
              <a:t> - Analyzes the observation. Calls QAS to get the LU result i.e. semantic frames and its associated confidence scores.</a:t>
            </a:r>
          </a:p>
          <a:p>
            <a:r>
              <a:rPr lang="en-US" sz="1400">
                <a:solidFill>
                  <a:schemeClr val="bg1"/>
                </a:solidFill>
                <a:latin typeface="Calibri" panose="020F0502020204030204" pitchFamily="34" charset="0"/>
                <a:cs typeface="Calibri" panose="020F0502020204030204" pitchFamily="34" charset="0"/>
              </a:rPr>
              <a:t> </a:t>
            </a:r>
          </a:p>
          <a:p>
            <a:r>
              <a:rPr lang="en-US" sz="1400" b="1" err="1">
                <a:solidFill>
                  <a:schemeClr val="bg1"/>
                </a:solidFill>
                <a:latin typeface="Calibri" panose="020F0502020204030204" pitchFamily="34" charset="0"/>
                <a:cs typeface="Calibri" panose="020F0502020204030204" pitchFamily="34" charset="0"/>
              </a:rPr>
              <a:t>SkillDiscovery</a:t>
            </a:r>
            <a:r>
              <a:rPr lang="en-US" sz="1400">
                <a:solidFill>
                  <a:schemeClr val="bg1"/>
                </a:solidFill>
                <a:latin typeface="Calibri" panose="020F0502020204030204" pitchFamily="34" charset="0"/>
                <a:cs typeface="Calibri" panose="020F0502020204030204" pitchFamily="34" charset="0"/>
              </a:rPr>
              <a:t> - Generates potential skill candidates based on the observation and matches the trigger conditions in the skill.</a:t>
            </a:r>
          </a:p>
          <a:p>
            <a:r>
              <a:rPr lang="en-US" sz="1400">
                <a:solidFill>
                  <a:schemeClr val="bg1"/>
                </a:solidFill>
                <a:latin typeface="Calibri" panose="020F0502020204030204" pitchFamily="34" charset="0"/>
                <a:cs typeface="Calibri" panose="020F0502020204030204" pitchFamily="34" charset="0"/>
              </a:rPr>
              <a:t> </a:t>
            </a:r>
          </a:p>
          <a:p>
            <a:r>
              <a:rPr lang="en-US" sz="1400" b="1">
                <a:solidFill>
                  <a:schemeClr val="bg1"/>
                </a:solidFill>
                <a:latin typeface="Calibri" panose="020F0502020204030204" pitchFamily="34" charset="0"/>
                <a:cs typeface="Calibri" panose="020F0502020204030204" pitchFamily="34" charset="0"/>
              </a:rPr>
              <a:t>Pre ranker</a:t>
            </a:r>
            <a:r>
              <a:rPr lang="en-US" sz="1400">
                <a:solidFill>
                  <a:schemeClr val="bg1"/>
                </a:solidFill>
                <a:latin typeface="Calibri" panose="020F0502020204030204" pitchFamily="34" charset="0"/>
                <a:cs typeface="Calibri" panose="020F0502020204030204" pitchFamily="34" charset="0"/>
              </a:rPr>
              <a:t> - Further narrow down the skill candidate list based on rules, </a:t>
            </a:r>
            <a:r>
              <a:rPr lang="en-US" sz="1400" err="1">
                <a:solidFill>
                  <a:schemeClr val="bg1"/>
                </a:solidFill>
                <a:latin typeface="Calibri" panose="020F0502020204030204" pitchFamily="34" charset="0"/>
                <a:cs typeface="Calibri" panose="020F0502020204030204" pitchFamily="34" charset="0"/>
              </a:rPr>
              <a:t>eg</a:t>
            </a:r>
            <a:r>
              <a:rPr lang="en-US" sz="1400">
                <a:solidFill>
                  <a:schemeClr val="bg1"/>
                </a:solidFill>
                <a:latin typeface="Calibri" panose="020F0502020204030204" pitchFamily="34" charset="0"/>
                <a:cs typeface="Calibri" panose="020F0502020204030204" pitchFamily="34" charset="0"/>
              </a:rPr>
              <a:t>: Ignore skills if the turn type isn't primary, or LU score is relatively low for the semantic frame</a:t>
            </a:r>
          </a:p>
          <a:p>
            <a:r>
              <a:rPr lang="en-US" sz="1400">
                <a:solidFill>
                  <a:schemeClr val="bg1"/>
                </a:solidFill>
                <a:latin typeface="Calibri" panose="020F0502020204030204" pitchFamily="34" charset="0"/>
                <a:cs typeface="Calibri" panose="020F0502020204030204" pitchFamily="34" charset="0"/>
              </a:rPr>
              <a:t> </a:t>
            </a:r>
          </a:p>
          <a:p>
            <a:r>
              <a:rPr lang="en-US" sz="1400" b="1" err="1">
                <a:solidFill>
                  <a:schemeClr val="bg1"/>
                </a:solidFill>
                <a:latin typeface="Calibri" panose="020F0502020204030204" pitchFamily="34" charset="0"/>
                <a:cs typeface="Calibri" panose="020F0502020204030204" pitchFamily="34" charset="0"/>
              </a:rPr>
              <a:t>SkillRuntime</a:t>
            </a:r>
            <a:r>
              <a:rPr lang="en-US" sz="1400">
                <a:solidFill>
                  <a:schemeClr val="bg1"/>
                </a:solidFill>
                <a:latin typeface="Calibri" panose="020F0502020204030204" pitchFamily="34" charset="0"/>
                <a:cs typeface="Calibri" panose="020F0502020204030204" pitchFamily="34" charset="0"/>
              </a:rPr>
              <a:t> - Based on the skill category - First party, third party, </a:t>
            </a:r>
            <a:r>
              <a:rPr lang="en-US" sz="1400" err="1">
                <a:solidFill>
                  <a:schemeClr val="bg1"/>
                </a:solidFill>
                <a:latin typeface="Calibri" panose="020F0502020204030204" pitchFamily="34" charset="0"/>
                <a:cs typeface="Calibri" panose="020F0502020204030204" pitchFamily="34" charset="0"/>
              </a:rPr>
              <a:t>botframework</a:t>
            </a:r>
            <a:r>
              <a:rPr lang="en-US" sz="1400">
                <a:solidFill>
                  <a:schemeClr val="bg1"/>
                </a:solidFill>
                <a:latin typeface="Calibri" panose="020F0502020204030204" pitchFamily="34" charset="0"/>
                <a:cs typeface="Calibri" panose="020F0502020204030204" pitchFamily="34" charset="0"/>
              </a:rPr>
              <a:t> skills, calls the appropriate skill executors and generates skill response. There is a concept of execution mode – </a:t>
            </a:r>
            <a:r>
              <a:rPr lang="en-US" sz="1400" err="1">
                <a:solidFill>
                  <a:schemeClr val="bg1"/>
                </a:solidFill>
                <a:latin typeface="Calibri" panose="020F0502020204030204" pitchFamily="34" charset="0"/>
                <a:cs typeface="Calibri" panose="020F0502020204030204" pitchFamily="34" charset="0"/>
              </a:rPr>
              <a:t>ExecutionWithCommitment</a:t>
            </a:r>
            <a:r>
              <a:rPr lang="en-US" sz="1400">
                <a:solidFill>
                  <a:schemeClr val="bg1"/>
                </a:solidFill>
                <a:latin typeface="Calibri" panose="020F0502020204030204" pitchFamily="34" charset="0"/>
                <a:cs typeface="Calibri" panose="020F0502020204030204" pitchFamily="34" charset="0"/>
              </a:rPr>
              <a:t>(Skill consultation) and </a:t>
            </a:r>
            <a:r>
              <a:rPr lang="en-US" sz="1400" err="1">
                <a:solidFill>
                  <a:schemeClr val="bg1"/>
                </a:solidFill>
                <a:latin typeface="Calibri" panose="020F0502020204030204" pitchFamily="34" charset="0"/>
                <a:cs typeface="Calibri" panose="020F0502020204030204" pitchFamily="34" charset="0"/>
              </a:rPr>
              <a:t>ExecutionWithoutCommitment</a:t>
            </a:r>
            <a:r>
              <a:rPr lang="en-US" sz="1400">
                <a:solidFill>
                  <a:schemeClr val="bg1"/>
                </a:solidFill>
                <a:latin typeface="Calibri" panose="020F0502020204030204" pitchFamily="34" charset="0"/>
                <a:cs typeface="Calibri" panose="020F0502020204030204" pitchFamily="34" charset="0"/>
              </a:rPr>
              <a:t>. </a:t>
            </a:r>
            <a:r>
              <a:rPr lang="en-US" sz="1400" err="1">
                <a:solidFill>
                  <a:schemeClr val="bg1"/>
                </a:solidFill>
                <a:latin typeface="Calibri" panose="020F0502020204030204" pitchFamily="34" charset="0"/>
                <a:cs typeface="Calibri" panose="020F0502020204030204" pitchFamily="34" charset="0"/>
              </a:rPr>
              <a:t>PrePranker</a:t>
            </a:r>
            <a:r>
              <a:rPr lang="en-US" sz="1400">
                <a:solidFill>
                  <a:schemeClr val="bg1"/>
                </a:solidFill>
                <a:latin typeface="Calibri" panose="020F0502020204030204" pitchFamily="34" charset="0"/>
                <a:cs typeface="Calibri" panose="020F0502020204030204" pitchFamily="34" charset="0"/>
              </a:rPr>
              <a:t> calls runtime with mode - </a:t>
            </a:r>
            <a:r>
              <a:rPr lang="en-US" sz="1400" err="1">
                <a:solidFill>
                  <a:schemeClr val="bg1"/>
                </a:solidFill>
                <a:latin typeface="Calibri" panose="020F0502020204030204" pitchFamily="34" charset="0"/>
                <a:cs typeface="Calibri" panose="020F0502020204030204" pitchFamily="34" charset="0"/>
              </a:rPr>
              <a:t>ExecutionWithoutCommitment</a:t>
            </a:r>
            <a:r>
              <a:rPr lang="en-US" sz="1400">
                <a:solidFill>
                  <a:schemeClr val="bg1"/>
                </a:solidFill>
                <a:latin typeface="Calibri" panose="020F0502020204030204" pitchFamily="34" charset="0"/>
                <a:cs typeface="Calibri" panose="020F0502020204030204" pitchFamily="34" charset="0"/>
              </a:rPr>
              <a:t>, which indicates to the </a:t>
            </a:r>
            <a:r>
              <a:rPr lang="en-US" sz="1400" err="1">
                <a:solidFill>
                  <a:schemeClr val="bg1"/>
                </a:solidFill>
                <a:latin typeface="Calibri" panose="020F0502020204030204" pitchFamily="34" charset="0"/>
                <a:cs typeface="Calibri" panose="020F0502020204030204" pitchFamily="34" charset="0"/>
              </a:rPr>
              <a:t>SkillExecutor</a:t>
            </a:r>
            <a:r>
              <a:rPr lang="en-US" sz="1400">
                <a:solidFill>
                  <a:schemeClr val="bg1"/>
                </a:solidFill>
                <a:latin typeface="Calibri" panose="020F0502020204030204" pitchFamily="34" charset="0"/>
                <a:cs typeface="Calibri" panose="020F0502020204030204" pitchFamily="34" charset="0"/>
              </a:rPr>
              <a:t> </a:t>
            </a:r>
            <a:r>
              <a:rPr lang="en-US" sz="1400" err="1">
                <a:solidFill>
                  <a:schemeClr val="bg1"/>
                </a:solidFill>
                <a:latin typeface="Calibri" panose="020F0502020204030204" pitchFamily="34" charset="0"/>
                <a:cs typeface="Calibri" panose="020F0502020204030204" pitchFamily="34" charset="0"/>
              </a:rPr>
              <a:t>dont</a:t>
            </a:r>
            <a:r>
              <a:rPr lang="en-US" sz="1400">
                <a:solidFill>
                  <a:schemeClr val="bg1"/>
                </a:solidFill>
                <a:latin typeface="Calibri" panose="020F0502020204030204" pitchFamily="34" charset="0"/>
                <a:cs typeface="Calibri" panose="020F0502020204030204" pitchFamily="34" charset="0"/>
              </a:rPr>
              <a:t> run transactional stuff in the skill/or </a:t>
            </a:r>
            <a:r>
              <a:rPr lang="en-US" sz="1400" err="1">
                <a:solidFill>
                  <a:schemeClr val="bg1"/>
                </a:solidFill>
                <a:latin typeface="Calibri" panose="020F0502020204030204" pitchFamily="34" charset="0"/>
                <a:cs typeface="Calibri" panose="020F0502020204030204" pitchFamily="34" charset="0"/>
              </a:rPr>
              <a:t>dont</a:t>
            </a:r>
            <a:r>
              <a:rPr lang="en-US" sz="1400">
                <a:solidFill>
                  <a:schemeClr val="bg1"/>
                </a:solidFill>
                <a:latin typeface="Calibri" panose="020F0502020204030204" pitchFamily="34" charset="0"/>
                <a:cs typeface="Calibri" panose="020F0502020204030204" pitchFamily="34" charset="0"/>
              </a:rPr>
              <a:t> run heavy tasks etc. Also it runs multiple skills and generates their response. Once ranker picks a skill, it calls runtime with mode - </a:t>
            </a:r>
            <a:r>
              <a:rPr lang="en-US" sz="1400" err="1">
                <a:solidFill>
                  <a:schemeClr val="bg1"/>
                </a:solidFill>
                <a:latin typeface="Calibri" panose="020F0502020204030204" pitchFamily="34" charset="0"/>
                <a:cs typeface="Calibri" panose="020F0502020204030204" pitchFamily="34" charset="0"/>
              </a:rPr>
              <a:t>ExecutionWithCommitment</a:t>
            </a:r>
            <a:r>
              <a:rPr lang="en-US" sz="1400">
                <a:solidFill>
                  <a:schemeClr val="bg1"/>
                </a:solidFill>
                <a:latin typeface="Calibri" panose="020F0502020204030204" pitchFamily="34" charset="0"/>
                <a:cs typeface="Calibri" panose="020F0502020204030204" pitchFamily="34" charset="0"/>
              </a:rPr>
              <a:t>, which indicates to skill executor to actually run the skill.</a:t>
            </a:r>
          </a:p>
          <a:p>
            <a:r>
              <a:rPr lang="en-US" sz="1400">
                <a:solidFill>
                  <a:schemeClr val="bg1"/>
                </a:solidFill>
                <a:latin typeface="Calibri" panose="020F0502020204030204" pitchFamily="34" charset="0"/>
                <a:cs typeface="Calibri" panose="020F0502020204030204" pitchFamily="34" charset="0"/>
              </a:rPr>
              <a:t> </a:t>
            </a:r>
          </a:p>
          <a:p>
            <a:r>
              <a:rPr lang="en-US" sz="1400" b="1">
                <a:solidFill>
                  <a:schemeClr val="bg1"/>
                </a:solidFill>
                <a:latin typeface="Calibri" panose="020F0502020204030204" pitchFamily="34" charset="0"/>
                <a:cs typeface="Calibri" panose="020F0502020204030204" pitchFamily="34" charset="0"/>
              </a:rPr>
              <a:t>Ranker</a:t>
            </a:r>
            <a:r>
              <a:rPr lang="en-US" sz="1400">
                <a:solidFill>
                  <a:schemeClr val="bg1"/>
                </a:solidFill>
                <a:latin typeface="Calibri" panose="020F0502020204030204" pitchFamily="34" charset="0"/>
                <a:cs typeface="Calibri" panose="020F0502020204030204" pitchFamily="34" charset="0"/>
              </a:rPr>
              <a:t> - Gets the skill candidates, ranks it(machine learning model is involved) and picks the one skill.</a:t>
            </a:r>
          </a:p>
          <a:p>
            <a:r>
              <a:rPr lang="en-US" sz="1400">
                <a:solidFill>
                  <a:schemeClr val="bg1"/>
                </a:solidFill>
                <a:latin typeface="Calibri" panose="020F0502020204030204" pitchFamily="34" charset="0"/>
                <a:cs typeface="Calibri" panose="020F0502020204030204" pitchFamily="34" charset="0"/>
              </a:rPr>
              <a:t> </a:t>
            </a:r>
          </a:p>
          <a:p>
            <a:r>
              <a:rPr lang="en-US" sz="1400" b="1" err="1">
                <a:solidFill>
                  <a:schemeClr val="bg1"/>
                </a:solidFill>
                <a:latin typeface="Calibri" panose="020F0502020204030204" pitchFamily="34" charset="0"/>
                <a:cs typeface="Calibri" panose="020F0502020204030204" pitchFamily="34" charset="0"/>
              </a:rPr>
              <a:t>InteractionContinuation</a:t>
            </a:r>
            <a:r>
              <a:rPr lang="en-US" sz="1400">
                <a:solidFill>
                  <a:schemeClr val="bg1"/>
                </a:solidFill>
                <a:latin typeface="Calibri" panose="020F0502020204030204" pitchFamily="34" charset="0"/>
                <a:cs typeface="Calibri" panose="020F0502020204030204" pitchFamily="34" charset="0"/>
              </a:rPr>
              <a:t> - Decides if we should continue conversation and generates the response that needs to send to client.</a:t>
            </a:r>
          </a:p>
          <a:p>
            <a:r>
              <a:rPr lang="en-US" sz="1400">
                <a:solidFill>
                  <a:schemeClr val="bg1"/>
                </a:solidFill>
                <a:latin typeface="Calibri" panose="020F0502020204030204" pitchFamily="34" charset="0"/>
                <a:cs typeface="Calibri" panose="020F0502020204030204" pitchFamily="34" charset="0"/>
              </a:rPr>
              <a:t> </a:t>
            </a:r>
          </a:p>
          <a:p>
            <a:r>
              <a:rPr lang="en-US" sz="1400">
                <a:solidFill>
                  <a:schemeClr val="bg1"/>
                </a:solidFill>
                <a:latin typeface="Calibri" panose="020F0502020204030204" pitchFamily="34" charset="0"/>
                <a:cs typeface="Calibri" panose="020F0502020204030204" pitchFamily="34" charset="0"/>
              </a:rPr>
              <a:t>Runtime is an event driven system, so each of this components is called when an event is generated as a part of processing the observation sent to runtime.</a:t>
            </a:r>
          </a:p>
          <a:p>
            <a:r>
              <a:rPr lang="en-US" sz="1400">
                <a:solidFill>
                  <a:schemeClr val="bg1"/>
                </a:solidFill>
                <a:latin typeface="Calibri" panose="020F0502020204030204" pitchFamily="34" charset="0"/>
                <a:cs typeface="Calibri" panose="020F0502020204030204" pitchFamily="34" charset="0"/>
              </a:rPr>
              <a:t> </a:t>
            </a:r>
          </a:p>
          <a:p>
            <a:r>
              <a:rPr lang="en-US" sz="1400">
                <a:solidFill>
                  <a:schemeClr val="bg1"/>
                </a:solidFill>
                <a:latin typeface="Calibri" panose="020F0502020204030204" pitchFamily="34" charset="0"/>
                <a:cs typeface="Calibri" panose="020F0502020204030204" pitchFamily="34" charset="0"/>
              </a:rPr>
              <a:t>If the request is coming from bing.com/search ABFPR XAP workflow is called. This workflow internally calls cortex aka </a:t>
            </a:r>
            <a:r>
              <a:rPr lang="en-US" sz="1400" err="1">
                <a:solidFill>
                  <a:schemeClr val="bg1"/>
                </a:solidFill>
                <a:latin typeface="Calibri" panose="020F0502020204030204" pitchFamily="34" charset="0"/>
                <a:cs typeface="Calibri" panose="020F0502020204030204" pitchFamily="34" charset="0"/>
              </a:rPr>
              <a:t>cortana</a:t>
            </a:r>
            <a:r>
              <a:rPr lang="en-US" sz="1400">
                <a:solidFill>
                  <a:schemeClr val="bg1"/>
                </a:solidFill>
                <a:latin typeface="Calibri" panose="020F0502020204030204" pitchFamily="34" charset="0"/>
                <a:cs typeface="Calibri" panose="020F0502020204030204" pitchFamily="34" charset="0"/>
              </a:rPr>
              <a:t> runtime platform. Response from runtime is sent to XAP which ranks Bing answers and Cortana skill and sends the response to user.</a:t>
            </a:r>
          </a:p>
          <a:p>
            <a:endParaRPr lang="en-US" sz="14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906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2530C8-DDEA-45CF-8056-4120D9DB1CB9}"/>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0F801502-884B-4D0F-977C-BB2F0F733F38}"/>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2C5FB7B7-00A1-4F60-B261-2B6A5B8329B3}"/>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6E6A4665-511E-4889-8DB9-A9C9F8976BB9}"/>
              </a:ext>
            </a:extLst>
          </p:cNvPr>
          <p:cNvSpPr>
            <a:spLocks noGrp="1"/>
          </p:cNvSpPr>
          <p:nvPr>
            <p:ph type="body" sz="quarter" idx="17"/>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46CC60DB-2197-4D0A-8B24-AA6E6D6D1D46}"/>
              </a:ext>
            </a:extLst>
          </p:cNvPr>
          <p:cNvPicPr>
            <a:picLocks noChangeAspect="1"/>
          </p:cNvPicPr>
          <p:nvPr/>
        </p:nvPicPr>
        <p:blipFill>
          <a:blip r:embed="rId2"/>
          <a:stretch>
            <a:fillRect/>
          </a:stretch>
        </p:blipFill>
        <p:spPr>
          <a:xfrm>
            <a:off x="380999" y="1511177"/>
            <a:ext cx="11013440" cy="4427302"/>
          </a:xfrm>
          <a:prstGeom prst="rect">
            <a:avLst/>
          </a:prstGeom>
        </p:spPr>
      </p:pic>
    </p:spTree>
    <p:extLst>
      <p:ext uri="{BB962C8B-B14F-4D97-AF65-F5344CB8AC3E}">
        <p14:creationId xmlns:p14="http://schemas.microsoft.com/office/powerpoint/2010/main" val="331326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5F2958-6473-4FC3-915E-7FC4AD880BEB}"/>
              </a:ext>
            </a:extLst>
          </p:cNvPr>
          <p:cNvSpPr>
            <a:spLocks noGrp="1"/>
          </p:cNvSpPr>
          <p:nvPr>
            <p:ph type="body" sz="quarter" idx="13"/>
          </p:nvPr>
        </p:nvSpPr>
        <p:spPr/>
        <p:txBody>
          <a:bodyPr>
            <a:normAutofit fontScale="62500" lnSpcReduction="20000"/>
          </a:bodyPr>
          <a:lstStyle/>
          <a:p>
            <a:endParaRPr lang="en-US"/>
          </a:p>
        </p:txBody>
      </p:sp>
      <p:sp>
        <p:nvSpPr>
          <p:cNvPr id="3" name="Text Placeholder 2">
            <a:extLst>
              <a:ext uri="{FF2B5EF4-FFF2-40B4-BE49-F238E27FC236}">
                <a16:creationId xmlns:a16="http://schemas.microsoft.com/office/drawing/2014/main" id="{99599F85-67ED-4FA6-9F85-E79F594F3995}"/>
              </a:ext>
            </a:extLst>
          </p:cNvPr>
          <p:cNvSpPr>
            <a:spLocks noGrp="1"/>
          </p:cNvSpPr>
          <p:nvPr>
            <p:ph type="body" sz="quarter" idx="14"/>
          </p:nvPr>
        </p:nvSpPr>
        <p:spPr/>
        <p:txBody>
          <a:bodyPr>
            <a:normAutofit fontScale="62500" lnSpcReduction="20000"/>
          </a:bodyPr>
          <a:lstStyle/>
          <a:p>
            <a:endParaRPr lang="en-US"/>
          </a:p>
        </p:txBody>
      </p:sp>
      <p:sp>
        <p:nvSpPr>
          <p:cNvPr id="4" name="Text Placeholder 3">
            <a:extLst>
              <a:ext uri="{FF2B5EF4-FFF2-40B4-BE49-F238E27FC236}">
                <a16:creationId xmlns:a16="http://schemas.microsoft.com/office/drawing/2014/main" id="{EC00E192-E7A9-4B13-9DF0-567F11EB495B}"/>
              </a:ext>
            </a:extLst>
          </p:cNvPr>
          <p:cNvSpPr>
            <a:spLocks noGrp="1"/>
          </p:cNvSpPr>
          <p:nvPr>
            <p:ph type="body" sz="quarter" idx="15"/>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7D26B2C9-EB6D-450F-BEF8-21C1471D6782}"/>
              </a:ext>
            </a:extLst>
          </p:cNvPr>
          <p:cNvSpPr>
            <a:spLocks noGrp="1"/>
          </p:cNvSpPr>
          <p:nvPr>
            <p:ph type="body" sz="quarter" idx="17"/>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FF98C6EA-3571-4228-BF2F-74A8592AE992}"/>
              </a:ext>
            </a:extLst>
          </p:cNvPr>
          <p:cNvPicPr>
            <a:picLocks noChangeAspect="1"/>
          </p:cNvPicPr>
          <p:nvPr/>
        </p:nvPicPr>
        <p:blipFill>
          <a:blip r:embed="rId2"/>
          <a:stretch>
            <a:fillRect/>
          </a:stretch>
        </p:blipFill>
        <p:spPr>
          <a:xfrm>
            <a:off x="1676303" y="353558"/>
            <a:ext cx="8839393" cy="6150883"/>
          </a:xfrm>
          <a:prstGeom prst="rect">
            <a:avLst/>
          </a:prstGeom>
        </p:spPr>
      </p:pic>
    </p:spTree>
    <p:extLst>
      <p:ext uri="{BB962C8B-B14F-4D97-AF65-F5344CB8AC3E}">
        <p14:creationId xmlns:p14="http://schemas.microsoft.com/office/powerpoint/2010/main" val="118534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1900378"/>
            <a:ext cx="11333481"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sz="1600">
                <a:solidFill>
                  <a:schemeClr val="bg1"/>
                </a:solidFill>
                <a:latin typeface="Calibri" panose="020F0502020204030204" pitchFamily="34" charset="0"/>
                <a:cs typeface="Calibri" panose="020F0502020204030204" pitchFamily="34" charset="0"/>
              </a:rPr>
              <a:t>Is the order of execution of task forms deterministic based on DAG before resolution of parameters start? </a:t>
            </a:r>
            <a:r>
              <a:rPr lang="en-US" sz="1600" err="1">
                <a:solidFill>
                  <a:schemeClr val="bg1"/>
                </a:solidFill>
                <a:latin typeface="Calibri" panose="020F0502020204030204" pitchFamily="34" charset="0"/>
                <a:cs typeface="Calibri" panose="020F0502020204030204" pitchFamily="34" charset="0"/>
              </a:rPr>
              <a:t>Eg</a:t>
            </a:r>
            <a:r>
              <a:rPr lang="en-US" sz="1600">
                <a:solidFill>
                  <a:schemeClr val="bg1"/>
                </a:solidFill>
                <a:latin typeface="Calibri" panose="020F0502020204030204" pitchFamily="34" charset="0"/>
                <a:cs typeface="Calibri" panose="020F0502020204030204" pitchFamily="34" charset="0"/>
              </a:rPr>
              <a:t>: if the trigger condition for multiple task forms becomes true at the same time(which in itself is a bad design), in what order do they execute?</a:t>
            </a:r>
          </a:p>
          <a:p>
            <a:r>
              <a:rPr lang="en-US" sz="1600">
                <a:solidFill>
                  <a:schemeClr val="bg1"/>
                </a:solidFill>
                <a:latin typeface="Calibri" panose="020F0502020204030204" pitchFamily="34" charset="0"/>
                <a:cs typeface="Calibri" panose="020F0502020204030204" pitchFamily="34" charset="0"/>
              </a:rPr>
              <a:t>	In chaining parent can define multiple skills as follow up tasks. And when the parent skill execution completes, a skill discovery event is triggered to find which skill should be triggered next. There can be scenarios where multiple child skill are discovered and executed. Even if there are multiple tasks triggered, ranker ultimately pick 1 winner skill.</a:t>
            </a:r>
          </a:p>
          <a:p>
            <a:pPr marL="342900" indent="-342900">
              <a:buFont typeface="+mj-lt"/>
              <a:buAutoNum type="arabicPeriod"/>
            </a:pPr>
            <a:r>
              <a:rPr lang="en-US" sz="1600">
                <a:solidFill>
                  <a:schemeClr val="bg1"/>
                </a:solidFill>
                <a:latin typeface="Calibri" panose="020F0502020204030204" pitchFamily="34" charset="0"/>
                <a:cs typeface="Calibri" panose="020F0502020204030204" pitchFamily="34" charset="0"/>
              </a:rPr>
              <a:t>Does all parameters of one task form resolve before moving on to the next task form in chain or can parameters across task forms execute in parallel if they are not dependent on each other?</a:t>
            </a:r>
          </a:p>
          <a:p>
            <a:r>
              <a:rPr lang="en-US" sz="1600">
                <a:solidFill>
                  <a:schemeClr val="bg1"/>
                </a:solidFill>
                <a:latin typeface="Calibri" panose="020F0502020204030204" pitchFamily="34" charset="0"/>
                <a:cs typeface="Calibri" panose="020F0502020204030204" pitchFamily="34" charset="0"/>
              </a:rPr>
              <a:t>	Chaining happens sequentially. So parent skill will get executed i.e. parameters are resolved before we start executing child skill. Can you explain why there is a need to execute tasks forms in parallel?</a:t>
            </a:r>
          </a:p>
          <a:p>
            <a:pPr marL="342900" indent="-342900">
              <a:buFont typeface="+mj-lt"/>
              <a:buAutoNum type="arabicPeriod"/>
            </a:pPr>
            <a:r>
              <a:rPr lang="en-US" sz="1600">
                <a:solidFill>
                  <a:schemeClr val="bg1"/>
                </a:solidFill>
                <a:latin typeface="Calibri" panose="020F0502020204030204" pitchFamily="34" charset="0"/>
                <a:cs typeface="Calibri" panose="020F0502020204030204" pitchFamily="34" charset="0"/>
              </a:rPr>
              <a:t>What is the behavior if there can be more than 1 way to </a:t>
            </a:r>
            <a:r>
              <a:rPr lang="en-US" sz="1600" err="1">
                <a:solidFill>
                  <a:schemeClr val="bg1"/>
                </a:solidFill>
                <a:latin typeface="Calibri" panose="020F0502020204030204" pitchFamily="34" charset="0"/>
                <a:cs typeface="Calibri" panose="020F0502020204030204" pitchFamily="34" charset="0"/>
              </a:rPr>
              <a:t>FinalTurn</a:t>
            </a:r>
            <a:r>
              <a:rPr lang="en-US" sz="1600">
                <a:solidFill>
                  <a:schemeClr val="bg1"/>
                </a:solidFill>
                <a:latin typeface="Calibri" panose="020F0502020204030204" pitchFamily="34" charset="0"/>
                <a:cs typeface="Calibri" panose="020F0502020204030204" pitchFamily="34" charset="0"/>
              </a:rPr>
              <a:t>/</a:t>
            </a:r>
            <a:r>
              <a:rPr lang="en-US" sz="1600" err="1">
                <a:solidFill>
                  <a:schemeClr val="bg1"/>
                </a:solidFill>
                <a:latin typeface="Calibri" panose="020F0502020204030204" pitchFamily="34" charset="0"/>
                <a:cs typeface="Calibri" panose="020F0502020204030204" pitchFamily="34" charset="0"/>
              </a:rPr>
              <a:t>TCPFinalAction</a:t>
            </a:r>
            <a:r>
              <a:rPr lang="en-US" sz="1600">
                <a:solidFill>
                  <a:schemeClr val="bg1"/>
                </a:solidFill>
                <a:latin typeface="Calibri" panose="020F0502020204030204" pitchFamily="34" charset="0"/>
                <a:cs typeface="Calibri" panose="020F0502020204030204" pitchFamily="34" charset="0"/>
              </a:rPr>
              <a:t> from different task forms at the same time?</a:t>
            </a:r>
          </a:p>
          <a:p>
            <a:pPr lvl="0"/>
            <a:r>
              <a:rPr lang="en-US" sz="1600">
                <a:solidFill>
                  <a:schemeClr val="bg1"/>
                </a:solidFill>
                <a:latin typeface="Calibri" panose="020F0502020204030204" pitchFamily="34" charset="0"/>
                <a:cs typeface="Calibri" panose="020F0502020204030204" pitchFamily="34" charset="0"/>
              </a:rPr>
              <a:t>	If you are asking if there are different ways to chain to another skill apart from adding </a:t>
            </a:r>
            <a:r>
              <a:rPr lang="en-US" sz="1600" err="1">
                <a:solidFill>
                  <a:schemeClr val="bg1"/>
                </a:solidFill>
                <a:latin typeface="Calibri" panose="020F0502020204030204" pitchFamily="34" charset="0"/>
                <a:cs typeface="Calibri" panose="020F0502020204030204" pitchFamily="34" charset="0"/>
              </a:rPr>
              <a:t>FinalAction</a:t>
            </a:r>
            <a:r>
              <a:rPr lang="en-US" sz="1600">
                <a:solidFill>
                  <a:schemeClr val="bg1"/>
                </a:solidFill>
                <a:latin typeface="Calibri" panose="020F0502020204030204" pitchFamily="34" charset="0"/>
                <a:cs typeface="Calibri" panose="020F0502020204030204" pitchFamily="34" charset="0"/>
              </a:rPr>
              <a:t>, then yes. It is possible to do so.</a:t>
            </a:r>
          </a:p>
          <a:p>
            <a:pPr lvl="0"/>
            <a:r>
              <a:rPr lang="en-US" sz="1600">
                <a:solidFill>
                  <a:schemeClr val="bg1"/>
                </a:solidFill>
                <a:latin typeface="Calibri" panose="020F0502020204030204" pitchFamily="34" charset="0"/>
                <a:cs typeface="Calibri" panose="020F0502020204030204" pitchFamily="34" charset="0"/>
              </a:rPr>
              <a:t>You can find more information on </a:t>
            </a:r>
            <a:r>
              <a:rPr lang="en-US" sz="1600">
                <a:solidFill>
                  <a:schemeClr val="bg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https://cortanawiki.azurewebsites.net/teams/core/skills/1PSkillGuide/SkillChaining.html?q=chaining</a:t>
            </a:r>
            <a:r>
              <a:rPr lang="en-US" sz="160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54246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423597"/>
            <a:ext cx="11811001" cy="20108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a:solidFill>
                  <a:schemeClr val="bg1"/>
                </a:solidFill>
              </a:rPr>
              <a:t>Can you please explain how disambiguation works, how control returns to our code, and the selection model?</a:t>
            </a:r>
          </a:p>
          <a:p>
            <a:pPr marL="342900" indent="-342900">
              <a:buFont typeface="+mj-lt"/>
              <a:buAutoNum type="arabicPeriod"/>
            </a:pPr>
            <a:r>
              <a:rPr lang="en-US">
                <a:solidFill>
                  <a:schemeClr val="bg1"/>
                </a:solidFill>
              </a:rPr>
              <a:t>Since a disambiguation can be resolved using a position or name(</a:t>
            </a:r>
            <a:r>
              <a:rPr lang="en-US" err="1">
                <a:solidFill>
                  <a:schemeClr val="bg1"/>
                </a:solidFill>
              </a:rPr>
              <a:t>eg</a:t>
            </a:r>
            <a:r>
              <a:rPr lang="en-US">
                <a:solidFill>
                  <a:schemeClr val="bg1"/>
                </a:solidFill>
              </a:rPr>
              <a:t>: person name or meeting title), is Core’s model smart enough to figure this out always rather than skill giving hints using “</a:t>
            </a:r>
            <a:r>
              <a:rPr lang="en-US" err="1">
                <a:solidFill>
                  <a:schemeClr val="bg1"/>
                </a:solidFill>
              </a:rPr>
              <a:t>LUConstraints</a:t>
            </a:r>
            <a:r>
              <a:rPr lang="en-US">
                <a:solidFill>
                  <a:schemeClr val="bg1"/>
                </a:solidFill>
              </a:rPr>
              <a:t>”?</a:t>
            </a:r>
          </a:p>
          <a:p>
            <a:pPr marL="342900" indent="-342900">
              <a:buFont typeface="+mj-lt"/>
              <a:buAutoNum type="arabicPeriod"/>
            </a:pPr>
            <a:r>
              <a:rPr lang="en-US">
                <a:solidFill>
                  <a:schemeClr val="bg1"/>
                </a:solidFill>
              </a:rPr>
              <a:t>Since a disambiguation can be for a parameter which is a struct (</a:t>
            </a:r>
            <a:r>
              <a:rPr lang="en-US" err="1">
                <a:solidFill>
                  <a:schemeClr val="bg1"/>
                </a:solidFill>
              </a:rPr>
              <a:t>eg</a:t>
            </a:r>
            <a:r>
              <a:rPr lang="en-US">
                <a:solidFill>
                  <a:schemeClr val="bg1"/>
                </a:solidFill>
              </a:rPr>
              <a:t>: Attendee has </a:t>
            </a:r>
            <a:r>
              <a:rPr lang="en-US" err="1">
                <a:solidFill>
                  <a:schemeClr val="bg1"/>
                </a:solidFill>
              </a:rPr>
              <a:t>BondType</a:t>
            </a:r>
            <a:r>
              <a:rPr lang="en-US">
                <a:solidFill>
                  <a:schemeClr val="bg1"/>
                </a:solidFill>
              </a:rPr>
              <a:t> as “</a:t>
            </a:r>
            <a:r>
              <a:rPr lang="en-US" err="1">
                <a:solidFill>
                  <a:schemeClr val="bg1"/>
                </a:solidFill>
              </a:rPr>
              <a:t>ContactItem</a:t>
            </a:r>
            <a:r>
              <a:rPr lang="en-US">
                <a:solidFill>
                  <a:schemeClr val="bg1"/>
                </a:solidFill>
              </a:rPr>
              <a:t>” which is a struct), how does Core figure out which property of the struct should be matched against for disambiguation?</a:t>
            </a:r>
          </a:p>
          <a:p>
            <a:pPr lvl="0"/>
            <a:endParaRPr lang="en-US" sz="1600">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Disambiguation</a:t>
            </a:r>
          </a:p>
          <a:p>
            <a:pPr lvl="0" algn="ctr"/>
            <a:r>
              <a:rPr lang="en-US" sz="1600">
                <a:solidFill>
                  <a:schemeClr val="bg1"/>
                </a:solidFill>
              </a:rPr>
              <a:t>Reaz Uddin</a:t>
            </a:r>
          </a:p>
        </p:txBody>
      </p:sp>
    </p:spTree>
    <p:extLst>
      <p:ext uri="{BB962C8B-B14F-4D97-AF65-F5344CB8AC3E}">
        <p14:creationId xmlns:p14="http://schemas.microsoft.com/office/powerpoint/2010/main" val="118584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146599"/>
            <a:ext cx="11811001"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buFont typeface="Wingdings" panose="05000000000000000000" pitchFamily="2" charset="2"/>
              <a:buChar char="q"/>
            </a:pPr>
            <a:r>
              <a:rPr lang="en-US">
                <a:solidFill>
                  <a:schemeClr val="bg1"/>
                </a:solidFill>
              </a:rPr>
              <a:t>How disambiguation works?</a:t>
            </a:r>
          </a:p>
          <a:p>
            <a:pPr marL="742950" lvl="1" indent="-285750">
              <a:buFont typeface="Arial" panose="020B0604020202020204" pitchFamily="34" charset="0"/>
              <a:buChar char="•"/>
            </a:pPr>
            <a:r>
              <a:rPr lang="en-US">
                <a:solidFill>
                  <a:schemeClr val="bg1"/>
                </a:solidFill>
              </a:rPr>
              <a:t>Starts when a parameter has multiple possible values</a:t>
            </a:r>
          </a:p>
          <a:p>
            <a:pPr marL="1200150" lvl="2" indent="-285750">
              <a:buFont typeface="Arial" panose="020B0604020202020204" pitchFamily="34" charset="0"/>
              <a:buChar char="•"/>
            </a:pPr>
            <a:r>
              <a:rPr lang="en-US">
                <a:solidFill>
                  <a:schemeClr val="bg1"/>
                </a:solidFill>
              </a:rPr>
              <a:t>The resolver found multiple possible values for a parameter</a:t>
            </a:r>
          </a:p>
          <a:p>
            <a:pPr marL="742950" lvl="1" indent="-285750">
              <a:buFont typeface="Arial" panose="020B0604020202020204" pitchFamily="34" charset="0"/>
              <a:buChar char="•"/>
            </a:pPr>
            <a:r>
              <a:rPr lang="en-US">
                <a:solidFill>
                  <a:schemeClr val="bg1"/>
                </a:solidFill>
              </a:rPr>
              <a:t>Platform marks the parameter state as </a:t>
            </a:r>
            <a:r>
              <a:rPr lang="en-US" err="1">
                <a:solidFill>
                  <a:schemeClr val="bg1"/>
                </a:solidFill>
              </a:rPr>
              <a:t>PromptedForSelection</a:t>
            </a:r>
            <a:endParaRPr lang="en-US">
              <a:solidFill>
                <a:schemeClr val="bg1"/>
              </a:solidFill>
            </a:endParaRPr>
          </a:p>
          <a:p>
            <a:pPr marL="742950" lvl="1" indent="-285750">
              <a:buFont typeface="Arial" panose="020B0604020202020204" pitchFamily="34" charset="0"/>
              <a:buChar char="•"/>
            </a:pPr>
            <a:r>
              <a:rPr lang="en-US">
                <a:solidFill>
                  <a:schemeClr val="bg1"/>
                </a:solidFill>
              </a:rPr>
              <a:t>Prompts the user using the </a:t>
            </a:r>
            <a:r>
              <a:rPr lang="en-US" err="1">
                <a:solidFill>
                  <a:schemeClr val="bg1"/>
                </a:solidFill>
              </a:rPr>
              <a:t>DialogAct</a:t>
            </a:r>
            <a:r>
              <a:rPr lang="en-US">
                <a:solidFill>
                  <a:schemeClr val="bg1"/>
                </a:solidFill>
              </a:rPr>
              <a:t> specified in the </a:t>
            </a:r>
            <a:r>
              <a:rPr lang="en-US" err="1">
                <a:solidFill>
                  <a:schemeClr val="bg1"/>
                </a:solidFill>
              </a:rPr>
              <a:t>TaskForm</a:t>
            </a:r>
            <a:endParaRPr lang="en-US">
              <a:solidFill>
                <a:schemeClr val="bg1"/>
              </a:solidFill>
            </a:endParaRPr>
          </a:p>
          <a:p>
            <a:pPr marL="742950" lvl="1" indent="-285750">
              <a:buFont typeface="Arial" panose="020B0604020202020204" pitchFamily="34" charset="0"/>
              <a:buChar char="•"/>
            </a:pPr>
            <a:r>
              <a:rPr lang="en-US">
                <a:solidFill>
                  <a:schemeClr val="bg1"/>
                </a:solidFill>
              </a:rPr>
              <a:t>Comes back to Cortex with user utterance and runs the Selection pipeline</a:t>
            </a:r>
          </a:p>
          <a:p>
            <a:pPr marL="742950" lvl="1" indent="-285750">
              <a:buFont typeface="Arial" panose="020B0604020202020204" pitchFamily="34" charset="0"/>
              <a:buChar char="•"/>
            </a:pPr>
            <a:r>
              <a:rPr lang="en-US">
                <a:solidFill>
                  <a:schemeClr val="bg1"/>
                </a:solidFill>
              </a:rPr>
              <a:t>If one item is selected the parameter is marked Filled by the runtime.</a:t>
            </a:r>
          </a:p>
          <a:p>
            <a:pPr marL="742950" lvl="1" indent="-285750">
              <a:buFont typeface="Arial" panose="020B0604020202020204" pitchFamily="34" charset="0"/>
              <a:buChar char="•"/>
            </a:pPr>
            <a:r>
              <a:rPr lang="en-US">
                <a:solidFill>
                  <a:schemeClr val="bg1"/>
                </a:solidFill>
              </a:rPr>
              <a:t>Otherwise the platform </a:t>
            </a:r>
            <a:r>
              <a:rPr lang="en-US" err="1">
                <a:solidFill>
                  <a:schemeClr val="bg1"/>
                </a:solidFill>
              </a:rPr>
              <a:t>reprompts</a:t>
            </a:r>
            <a:r>
              <a:rPr lang="en-US">
                <a:solidFill>
                  <a:schemeClr val="bg1"/>
                </a:solidFill>
              </a:rPr>
              <a:t> with the selected items or all items if none selected.</a:t>
            </a:r>
          </a:p>
          <a:p>
            <a:pPr lvl="0"/>
            <a:endParaRPr lang="en-US" sz="1600">
              <a:solidFill>
                <a:schemeClr val="bg1"/>
              </a:solidFill>
            </a:endParaRPr>
          </a:p>
        </p:txBody>
      </p:sp>
      <p:sp>
        <p:nvSpPr>
          <p:cNvPr id="6" name="Rectangle 5">
            <a:extLst>
              <a:ext uri="{FF2B5EF4-FFF2-40B4-BE49-F238E27FC236}">
                <a16:creationId xmlns:a16="http://schemas.microsoft.com/office/drawing/2014/main" id="{AC275F41-7D4D-4ADD-A607-D1634A3A84D7}"/>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Disambiguation</a:t>
            </a:r>
          </a:p>
          <a:p>
            <a:pPr lvl="0" algn="ctr"/>
            <a:r>
              <a:rPr lang="en-US" sz="1600">
                <a:solidFill>
                  <a:schemeClr val="bg1"/>
                </a:solidFill>
              </a:rPr>
              <a:t>Reaz Uddin</a:t>
            </a:r>
          </a:p>
        </p:txBody>
      </p:sp>
    </p:spTree>
    <p:extLst>
      <p:ext uri="{BB962C8B-B14F-4D97-AF65-F5344CB8AC3E}">
        <p14:creationId xmlns:p14="http://schemas.microsoft.com/office/powerpoint/2010/main" val="269380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pic>
        <p:nvPicPr>
          <p:cNvPr id="7" name="Picture 6">
            <a:extLst>
              <a:ext uri="{FF2B5EF4-FFF2-40B4-BE49-F238E27FC236}">
                <a16:creationId xmlns:a16="http://schemas.microsoft.com/office/drawing/2014/main" id="{421CBA48-5FD7-4F41-A53E-2D81E489A51F}"/>
              </a:ext>
            </a:extLst>
          </p:cNvPr>
          <p:cNvPicPr>
            <a:picLocks noChangeAspect="1"/>
          </p:cNvPicPr>
          <p:nvPr/>
        </p:nvPicPr>
        <p:blipFill>
          <a:blip r:embed="rId3"/>
          <a:stretch>
            <a:fillRect/>
          </a:stretch>
        </p:blipFill>
        <p:spPr>
          <a:xfrm>
            <a:off x="7905146" y="1991187"/>
            <a:ext cx="4286854" cy="4505094"/>
          </a:xfrm>
          <a:prstGeom prst="rect">
            <a:avLst/>
          </a:prstGeom>
        </p:spPr>
      </p:pic>
      <p:pic>
        <p:nvPicPr>
          <p:cNvPr id="8" name="Picture 7">
            <a:extLst>
              <a:ext uri="{FF2B5EF4-FFF2-40B4-BE49-F238E27FC236}">
                <a16:creationId xmlns:a16="http://schemas.microsoft.com/office/drawing/2014/main" id="{33B5E0BD-520C-4F6F-80B7-81A7237B7503}"/>
              </a:ext>
            </a:extLst>
          </p:cNvPr>
          <p:cNvPicPr>
            <a:picLocks noChangeAspect="1"/>
          </p:cNvPicPr>
          <p:nvPr/>
        </p:nvPicPr>
        <p:blipFill>
          <a:blip r:embed="rId4"/>
          <a:stretch>
            <a:fillRect/>
          </a:stretch>
        </p:blipFill>
        <p:spPr>
          <a:xfrm>
            <a:off x="4328630" y="1981663"/>
            <a:ext cx="3576516" cy="4505093"/>
          </a:xfrm>
          <a:prstGeom prst="rect">
            <a:avLst/>
          </a:prstGeom>
        </p:spPr>
      </p:pic>
      <p:sp>
        <p:nvSpPr>
          <p:cNvPr id="9" name="Rectangle 8">
            <a:extLst>
              <a:ext uri="{FF2B5EF4-FFF2-40B4-BE49-F238E27FC236}">
                <a16:creationId xmlns:a16="http://schemas.microsoft.com/office/drawing/2014/main" id="{C313F26F-50BF-4854-A3EB-370AFE378BBB}"/>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Disambiguation</a:t>
            </a:r>
          </a:p>
          <a:p>
            <a:pPr lvl="0" algn="ctr"/>
            <a:r>
              <a:rPr lang="en-US" sz="1600">
                <a:solidFill>
                  <a:schemeClr val="bg1"/>
                </a:solidFill>
              </a:rPr>
              <a:t>Reaz Uddin</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214702"/>
            <a:ext cx="4124326" cy="3949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buFont typeface="Wingdings" panose="05000000000000000000" pitchFamily="2" charset="2"/>
              <a:buChar char="q"/>
            </a:pPr>
            <a:r>
              <a:rPr lang="en-US">
                <a:solidFill>
                  <a:schemeClr val="bg1"/>
                </a:solidFill>
              </a:rPr>
              <a:t>Which properties are used for disambiguation?</a:t>
            </a:r>
            <a:endParaRPr lang="en-US" sz="1100">
              <a:solidFill>
                <a:schemeClr val="bg1"/>
              </a:solidFill>
            </a:endParaRPr>
          </a:p>
          <a:p>
            <a:pPr marL="742950" lvl="1" indent="-285750">
              <a:buFont typeface="Arial" panose="020B0604020202020204" pitchFamily="34" charset="0"/>
              <a:buChar char="•"/>
            </a:pPr>
            <a:r>
              <a:rPr lang="en-US">
                <a:solidFill>
                  <a:schemeClr val="bg1"/>
                </a:solidFill>
              </a:rPr>
              <a:t>Cortex creates </a:t>
            </a:r>
            <a:r>
              <a:rPr lang="en-US" err="1">
                <a:solidFill>
                  <a:schemeClr val="bg1"/>
                </a:solidFill>
              </a:rPr>
              <a:t>DialogEntity</a:t>
            </a:r>
            <a:r>
              <a:rPr lang="en-US">
                <a:solidFill>
                  <a:schemeClr val="bg1"/>
                </a:solidFill>
              </a:rPr>
              <a:t> from the TCP entities, e.g., </a:t>
            </a:r>
            <a:r>
              <a:rPr lang="en-US" err="1">
                <a:solidFill>
                  <a:schemeClr val="bg1"/>
                </a:solidFill>
              </a:rPr>
              <a:t>ContactItem</a:t>
            </a:r>
            <a:r>
              <a:rPr lang="en-US">
                <a:solidFill>
                  <a:schemeClr val="bg1"/>
                </a:solidFill>
              </a:rPr>
              <a:t>, Calendar etc.</a:t>
            </a:r>
          </a:p>
          <a:p>
            <a:pPr marL="742950" lvl="1" indent="-285750">
              <a:buFont typeface="Arial" panose="020B0604020202020204" pitchFamily="34" charset="0"/>
              <a:buChar char="•"/>
            </a:pPr>
            <a:endParaRPr lang="en-US">
              <a:solidFill>
                <a:schemeClr val="bg1"/>
              </a:solidFill>
            </a:endParaRPr>
          </a:p>
          <a:p>
            <a:pPr marL="742950" lvl="1" indent="-285750">
              <a:buFont typeface="Arial" panose="020B0604020202020204" pitchFamily="34" charset="0"/>
              <a:buChar char="•"/>
            </a:pPr>
            <a:r>
              <a:rPr lang="en-US">
                <a:solidFill>
                  <a:schemeClr val="bg1"/>
                </a:solidFill>
              </a:rPr>
              <a:t>Following fields in </a:t>
            </a:r>
            <a:r>
              <a:rPr lang="en-US" err="1">
                <a:solidFill>
                  <a:schemeClr val="bg1"/>
                </a:solidFill>
              </a:rPr>
              <a:t>DialogEntity</a:t>
            </a:r>
            <a:r>
              <a:rPr lang="en-US">
                <a:solidFill>
                  <a:schemeClr val="bg1"/>
                </a:solidFill>
              </a:rPr>
              <a:t> need to be populated</a:t>
            </a:r>
          </a:p>
          <a:p>
            <a:pPr marL="1200150" lvl="2" indent="-285750">
              <a:buFont typeface="Arial" panose="020B0604020202020204" pitchFamily="34" charset="0"/>
              <a:buChar char="•"/>
            </a:pPr>
            <a:r>
              <a:rPr lang="en-US" sz="1400" err="1">
                <a:solidFill>
                  <a:schemeClr val="bg1"/>
                </a:solidFill>
              </a:rPr>
              <a:t>DisplayText</a:t>
            </a:r>
            <a:r>
              <a:rPr lang="en-US">
                <a:solidFill>
                  <a:schemeClr val="bg1"/>
                </a:solidFill>
              </a:rPr>
              <a:t> (</a:t>
            </a:r>
            <a:r>
              <a:rPr lang="en-US" sz="1200">
                <a:solidFill>
                  <a:schemeClr val="bg1"/>
                </a:solidFill>
                <a:hlinkClick r:id="rId5"/>
              </a:rPr>
              <a:t>DisplayHelper</a:t>
            </a:r>
            <a:r>
              <a:rPr lang="en-US">
                <a:solidFill>
                  <a:schemeClr val="bg1"/>
                </a:solidFill>
              </a:rPr>
              <a:t>)</a:t>
            </a:r>
          </a:p>
          <a:p>
            <a:pPr marL="1200150" lvl="2" indent="-285750">
              <a:buFont typeface="Arial" panose="020B0604020202020204" pitchFamily="34" charset="0"/>
              <a:buChar char="•"/>
            </a:pPr>
            <a:r>
              <a:rPr lang="en-US" sz="1400" err="1">
                <a:solidFill>
                  <a:schemeClr val="bg1"/>
                </a:solidFill>
              </a:rPr>
              <a:t>KnownAs</a:t>
            </a:r>
            <a:r>
              <a:rPr lang="en-US" sz="1400">
                <a:solidFill>
                  <a:schemeClr val="bg1"/>
                </a:solidFill>
              </a:rPr>
              <a:t>[] </a:t>
            </a:r>
            <a:r>
              <a:rPr lang="en-US">
                <a:solidFill>
                  <a:schemeClr val="bg1"/>
                </a:solidFill>
              </a:rPr>
              <a:t>(</a:t>
            </a:r>
            <a:r>
              <a:rPr lang="en-US" sz="1200">
                <a:solidFill>
                  <a:schemeClr val="bg1"/>
                </a:solidFill>
                <a:hlinkClick r:id="rId6"/>
              </a:rPr>
              <a:t>SetSelectionFieldsHelper</a:t>
            </a:r>
            <a:r>
              <a:rPr lang="en-US">
                <a:solidFill>
                  <a:schemeClr val="bg1"/>
                </a:solidFill>
              </a:rPr>
              <a:t>)</a:t>
            </a:r>
          </a:p>
          <a:p>
            <a:pPr marL="742950" lvl="1" indent="-285750">
              <a:buFont typeface="Arial" panose="020B0604020202020204" pitchFamily="34" charset="0"/>
              <a:buChar char="•"/>
            </a:pPr>
            <a:endParaRPr lang="en-US">
              <a:solidFill>
                <a:schemeClr val="bg1"/>
              </a:solidFill>
            </a:endParaRPr>
          </a:p>
          <a:p>
            <a:pPr marL="742950" lvl="1" indent="-285750">
              <a:buFont typeface="Arial" panose="020B0604020202020204" pitchFamily="34" charset="0"/>
              <a:buChar char="•"/>
            </a:pPr>
            <a:r>
              <a:rPr lang="en-US">
                <a:solidFill>
                  <a:schemeClr val="bg1"/>
                </a:solidFill>
              </a:rPr>
              <a:t>If a new entity type is introduced, new methods need to be added</a:t>
            </a:r>
          </a:p>
          <a:p>
            <a:pPr marL="285750" lvl="0" indent="-285750">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1213817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285098"/>
            <a:ext cx="11811001" cy="22878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buFont typeface="Wingdings" panose="05000000000000000000" pitchFamily="2" charset="2"/>
              <a:buChar char="q"/>
            </a:pPr>
            <a:r>
              <a:rPr lang="en-US">
                <a:solidFill>
                  <a:schemeClr val="bg1"/>
                </a:solidFill>
              </a:rPr>
              <a:t>Select by position or name</a:t>
            </a:r>
            <a:endParaRPr lang="en-US" sz="1100">
              <a:solidFill>
                <a:schemeClr val="bg1"/>
              </a:solidFill>
            </a:endParaRPr>
          </a:p>
          <a:p>
            <a:pPr marL="742950" lvl="1" indent="-285750">
              <a:buFont typeface="Arial" panose="020B0604020202020204" pitchFamily="34" charset="0"/>
              <a:buChar char="•"/>
            </a:pPr>
            <a:r>
              <a:rPr lang="en-US">
                <a:solidFill>
                  <a:schemeClr val="bg1"/>
                </a:solidFill>
              </a:rPr>
              <a:t>To select by position ‘</a:t>
            </a:r>
            <a:r>
              <a:rPr lang="en-US" err="1">
                <a:solidFill>
                  <a:schemeClr val="bg1"/>
                </a:solidFill>
              </a:rPr>
              <a:t>position_ref</a:t>
            </a:r>
            <a:r>
              <a:rPr lang="en-US">
                <a:solidFill>
                  <a:schemeClr val="bg1"/>
                </a:solidFill>
              </a:rPr>
              <a:t>’ slot is needed</a:t>
            </a:r>
          </a:p>
          <a:p>
            <a:pPr marL="742950" lvl="1" indent="-285750">
              <a:buFont typeface="Arial" panose="020B0604020202020204" pitchFamily="34" charset="0"/>
              <a:buChar char="•"/>
            </a:pPr>
            <a:r>
              <a:rPr lang="en-US">
                <a:solidFill>
                  <a:schemeClr val="bg1"/>
                </a:solidFill>
              </a:rPr>
              <a:t>Usually the slot is generated by the skill LU</a:t>
            </a:r>
          </a:p>
          <a:p>
            <a:pPr marL="742950" lvl="1" indent="-285750">
              <a:buFont typeface="Arial" panose="020B0604020202020204" pitchFamily="34" charset="0"/>
              <a:buChar char="•"/>
            </a:pPr>
            <a:r>
              <a:rPr lang="en-US">
                <a:solidFill>
                  <a:schemeClr val="bg1"/>
                </a:solidFill>
              </a:rPr>
              <a:t>Selection pipeline was updated recently to generate this slot when no LU slot is generated</a:t>
            </a:r>
          </a:p>
          <a:p>
            <a:pPr marL="1200150" lvl="2" indent="-285750">
              <a:buFont typeface="Arial" panose="020B0604020202020204" pitchFamily="34" charset="0"/>
              <a:buChar char="•"/>
            </a:pPr>
            <a:r>
              <a:rPr lang="en-US">
                <a:solidFill>
                  <a:schemeClr val="bg1"/>
                </a:solidFill>
              </a:rPr>
              <a:t>Being tested under </a:t>
            </a:r>
            <a:r>
              <a:rPr lang="en-US" err="1">
                <a:solidFill>
                  <a:schemeClr val="bg1"/>
                </a:solidFill>
              </a:rPr>
              <a:t>SelectionSignals</a:t>
            </a:r>
            <a:r>
              <a:rPr lang="en-US">
                <a:solidFill>
                  <a:schemeClr val="bg1"/>
                </a:solidFill>
              </a:rPr>
              <a:t> flight</a:t>
            </a:r>
          </a:p>
          <a:p>
            <a:pPr marL="1200150" lvl="2" indent="-285750">
              <a:buFont typeface="Arial" panose="020B0604020202020204" pitchFamily="34" charset="0"/>
              <a:buChar char="•"/>
            </a:pPr>
            <a:endParaRPr lang="en-US">
              <a:solidFill>
                <a:schemeClr val="bg1"/>
              </a:solidFill>
            </a:endParaRPr>
          </a:p>
          <a:p>
            <a:pPr marL="742950" lvl="1" indent="-285750">
              <a:buFont typeface="Arial" panose="020B0604020202020204" pitchFamily="34" charset="0"/>
              <a:buChar char="•"/>
            </a:pPr>
            <a:r>
              <a:rPr lang="en-US">
                <a:solidFill>
                  <a:schemeClr val="bg1"/>
                </a:solidFill>
              </a:rPr>
              <a:t>To select by name, the user query should have some match with </a:t>
            </a:r>
            <a:r>
              <a:rPr lang="en-US" err="1">
                <a:solidFill>
                  <a:schemeClr val="bg1"/>
                </a:solidFill>
              </a:rPr>
              <a:t>DisplayText</a:t>
            </a:r>
            <a:r>
              <a:rPr lang="en-US">
                <a:solidFill>
                  <a:schemeClr val="bg1"/>
                </a:solidFill>
              </a:rPr>
              <a:t> or some </a:t>
            </a:r>
            <a:r>
              <a:rPr lang="en-US" err="1">
                <a:solidFill>
                  <a:schemeClr val="bg1"/>
                </a:solidFill>
              </a:rPr>
              <a:t>KnownAs</a:t>
            </a:r>
            <a:r>
              <a:rPr lang="en-US">
                <a:solidFill>
                  <a:schemeClr val="bg1"/>
                </a:solidFill>
              </a:rPr>
              <a:t> field.</a:t>
            </a:r>
          </a:p>
          <a:p>
            <a:pPr marL="285750" lvl="0" indent="-285750">
              <a:buFont typeface="Arial" panose="020B0604020202020204" pitchFamily="34" charset="0"/>
              <a:buChar char="•"/>
            </a:pPr>
            <a:endParaRPr lang="en-US" sz="1600">
              <a:solidFill>
                <a:schemeClr val="bg1"/>
              </a:solidFill>
            </a:endParaRPr>
          </a:p>
        </p:txBody>
      </p:sp>
      <p:sp>
        <p:nvSpPr>
          <p:cNvPr id="6" name="Rectangle 5">
            <a:extLst>
              <a:ext uri="{FF2B5EF4-FFF2-40B4-BE49-F238E27FC236}">
                <a16:creationId xmlns:a16="http://schemas.microsoft.com/office/drawing/2014/main" id="{E110FCD2-3054-44F7-9E34-C877CA1B0CA9}"/>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Disambiguation</a:t>
            </a:r>
          </a:p>
          <a:p>
            <a:pPr lvl="0" algn="ctr"/>
            <a:r>
              <a:rPr lang="en-US" sz="1600">
                <a:solidFill>
                  <a:schemeClr val="bg1"/>
                </a:solidFill>
              </a:rPr>
              <a:t>Reaz Uddin</a:t>
            </a:r>
          </a:p>
        </p:txBody>
      </p:sp>
    </p:spTree>
    <p:extLst>
      <p:ext uri="{BB962C8B-B14F-4D97-AF65-F5344CB8AC3E}">
        <p14:creationId xmlns:p14="http://schemas.microsoft.com/office/powerpoint/2010/main" val="165876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3464427"/>
            <a:ext cx="118110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AutoNum type="arabicPeriod"/>
            </a:pPr>
            <a:endParaRPr lang="en-US">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523220"/>
          </a:xfrm>
          <a:prstGeom prst="rect">
            <a:avLst/>
          </a:prstGeom>
        </p:spPr>
        <p:txBody>
          <a:bodyPr wrap="square" anchor="t">
            <a:spAutoFit/>
          </a:bodyPr>
          <a:lstStyle/>
          <a:p>
            <a:pPr algn="ctr"/>
            <a:r>
              <a:rPr lang="en-US" sz="2800" b="1">
                <a:solidFill>
                  <a:schemeClr val="bg1"/>
                </a:solidFill>
              </a:rPr>
              <a:t>Cortana - Cortex</a:t>
            </a:r>
            <a:endParaRPr lang="en-US"/>
          </a:p>
        </p:txBody>
      </p:sp>
      <p:pic>
        <p:nvPicPr>
          <p:cNvPr id="2" name="Picture 2" descr="ObservationUnderstanding &#10;Skill Discovery &#10;Pre Ranker &#10;Skill Runtime - Executes skills without commitment &#10;Ranker - Picks one skill &#10;Skill Runtime - Executes skills with commitment &#10;InteractionContinuation ">
            <a:extLst>
              <a:ext uri="{FF2B5EF4-FFF2-40B4-BE49-F238E27FC236}">
                <a16:creationId xmlns:a16="http://schemas.microsoft.com/office/drawing/2014/main" id="{07F1F373-F461-4B5B-889A-86B9068A4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054" y="1642669"/>
            <a:ext cx="3269330" cy="504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04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grpSp>
        <p:nvGrpSpPr>
          <p:cNvPr id="2" name="Group 1">
            <a:extLst>
              <a:ext uri="{FF2B5EF4-FFF2-40B4-BE49-F238E27FC236}">
                <a16:creationId xmlns:a16="http://schemas.microsoft.com/office/drawing/2014/main" id="{0166A568-040D-4F92-B6C5-97C3E7787F3D}"/>
              </a:ext>
            </a:extLst>
          </p:cNvPr>
          <p:cNvGrpSpPr/>
          <p:nvPr/>
        </p:nvGrpSpPr>
        <p:grpSpPr>
          <a:xfrm>
            <a:off x="6538907" y="1737279"/>
            <a:ext cx="5505456" cy="3799969"/>
            <a:chOff x="6538907" y="1737279"/>
            <a:chExt cx="5505456" cy="3799969"/>
          </a:xfrm>
        </p:grpSpPr>
        <p:sp>
          <p:nvSpPr>
            <p:cNvPr id="6" name="Rectangle 5">
              <a:extLst>
                <a:ext uri="{FF2B5EF4-FFF2-40B4-BE49-F238E27FC236}">
                  <a16:creationId xmlns:a16="http://schemas.microsoft.com/office/drawing/2014/main" id="{9971047C-D262-43E7-BEA6-5AD1E9746BA9}"/>
                </a:ext>
              </a:extLst>
            </p:cNvPr>
            <p:cNvSpPr/>
            <p:nvPr/>
          </p:nvSpPr>
          <p:spPr>
            <a:xfrm>
              <a:off x="8967787" y="1825625"/>
              <a:ext cx="3076576" cy="322421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4CF8DEFF-3305-4182-A7C3-B225CED29D19}"/>
                </a:ext>
              </a:extLst>
            </p:cNvPr>
            <p:cNvSpPr/>
            <p:nvPr/>
          </p:nvSpPr>
          <p:spPr>
            <a:xfrm>
              <a:off x="9258299" y="2659061"/>
              <a:ext cx="2538413" cy="5524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err="1"/>
                <a:t>EvidenceGenerator</a:t>
              </a:r>
              <a:endParaRPr lang="en-US"/>
            </a:p>
          </p:txBody>
        </p:sp>
        <p:sp>
          <p:nvSpPr>
            <p:cNvPr id="8" name="Rectangle 7">
              <a:extLst>
                <a:ext uri="{FF2B5EF4-FFF2-40B4-BE49-F238E27FC236}">
                  <a16:creationId xmlns:a16="http://schemas.microsoft.com/office/drawing/2014/main" id="{84A9528E-4863-4CCB-B468-29DE0C7194EB}"/>
                </a:ext>
              </a:extLst>
            </p:cNvPr>
            <p:cNvSpPr/>
            <p:nvPr/>
          </p:nvSpPr>
          <p:spPr>
            <a:xfrm>
              <a:off x="9258299" y="3459162"/>
              <a:ext cx="2538413" cy="5524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err="1"/>
                <a:t>StatisticalProcessor</a:t>
              </a:r>
              <a:endParaRPr lang="en-US"/>
            </a:p>
          </p:txBody>
        </p:sp>
        <p:sp>
          <p:nvSpPr>
            <p:cNvPr id="9" name="Rectangle 8">
              <a:extLst>
                <a:ext uri="{FF2B5EF4-FFF2-40B4-BE49-F238E27FC236}">
                  <a16:creationId xmlns:a16="http://schemas.microsoft.com/office/drawing/2014/main" id="{090985CC-0FCE-4D16-ACD8-70A14B0666E9}"/>
                </a:ext>
              </a:extLst>
            </p:cNvPr>
            <p:cNvSpPr/>
            <p:nvPr/>
          </p:nvSpPr>
          <p:spPr>
            <a:xfrm>
              <a:off x="9258299" y="4259263"/>
              <a:ext cx="2538413" cy="5524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err="1"/>
                <a:t>HypothesisUpdater</a:t>
              </a:r>
              <a:endParaRPr lang="en-US"/>
            </a:p>
          </p:txBody>
        </p:sp>
        <p:cxnSp>
          <p:nvCxnSpPr>
            <p:cNvPr id="10" name="Straight Arrow Connector 9">
              <a:extLst>
                <a:ext uri="{FF2B5EF4-FFF2-40B4-BE49-F238E27FC236}">
                  <a16:creationId xmlns:a16="http://schemas.microsoft.com/office/drawing/2014/main" id="{CE38BA19-A211-4635-9B2C-1BBAE4335A9A}"/>
                </a:ext>
              </a:extLst>
            </p:cNvPr>
            <p:cNvCxnSpPr>
              <a:cxnSpLocks/>
            </p:cNvCxnSpPr>
            <p:nvPr/>
          </p:nvCxnSpPr>
          <p:spPr>
            <a:xfrm>
              <a:off x="8572500" y="2106611"/>
              <a:ext cx="395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BFD8B8-A34A-4C27-9760-2AE23ADF2FAF}"/>
                </a:ext>
              </a:extLst>
            </p:cNvPr>
            <p:cNvSpPr txBox="1"/>
            <p:nvPr/>
          </p:nvSpPr>
          <p:spPr>
            <a:xfrm>
              <a:off x="6662739" y="1737279"/>
              <a:ext cx="2828926" cy="1200329"/>
            </a:xfrm>
            <a:prstGeom prst="rect">
              <a:avLst/>
            </a:prstGeom>
            <a:noFill/>
          </p:spPr>
          <p:txBody>
            <a:bodyPr wrap="square" rtlCol="0">
              <a:spAutoFit/>
            </a:bodyPr>
            <a:lstStyle/>
            <a:p>
              <a:pPr marL="285750" indent="-285750">
                <a:buFont typeface="Arial" panose="020B0604020202020204" pitchFamily="34" charset="0"/>
                <a:buChar char="•"/>
              </a:pPr>
              <a:r>
                <a:rPr lang="en-US" err="1"/>
                <a:t>DialogHypothesis</a:t>
              </a:r>
              <a:r>
                <a:rPr lang="en-US"/>
                <a:t> (contains SF and parameters with children)</a:t>
              </a:r>
            </a:p>
          </p:txBody>
        </p:sp>
        <p:cxnSp>
          <p:nvCxnSpPr>
            <p:cNvPr id="12" name="Straight Arrow Connector 11">
              <a:extLst>
                <a:ext uri="{FF2B5EF4-FFF2-40B4-BE49-F238E27FC236}">
                  <a16:creationId xmlns:a16="http://schemas.microsoft.com/office/drawing/2014/main" id="{955E6BD2-D900-4FA2-B054-6AC3BCB20169}"/>
                </a:ext>
              </a:extLst>
            </p:cNvPr>
            <p:cNvCxnSpPr>
              <a:cxnSpLocks/>
            </p:cNvCxnSpPr>
            <p:nvPr/>
          </p:nvCxnSpPr>
          <p:spPr>
            <a:xfrm flipH="1">
              <a:off x="8572500" y="4411663"/>
              <a:ext cx="395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65B135-17A4-4D26-835F-9E80BF775ADD}"/>
                </a:ext>
              </a:extLst>
            </p:cNvPr>
            <p:cNvSpPr txBox="1"/>
            <p:nvPr/>
          </p:nvSpPr>
          <p:spPr>
            <a:xfrm>
              <a:off x="6538907" y="3782922"/>
              <a:ext cx="2828926" cy="1754326"/>
            </a:xfrm>
            <a:prstGeom prst="rect">
              <a:avLst/>
            </a:prstGeom>
            <a:noFill/>
          </p:spPr>
          <p:txBody>
            <a:bodyPr wrap="square" rtlCol="0">
              <a:spAutoFit/>
            </a:bodyPr>
            <a:lstStyle/>
            <a:p>
              <a:pPr marL="285750" indent="-285750">
                <a:buFont typeface="Arial" panose="020B0604020202020204" pitchFamily="34" charset="0"/>
                <a:buChar char="•"/>
              </a:pPr>
              <a:r>
                <a:rPr lang="en-US"/>
                <a:t>Updated </a:t>
              </a:r>
              <a:r>
                <a:rPr lang="en-US" err="1"/>
                <a:t>DialogHypothesis</a:t>
              </a:r>
              <a:r>
                <a:rPr lang="en-US"/>
                <a:t> (parameters with selected entities)</a:t>
              </a:r>
            </a:p>
            <a:p>
              <a:pPr marL="285750" indent="-285750">
                <a:buFont typeface="Arial" panose="020B0604020202020204" pitchFamily="34" charset="0"/>
                <a:buChar char="•"/>
              </a:pPr>
              <a:r>
                <a:rPr lang="en-US"/>
                <a:t>Status</a:t>
              </a:r>
            </a:p>
            <a:p>
              <a:endParaRPr lang="en-US"/>
            </a:p>
          </p:txBody>
        </p:sp>
      </p:grpSp>
      <p:sp>
        <p:nvSpPr>
          <p:cNvPr id="14" name="Rectangle 13">
            <a:extLst>
              <a:ext uri="{FF2B5EF4-FFF2-40B4-BE49-F238E27FC236}">
                <a16:creationId xmlns:a16="http://schemas.microsoft.com/office/drawing/2014/main" id="{956A68AF-3D20-4676-A55A-18095D157D01}"/>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Disambiguation</a:t>
            </a:r>
          </a:p>
          <a:p>
            <a:pPr lvl="0" algn="ctr"/>
            <a:r>
              <a:rPr lang="en-US" sz="1600">
                <a:solidFill>
                  <a:schemeClr val="bg1"/>
                </a:solidFill>
              </a:rPr>
              <a:t>Reaz Uddin</a:t>
            </a:r>
          </a:p>
        </p:txBody>
      </p:sp>
      <p:sp>
        <p:nvSpPr>
          <p:cNvPr id="15" name="Rectangle 14">
            <a:extLst>
              <a:ext uri="{FF2B5EF4-FFF2-40B4-BE49-F238E27FC236}">
                <a16:creationId xmlns:a16="http://schemas.microsoft.com/office/drawing/2014/main" id="{48659C3A-9BD4-423B-B45A-EEE4FAEF65DD}"/>
              </a:ext>
            </a:extLst>
          </p:cNvPr>
          <p:cNvSpPr/>
          <p:nvPr/>
        </p:nvSpPr>
        <p:spPr>
          <a:xfrm>
            <a:off x="9258299" y="1963736"/>
            <a:ext cx="2538413" cy="5524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err="1"/>
              <a:t>PreSelectionProcessor</a:t>
            </a:r>
            <a:endParaRPr lang="en-US"/>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1136744"/>
            <a:ext cx="6048375" cy="5365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buFont typeface="Arial" panose="020B0604020202020204" pitchFamily="34" charset="0"/>
              <a:buChar char="•"/>
            </a:pPr>
            <a:endParaRPr lang="en-US"/>
          </a:p>
          <a:p>
            <a:pPr marL="285750" indent="-285750">
              <a:buFont typeface="Wingdings" panose="05000000000000000000" pitchFamily="2" charset="2"/>
              <a:buChar char="q"/>
            </a:pPr>
            <a:r>
              <a:rPr lang="en-US">
                <a:solidFill>
                  <a:schemeClr val="bg1"/>
                </a:solidFill>
              </a:rPr>
              <a:t>Selection pipeline and model</a:t>
            </a:r>
            <a:endParaRPr lang="en-US" sz="1100">
              <a:solidFill>
                <a:schemeClr val="bg1"/>
              </a:solidFill>
            </a:endParaRPr>
          </a:p>
          <a:p>
            <a:pPr marL="742950" lvl="1" indent="-285750">
              <a:buFont typeface="Arial" panose="020B0604020202020204" pitchFamily="34" charset="0"/>
              <a:buChar char="•"/>
            </a:pPr>
            <a:r>
              <a:rPr lang="en-US">
                <a:solidFill>
                  <a:schemeClr val="bg1"/>
                </a:solidFill>
              </a:rPr>
              <a:t>Pre-Selection step checks if model execution can be avoided</a:t>
            </a:r>
          </a:p>
          <a:p>
            <a:pPr marL="742950" lvl="1" indent="-285750">
              <a:buFont typeface="Arial" panose="020B0604020202020204" pitchFamily="34" charset="0"/>
              <a:buChar char="•"/>
            </a:pPr>
            <a:r>
              <a:rPr lang="en-US">
                <a:solidFill>
                  <a:schemeClr val="bg1"/>
                </a:solidFill>
                <a:hlinkClick r:id="rId3"/>
              </a:rPr>
              <a:t>Feature extraction </a:t>
            </a:r>
            <a:r>
              <a:rPr lang="en-US">
                <a:solidFill>
                  <a:schemeClr val="bg1"/>
                </a:solidFill>
              </a:rPr>
              <a:t>from Query and Candidates.</a:t>
            </a:r>
          </a:p>
          <a:p>
            <a:pPr marL="742950" lvl="1" indent="-285750">
              <a:buFont typeface="Arial" panose="020B0604020202020204" pitchFamily="34" charset="0"/>
              <a:buChar char="•"/>
            </a:pPr>
            <a:r>
              <a:rPr lang="en-US">
                <a:solidFill>
                  <a:schemeClr val="bg1"/>
                </a:solidFill>
              </a:rPr>
              <a:t>A number of decision trees are evaluated to classify each candidate.</a:t>
            </a:r>
          </a:p>
          <a:p>
            <a:pPr marL="742950" lvl="1" indent="-285750">
              <a:buFont typeface="Arial" panose="020B0604020202020204" pitchFamily="34" charset="0"/>
              <a:buChar char="•"/>
            </a:pPr>
            <a:r>
              <a:rPr lang="en-US">
                <a:solidFill>
                  <a:schemeClr val="bg1"/>
                </a:solidFill>
              </a:rPr>
              <a:t>Update hypothesis with selected items.</a:t>
            </a:r>
          </a:p>
          <a:p>
            <a:pPr marL="742950" lvl="1" indent="-285750">
              <a:buFont typeface="Arial" panose="020B0604020202020204" pitchFamily="34" charset="0"/>
              <a:buChar char="•"/>
            </a:pPr>
            <a:endParaRPr lang="en-US">
              <a:solidFill>
                <a:schemeClr val="bg1"/>
              </a:solidFill>
            </a:endParaRPr>
          </a:p>
          <a:p>
            <a:pPr marL="742950" lvl="1" indent="-285750">
              <a:buFont typeface="Arial" panose="020B0604020202020204" pitchFamily="34" charset="0"/>
              <a:buChar char="•"/>
            </a:pPr>
            <a:r>
              <a:rPr lang="en-US">
                <a:solidFill>
                  <a:schemeClr val="bg1"/>
                </a:solidFill>
              </a:rPr>
              <a:t>Wiki page – </a:t>
            </a:r>
            <a:r>
              <a:rPr lang="en-US">
                <a:solidFill>
                  <a:schemeClr val="bg1"/>
                </a:solidFill>
                <a:hlinkClick r:id="rId4"/>
              </a:rPr>
              <a:t>Disambiguation Requirements</a:t>
            </a:r>
            <a:endParaRPr lang="en-US">
              <a:solidFill>
                <a:schemeClr val="bg1"/>
              </a:solidFill>
            </a:endParaRPr>
          </a:p>
          <a:p>
            <a:pPr marL="742950" lvl="1" indent="-285750">
              <a:buFont typeface="Arial" panose="020B0604020202020204" pitchFamily="34" charset="0"/>
              <a:buChar char="•"/>
            </a:pPr>
            <a:r>
              <a:rPr lang="en-US" err="1">
                <a:solidFill>
                  <a:schemeClr val="bg1"/>
                </a:solidFill>
              </a:rPr>
              <a:t>Aether</a:t>
            </a:r>
            <a:r>
              <a:rPr lang="en-US">
                <a:solidFill>
                  <a:schemeClr val="bg1"/>
                </a:solidFill>
              </a:rPr>
              <a:t> pipelines</a:t>
            </a:r>
          </a:p>
          <a:p>
            <a:pPr marL="1200150" lvl="2" indent="-285750">
              <a:buFont typeface="Arial" panose="020B0604020202020204" pitchFamily="34" charset="0"/>
              <a:buChar char="•"/>
            </a:pPr>
            <a:r>
              <a:rPr lang="en-US">
                <a:solidFill>
                  <a:schemeClr val="bg1"/>
                </a:solidFill>
              </a:rPr>
              <a:t>Data collection - aether://experiments/9951bedb-3024-4e05-9245-bce8c0bd106e</a:t>
            </a:r>
          </a:p>
          <a:p>
            <a:pPr marL="1200150" lvl="2" indent="-285750">
              <a:buFont typeface="Arial" panose="020B0604020202020204" pitchFamily="34" charset="0"/>
              <a:buChar char="•"/>
            </a:pPr>
            <a:r>
              <a:rPr lang="en-US">
                <a:solidFill>
                  <a:schemeClr val="bg1"/>
                </a:solidFill>
              </a:rPr>
              <a:t>Training and Evaluation - aether://experiments/a926d298-7dfa-470f-bb66-d40ee87a419c </a:t>
            </a:r>
          </a:p>
          <a:p>
            <a:pPr marL="742950" lvl="1" indent="-285750">
              <a:buFont typeface="Arial" panose="020B0604020202020204" pitchFamily="34" charset="0"/>
              <a:buChar char="•"/>
            </a:pPr>
            <a:r>
              <a:rPr lang="en-US">
                <a:solidFill>
                  <a:schemeClr val="bg1"/>
                </a:solidFill>
              </a:rPr>
              <a:t>Instrumentation data goes to COSMOS.</a:t>
            </a:r>
          </a:p>
          <a:p>
            <a:pPr marL="742950" lvl="1" indent="-285750">
              <a:buFont typeface="Arial" panose="020B0604020202020204" pitchFamily="34" charset="0"/>
              <a:buChar char="•"/>
            </a:pPr>
            <a:r>
              <a:rPr lang="en-US">
                <a:solidFill>
                  <a:schemeClr val="bg1"/>
                </a:solidFill>
              </a:rPr>
              <a:t>UHRS Hit </a:t>
            </a:r>
            <a:r>
              <a:rPr lang="en-US">
                <a:solidFill>
                  <a:schemeClr val="bg1"/>
                </a:solidFill>
                <a:hlinkClick r:id="rId5"/>
              </a:rPr>
              <a:t>App</a:t>
            </a:r>
            <a:endParaRPr lang="en-US" sz="1600">
              <a:solidFill>
                <a:schemeClr val="bg1"/>
              </a:solidFill>
            </a:endParaRPr>
          </a:p>
        </p:txBody>
      </p:sp>
    </p:spTree>
    <p:extLst>
      <p:ext uri="{BB962C8B-B14F-4D97-AF65-F5344CB8AC3E}">
        <p14:creationId xmlns:p14="http://schemas.microsoft.com/office/powerpoint/2010/main" val="3157516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396147"/>
            <a:ext cx="11811001"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a:solidFill>
                  <a:schemeClr val="bg1"/>
                </a:solidFill>
              </a:rPr>
              <a:t>What’s the correct way of implementing this for unsupported task forms? (Unsupported intent, for instance)</a:t>
            </a:r>
          </a:p>
          <a:p>
            <a:pPr marL="342900" indent="-342900">
              <a:buFont typeface="+mj-lt"/>
              <a:buAutoNum type="arabicPeriod"/>
            </a:pPr>
            <a:r>
              <a:rPr lang="en-US">
                <a:solidFill>
                  <a:schemeClr val="bg1"/>
                </a:solidFill>
              </a:rPr>
              <a:t>What’s the correct way of implementing this based on slot value validation? (Unsupported parameter value, such as ‘what do I have next year?’)</a:t>
            </a:r>
          </a:p>
          <a:p>
            <a:pPr lvl="0"/>
            <a:endParaRPr lang="en-US" sz="1600">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Polite Refusal</a:t>
            </a:r>
          </a:p>
          <a:p>
            <a:pPr lvl="0" algn="ctr"/>
            <a:r>
              <a:rPr lang="en-US" sz="1600">
                <a:solidFill>
                  <a:schemeClr val="bg1"/>
                </a:solidFill>
              </a:rPr>
              <a:t>Dmitriy </a:t>
            </a:r>
            <a:r>
              <a:rPr lang="en-US" sz="1600" err="1">
                <a:solidFill>
                  <a:schemeClr val="bg1"/>
                </a:solidFill>
              </a:rPr>
              <a:t>Chernyak</a:t>
            </a:r>
            <a:endParaRPr lang="en-US" sz="1600">
              <a:solidFill>
                <a:schemeClr val="bg1"/>
              </a:solidFill>
            </a:endParaRPr>
          </a:p>
        </p:txBody>
      </p:sp>
    </p:spTree>
    <p:extLst>
      <p:ext uri="{BB962C8B-B14F-4D97-AF65-F5344CB8AC3E}">
        <p14:creationId xmlns:p14="http://schemas.microsoft.com/office/powerpoint/2010/main" val="226743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165315"/>
            <a:ext cx="1181100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Arial"/>
              <a:buChar char="•"/>
            </a:pPr>
            <a:r>
              <a:rPr lang="en-US" sz="2400">
                <a:solidFill>
                  <a:schemeClr val="bg1"/>
                </a:solidFill>
              </a:rPr>
              <a:t>Used when a particular skill is supported on some devices and not on other devices. </a:t>
            </a:r>
          </a:p>
          <a:p>
            <a:pPr marL="342900" indent="-342900">
              <a:buFont typeface="Arial"/>
              <a:buChar char="•"/>
            </a:pPr>
            <a:r>
              <a:rPr lang="en-US" sz="2400">
                <a:solidFill>
                  <a:schemeClr val="bg1"/>
                </a:solidFill>
              </a:rPr>
              <a:t>Cortana will reply with a polite message.</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Polite Refusal</a:t>
            </a:r>
          </a:p>
          <a:p>
            <a:pPr lvl="0" algn="ctr"/>
            <a:r>
              <a:rPr lang="en-US" sz="1600">
                <a:solidFill>
                  <a:schemeClr val="bg1"/>
                </a:solidFill>
              </a:rPr>
              <a:t>Dmitriy </a:t>
            </a:r>
            <a:r>
              <a:rPr lang="en-US" sz="1600" err="1">
                <a:solidFill>
                  <a:schemeClr val="bg1"/>
                </a:solidFill>
              </a:rPr>
              <a:t>Chernyak</a:t>
            </a:r>
            <a:endParaRPr lang="en-US" sz="1600">
              <a:solidFill>
                <a:schemeClr val="bg1"/>
              </a:solidFill>
            </a:endParaRPr>
          </a:p>
        </p:txBody>
      </p:sp>
      <p:pic>
        <p:nvPicPr>
          <p:cNvPr id="2" name="Picture 5">
            <a:extLst>
              <a:ext uri="{FF2B5EF4-FFF2-40B4-BE49-F238E27FC236}">
                <a16:creationId xmlns:a16="http://schemas.microsoft.com/office/drawing/2014/main" id="{866D7E89-34CE-4237-81F2-438EE35C2F6A}"/>
              </a:ext>
            </a:extLst>
          </p:cNvPr>
          <p:cNvPicPr>
            <a:picLocks noChangeAspect="1"/>
          </p:cNvPicPr>
          <p:nvPr/>
        </p:nvPicPr>
        <p:blipFill>
          <a:blip r:embed="rId3"/>
          <a:stretch>
            <a:fillRect/>
          </a:stretch>
        </p:blipFill>
        <p:spPr>
          <a:xfrm>
            <a:off x="8765309" y="3431309"/>
            <a:ext cx="2743200" cy="2743200"/>
          </a:xfrm>
          <a:prstGeom prst="rect">
            <a:avLst/>
          </a:prstGeom>
        </p:spPr>
      </p:pic>
      <p:pic>
        <p:nvPicPr>
          <p:cNvPr id="7" name="Picture 7" descr="A person wearing a suit and tie&#10;&#10;Description generated with very high confidence">
            <a:extLst>
              <a:ext uri="{FF2B5EF4-FFF2-40B4-BE49-F238E27FC236}">
                <a16:creationId xmlns:a16="http://schemas.microsoft.com/office/drawing/2014/main" id="{B8680950-4E5E-4F71-9309-F54CC7245C2E}"/>
              </a:ext>
            </a:extLst>
          </p:cNvPr>
          <p:cNvPicPr>
            <a:picLocks noChangeAspect="1"/>
          </p:cNvPicPr>
          <p:nvPr/>
        </p:nvPicPr>
        <p:blipFill>
          <a:blip r:embed="rId4"/>
          <a:stretch>
            <a:fillRect/>
          </a:stretch>
        </p:blipFill>
        <p:spPr>
          <a:xfrm>
            <a:off x="1058718" y="3858329"/>
            <a:ext cx="2743200" cy="1796796"/>
          </a:xfrm>
          <a:prstGeom prst="rect">
            <a:avLst/>
          </a:prstGeom>
        </p:spPr>
      </p:pic>
      <p:sp>
        <p:nvSpPr>
          <p:cNvPr id="9" name="Speech Bubble: Rectangle with Corners Rounded 8">
            <a:extLst>
              <a:ext uri="{FF2B5EF4-FFF2-40B4-BE49-F238E27FC236}">
                <a16:creationId xmlns:a16="http://schemas.microsoft.com/office/drawing/2014/main" id="{815A0BC3-0F2A-41C4-8166-E4D2FC86D8E1}"/>
              </a:ext>
            </a:extLst>
          </p:cNvPr>
          <p:cNvSpPr/>
          <p:nvPr/>
        </p:nvSpPr>
        <p:spPr>
          <a:xfrm>
            <a:off x="3895437" y="3527014"/>
            <a:ext cx="4060535" cy="658336"/>
          </a:xfrm>
          <a:prstGeom prst="wedgeRoundRectCallou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r>
              <a:rPr lang="en-US" sz="3200">
                <a:solidFill>
                  <a:srgbClr val="FFFFFF"/>
                </a:solidFill>
              </a:rPr>
              <a:t>Open Bing.com</a:t>
            </a:r>
            <a:endParaRPr lang="en-US"/>
          </a:p>
        </p:txBody>
      </p:sp>
      <p:sp>
        <p:nvSpPr>
          <p:cNvPr id="10" name="Speech Bubble: Rectangle with Corners Rounded 9">
            <a:extLst>
              <a:ext uri="{FF2B5EF4-FFF2-40B4-BE49-F238E27FC236}">
                <a16:creationId xmlns:a16="http://schemas.microsoft.com/office/drawing/2014/main" id="{24517F89-ED45-45F9-8D76-3802DADFB7AD}"/>
              </a:ext>
            </a:extLst>
          </p:cNvPr>
          <p:cNvSpPr/>
          <p:nvPr/>
        </p:nvSpPr>
        <p:spPr>
          <a:xfrm>
            <a:off x="4634346" y="4726644"/>
            <a:ext cx="4060535" cy="1203166"/>
          </a:xfrm>
          <a:prstGeom prst="wedgeRoundRectCallou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r>
              <a:rPr lang="en-US" sz="3200">
                <a:solidFill>
                  <a:srgbClr val="FFFFFF"/>
                </a:solidFill>
              </a:rPr>
              <a:t>Sorry, I can't open websites here</a:t>
            </a:r>
            <a:endParaRPr lang="en-US"/>
          </a:p>
        </p:txBody>
      </p:sp>
    </p:spTree>
    <p:extLst>
      <p:ext uri="{BB962C8B-B14F-4D97-AF65-F5344CB8AC3E}">
        <p14:creationId xmlns:p14="http://schemas.microsoft.com/office/powerpoint/2010/main" val="39862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190499" y="2044518"/>
            <a:ext cx="11811001"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Arial"/>
              <a:buChar char="•"/>
            </a:pPr>
            <a:r>
              <a:rPr lang="en-US" sz="2400">
                <a:solidFill>
                  <a:schemeClr val="bg1"/>
                </a:solidFill>
              </a:rPr>
              <a:t>Polite Refusal for skills is handled centrally by the Fallback skill.</a:t>
            </a:r>
          </a:p>
          <a:p>
            <a:pPr marL="800100" lvl="1" indent="-342900">
              <a:buFont typeface="Arial"/>
              <a:buChar char="•"/>
            </a:pPr>
            <a:r>
              <a:rPr lang="en-US" sz="2400">
                <a:solidFill>
                  <a:schemeClr val="bg1"/>
                </a:solidFill>
              </a:rPr>
              <a:t>This makes it easier to bring up new devices and configure polite refusal for them.</a:t>
            </a:r>
          </a:p>
          <a:p>
            <a:pPr marL="342900" indent="-342900">
              <a:buFont typeface="Arial"/>
              <a:buChar char="•"/>
            </a:pPr>
            <a:r>
              <a:rPr lang="en-US" sz="2400">
                <a:solidFill>
                  <a:schemeClr val="bg1"/>
                </a:solidFill>
              </a:rPr>
              <a:t>Skills are usually defined by an intent, but occasionally by a combination of intent and slots.</a:t>
            </a:r>
          </a:p>
          <a:p>
            <a:pPr marL="800100" lvl="1" indent="-342900">
              <a:buFont typeface="Arial"/>
              <a:buChar char="•"/>
            </a:pPr>
            <a:r>
              <a:rPr lang="en-US" sz="2400">
                <a:solidFill>
                  <a:schemeClr val="bg1"/>
                </a:solidFill>
              </a:rPr>
              <a:t>For example, the query "Open Alexa" is handled by the open app intent and the </a:t>
            </a:r>
            <a:r>
              <a:rPr lang="en-US" sz="2400" err="1">
                <a:solidFill>
                  <a:schemeClr val="bg1"/>
                </a:solidFill>
              </a:rPr>
              <a:t>alexa</a:t>
            </a:r>
            <a:r>
              <a:rPr lang="en-US" sz="2400">
                <a:solidFill>
                  <a:schemeClr val="bg1"/>
                </a:solidFill>
              </a:rPr>
              <a:t> slot.</a:t>
            </a:r>
          </a:p>
          <a:p>
            <a:pPr marL="342900" indent="-342900">
              <a:buFont typeface="Arial"/>
              <a:buChar char="•"/>
            </a:pPr>
            <a:r>
              <a:rPr lang="en-US" sz="2400">
                <a:solidFill>
                  <a:schemeClr val="bg1"/>
                </a:solidFill>
              </a:rPr>
              <a:t>Dialog states that are similar to polite refusal but part of a skill should be handled within a skill.</a:t>
            </a:r>
          </a:p>
          <a:p>
            <a:pPr marL="342900" indent="-342900">
              <a:buFont typeface="Arial"/>
              <a:buChar char="•"/>
            </a:pPr>
            <a:endParaRPr lang="en-US" sz="2400">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Polite Refusal</a:t>
            </a:r>
          </a:p>
          <a:p>
            <a:pPr lvl="0" algn="ctr"/>
            <a:r>
              <a:rPr lang="en-US" sz="1600">
                <a:solidFill>
                  <a:schemeClr val="bg1"/>
                </a:solidFill>
              </a:rPr>
              <a:t>Dmitriy </a:t>
            </a:r>
            <a:r>
              <a:rPr lang="en-US" sz="1600" err="1">
                <a:solidFill>
                  <a:schemeClr val="bg1"/>
                </a:solidFill>
              </a:rPr>
              <a:t>Chernyak</a:t>
            </a:r>
            <a:endParaRPr lang="en-US" sz="1600">
              <a:solidFill>
                <a:schemeClr val="bg1"/>
              </a:solidFill>
            </a:endParaRPr>
          </a:p>
        </p:txBody>
      </p:sp>
    </p:spTree>
    <p:extLst>
      <p:ext uri="{BB962C8B-B14F-4D97-AF65-F5344CB8AC3E}">
        <p14:creationId xmlns:p14="http://schemas.microsoft.com/office/powerpoint/2010/main" val="2269928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190499" y="2783181"/>
            <a:ext cx="11811001"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Arial"/>
              <a:buChar char="•"/>
            </a:pPr>
            <a:r>
              <a:rPr lang="en-US" sz="2400">
                <a:solidFill>
                  <a:schemeClr val="bg1"/>
                </a:solidFill>
              </a:rPr>
              <a:t>Most of the time, surfaces follow an "</a:t>
            </a:r>
            <a:r>
              <a:rPr lang="en-US" sz="2400" err="1">
                <a:solidFill>
                  <a:schemeClr val="bg1"/>
                </a:solidFill>
              </a:rPr>
              <a:t>Opt</a:t>
            </a:r>
            <a:r>
              <a:rPr lang="en-US" sz="2400">
                <a:solidFill>
                  <a:schemeClr val="bg1"/>
                </a:solidFill>
              </a:rPr>
              <a:t> out" model, where as many skills as possible are enabled.</a:t>
            </a:r>
          </a:p>
          <a:p>
            <a:pPr marL="342900" indent="-342900">
              <a:buFont typeface="Arial"/>
              <a:buChar char="•"/>
            </a:pPr>
            <a:r>
              <a:rPr lang="en-US" sz="2400">
                <a:solidFill>
                  <a:schemeClr val="bg1"/>
                </a:solidFill>
              </a:rPr>
              <a:t>Sometimes (e.g. Outlook Commute) follows an "</a:t>
            </a:r>
            <a:r>
              <a:rPr lang="en-US" sz="2400" err="1">
                <a:solidFill>
                  <a:schemeClr val="bg1"/>
                </a:solidFill>
              </a:rPr>
              <a:t>Opt</a:t>
            </a:r>
            <a:r>
              <a:rPr lang="en-US" sz="2400">
                <a:solidFill>
                  <a:schemeClr val="bg1"/>
                </a:solidFill>
              </a:rPr>
              <a:t> in" model where most skills are disabled. All other intents run a Polite Refusal skill owned by Outlook Commute. </a:t>
            </a:r>
          </a:p>
          <a:p>
            <a:pPr marL="342900" indent="-342900">
              <a:buFont typeface="Arial"/>
              <a:buChar char="•"/>
            </a:pPr>
            <a:r>
              <a:rPr lang="en-US" sz="2400">
                <a:solidFill>
                  <a:schemeClr val="bg1"/>
                </a:solidFill>
              </a:rPr>
              <a:t>If you want to move a device to the "</a:t>
            </a:r>
            <a:r>
              <a:rPr lang="en-US" sz="2400" err="1">
                <a:solidFill>
                  <a:schemeClr val="bg1"/>
                </a:solidFill>
              </a:rPr>
              <a:t>Opt</a:t>
            </a:r>
            <a:r>
              <a:rPr lang="en-US" sz="2400">
                <a:solidFill>
                  <a:schemeClr val="bg1"/>
                </a:solidFill>
              </a:rPr>
              <a:t> in" model, talk to Core Runtime team.</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Polite Refusal</a:t>
            </a:r>
          </a:p>
          <a:p>
            <a:pPr lvl="0" algn="ctr"/>
            <a:r>
              <a:rPr lang="en-US" sz="1600">
                <a:solidFill>
                  <a:schemeClr val="bg1"/>
                </a:solidFill>
              </a:rPr>
              <a:t>Dmitriy </a:t>
            </a:r>
            <a:r>
              <a:rPr lang="en-US" sz="1600" err="1">
                <a:solidFill>
                  <a:schemeClr val="bg1"/>
                </a:solidFill>
              </a:rPr>
              <a:t>Chernyak</a:t>
            </a:r>
            <a:endParaRPr lang="en-US" sz="1600">
              <a:solidFill>
                <a:schemeClr val="bg1"/>
              </a:solidFill>
            </a:endParaRPr>
          </a:p>
        </p:txBody>
      </p:sp>
    </p:spTree>
    <p:extLst>
      <p:ext uri="{BB962C8B-B14F-4D97-AF65-F5344CB8AC3E}">
        <p14:creationId xmlns:p14="http://schemas.microsoft.com/office/powerpoint/2010/main" val="1421675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6" name="Text Placeholder 5">
            <a:extLst>
              <a:ext uri="{FF2B5EF4-FFF2-40B4-BE49-F238E27FC236}">
                <a16:creationId xmlns:a16="http://schemas.microsoft.com/office/drawing/2014/main" id="{7A9BCC0E-650D-4708-935C-1956E9BBC6B7}"/>
              </a:ext>
            </a:extLst>
          </p:cNvPr>
          <p:cNvSpPr txBox="1">
            <a:spLocks/>
          </p:cNvSpPr>
          <p:nvPr/>
        </p:nvSpPr>
        <p:spPr>
          <a:xfrm>
            <a:off x="380999" y="1923393"/>
            <a:ext cx="11430000" cy="2060244"/>
          </a:xfrm>
        </p:spPr>
        <p:txBody>
          <a:bodyPr anchor="b" anchorCtr="0">
            <a:normAutofit/>
          </a:bodyPr>
          <a:lstStyle>
            <a:lvl1pPr marL="0" marR="0" indent="0" algn="l" defTabSz="412750" latinLnBrk="0">
              <a:lnSpc>
                <a:spcPct val="100000"/>
              </a:lnSpc>
              <a:spcBef>
                <a:spcPts val="2600"/>
              </a:spcBef>
              <a:spcAft>
                <a:spcPts val="0"/>
              </a:spcAft>
              <a:buClrTx/>
              <a:buSzPct val="75000"/>
              <a:buFontTx/>
              <a:buNone/>
              <a:tabLst/>
              <a:defRPr sz="10333" b="1" i="0" u="none" strike="noStrike" cap="none" spc="0" baseline="0">
                <a:ln>
                  <a:noFill/>
                </a:ln>
                <a:solidFill>
                  <a:schemeClr val="bg1"/>
                </a:solidFill>
                <a:uFillTx/>
                <a:latin typeface="+mn-lt"/>
                <a:ea typeface="+mn-ea"/>
                <a:cs typeface="+mn-cs"/>
                <a:sym typeface="Helvetica Light"/>
              </a:defRPr>
            </a:lvl1pPr>
            <a:lvl2pPr marL="635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2pPr>
            <a:lvl3pPr marL="952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3pPr>
            <a:lvl4pPr marL="1270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4pPr>
            <a:lvl5pPr marL="1587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5pPr>
            <a:lvl6pPr marL="1905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6pPr>
            <a:lvl7pPr marL="2222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7pPr>
            <a:lvl8pPr marL="25400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8pPr>
            <a:lvl9pPr marL="2857500" marR="0" indent="-317500" algn="l" defTabSz="412750" latinLnBrk="0">
              <a:lnSpc>
                <a:spcPct val="100000"/>
              </a:lnSpc>
              <a:spcBef>
                <a:spcPts val="2600"/>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9pPr>
          </a:lstStyle>
          <a:p>
            <a:pPr algn="ctr"/>
            <a:r>
              <a:rPr lang="en-US" sz="9600" kern="0" spc="-250"/>
              <a:t>Questions?</a:t>
            </a:r>
          </a:p>
        </p:txBody>
      </p:sp>
    </p:spTree>
    <p:extLst>
      <p:ext uri="{BB962C8B-B14F-4D97-AF65-F5344CB8AC3E}">
        <p14:creationId xmlns:p14="http://schemas.microsoft.com/office/powerpoint/2010/main" val="403846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233321"/>
            <a:ext cx="11811001" cy="28418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a:solidFill>
                  <a:schemeClr val="bg1"/>
                </a:solidFill>
              </a:rPr>
              <a:t>How do output mappers work, in particular, how do the data flow from TCP to client using output mappers?</a:t>
            </a:r>
          </a:p>
          <a:p>
            <a:pPr marL="800100" lvl="1" indent="-342900">
              <a:buFont typeface="+mj-lt"/>
              <a:buAutoNum type="alphaLcParenR"/>
            </a:pPr>
            <a:r>
              <a:rPr lang="en-US">
                <a:solidFill>
                  <a:schemeClr val="bg1"/>
                </a:solidFill>
              </a:rPr>
              <a:t>Why are there restrictions in </a:t>
            </a:r>
            <a:r>
              <a:rPr lang="en-US" err="1">
                <a:solidFill>
                  <a:schemeClr val="bg1"/>
                </a:solidFill>
              </a:rPr>
              <a:t>outputmappers</a:t>
            </a:r>
            <a:r>
              <a:rPr lang="en-US">
                <a:solidFill>
                  <a:schemeClr val="bg1"/>
                </a:solidFill>
              </a:rPr>
              <a:t>, such as a different logger and different access to flights/tenant config? Can we unify this?</a:t>
            </a:r>
          </a:p>
          <a:p>
            <a:pPr marL="800100" lvl="1" indent="-342900">
              <a:buFont typeface="+mj-lt"/>
              <a:buAutoNum type="alphaLcParenR"/>
            </a:pPr>
            <a:r>
              <a:rPr lang="en-US">
                <a:solidFill>
                  <a:schemeClr val="bg1"/>
                </a:solidFill>
              </a:rPr>
              <a:t>What does the code in the </a:t>
            </a:r>
            <a:r>
              <a:rPr lang="en-US" err="1">
                <a:solidFill>
                  <a:schemeClr val="bg1"/>
                </a:solidFill>
              </a:rPr>
              <a:t>SnR</a:t>
            </a:r>
            <a:r>
              <a:rPr lang="en-US">
                <a:solidFill>
                  <a:schemeClr val="bg1"/>
                </a:solidFill>
              </a:rPr>
              <a:t> layer do, and why is it needed? Will this exist in the new stack?</a:t>
            </a:r>
          </a:p>
          <a:p>
            <a:pPr marL="342900" indent="-342900">
              <a:buFont typeface="+mj-lt"/>
              <a:buAutoNum type="arabicPeriod"/>
            </a:pPr>
            <a:r>
              <a:rPr lang="en-US">
                <a:solidFill>
                  <a:schemeClr val="bg1"/>
                </a:solidFill>
              </a:rPr>
              <a:t>Can we improve the documentation, or perhaps have better self documenting code, for basic </a:t>
            </a:r>
            <a:r>
              <a:rPr lang="en-US" err="1">
                <a:solidFill>
                  <a:schemeClr val="bg1"/>
                </a:solidFill>
              </a:rPr>
              <a:t>outputmapper</a:t>
            </a:r>
            <a:r>
              <a:rPr lang="en-US">
                <a:solidFill>
                  <a:schemeClr val="bg1"/>
                </a:solidFill>
              </a:rPr>
              <a:t> use? The naming in the code is so generic, that nobody has any idea what it does (*Sample 1)</a:t>
            </a:r>
          </a:p>
          <a:p>
            <a:pPr marL="342900" indent="-342900">
              <a:buFont typeface="+mj-lt"/>
              <a:buAutoNum type="arabicPeriod"/>
            </a:pPr>
            <a:r>
              <a:rPr lang="en-US">
                <a:solidFill>
                  <a:schemeClr val="bg1"/>
                </a:solidFill>
              </a:rPr>
              <a:t>When do we need an output mapper? Is it ONLY for showing UX, or should all task forms have them?</a:t>
            </a:r>
          </a:p>
          <a:p>
            <a:pPr marL="342900" indent="-342900">
              <a:buFont typeface="+mj-lt"/>
              <a:buAutoNum type="arabicPeriod"/>
            </a:pPr>
            <a:r>
              <a:rPr lang="en-US">
                <a:solidFill>
                  <a:schemeClr val="bg1"/>
                </a:solidFill>
              </a:rPr>
              <a:t>When should we write custom output mappers vs. use the ones from the core team? Ex. </a:t>
            </a:r>
            <a:r>
              <a:rPr lang="en-US" err="1">
                <a:solidFill>
                  <a:schemeClr val="bg1"/>
                </a:solidFill>
              </a:rPr>
              <a:t>CortanaSPAIdentityResponseGenerator</a:t>
            </a:r>
            <a:r>
              <a:rPr lang="en-US">
                <a:solidFill>
                  <a:schemeClr val="bg1"/>
                </a:solidFill>
              </a:rPr>
              <a:t>?</a:t>
            </a:r>
          </a:p>
          <a:p>
            <a:pPr lvl="0"/>
            <a:endParaRPr lang="en-US" sz="1600">
              <a:solidFill>
                <a:schemeClr val="bg1"/>
              </a:solidFill>
            </a:endParaRP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Output Mappers</a:t>
            </a:r>
          </a:p>
          <a:p>
            <a:pPr lvl="0" algn="ctr"/>
            <a:r>
              <a:rPr lang="en-US" sz="1600">
                <a:solidFill>
                  <a:schemeClr val="bg1"/>
                </a:solidFill>
              </a:rPr>
              <a:t>Dmitriy </a:t>
            </a:r>
            <a:r>
              <a:rPr lang="en-US" sz="1600" err="1">
                <a:solidFill>
                  <a:schemeClr val="bg1"/>
                </a:solidFill>
              </a:rPr>
              <a:t>Chernyak</a:t>
            </a:r>
            <a:endParaRPr lang="en-US" sz="1100">
              <a:solidFill>
                <a:schemeClr val="bg1"/>
              </a:solidFill>
            </a:endParaRPr>
          </a:p>
        </p:txBody>
      </p:sp>
    </p:spTree>
    <p:extLst>
      <p:ext uri="{BB962C8B-B14F-4D97-AF65-F5344CB8AC3E}">
        <p14:creationId xmlns:p14="http://schemas.microsoft.com/office/powerpoint/2010/main" val="373426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015488"/>
            <a:ext cx="11811001"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US" sz="2400">
                <a:solidFill>
                  <a:schemeClr val="bg1"/>
                </a:solidFill>
              </a:rPr>
              <a:t>After we receive a request and do skill logic, we need to return a response to a user.</a:t>
            </a:r>
            <a:endParaRPr lang="en-US">
              <a:solidFill>
                <a:schemeClr val="bg1"/>
              </a:solidFill>
            </a:endParaRPr>
          </a:p>
          <a:p>
            <a:r>
              <a:rPr lang="en-US" sz="2400">
                <a:solidFill>
                  <a:schemeClr val="bg1"/>
                </a:solidFill>
              </a:rPr>
              <a:t>In TCP, this is done with a </a:t>
            </a:r>
            <a:r>
              <a:rPr lang="en-US" sz="2400" b="1">
                <a:solidFill>
                  <a:schemeClr val="bg1"/>
                </a:solidFill>
              </a:rPr>
              <a:t>Dialog Act</a:t>
            </a:r>
            <a:r>
              <a:rPr lang="en-US" sz="2400">
                <a:solidFill>
                  <a:schemeClr val="bg1"/>
                </a:solidFill>
              </a:rPr>
              <a:t>.</a:t>
            </a:r>
          </a:p>
          <a:p>
            <a:r>
              <a:rPr lang="en-US" sz="2400">
                <a:solidFill>
                  <a:schemeClr val="bg1"/>
                </a:solidFill>
              </a:rPr>
              <a:t>A Dialog act has three main parts:</a:t>
            </a:r>
          </a:p>
          <a:p>
            <a:pPr marL="342900" indent="-342900">
              <a:buFont typeface="Arial"/>
              <a:buChar char="•"/>
            </a:pPr>
            <a:r>
              <a:rPr lang="en-US" sz="2400">
                <a:solidFill>
                  <a:schemeClr val="bg1"/>
                </a:solidFill>
              </a:rPr>
              <a:t>What Cortana says (LG)</a:t>
            </a:r>
          </a:p>
          <a:p>
            <a:pPr marL="342900" indent="-342900">
              <a:buFont typeface="Arial"/>
              <a:buChar char="•"/>
            </a:pPr>
            <a:r>
              <a:rPr lang="en-US" sz="2400">
                <a:solidFill>
                  <a:schemeClr val="bg1"/>
                </a:solidFill>
              </a:rPr>
              <a:t>What Cortana shows (Response / Adaptive Cards)</a:t>
            </a:r>
          </a:p>
          <a:p>
            <a:pPr marL="342900" indent="-342900">
              <a:buFont typeface="Arial"/>
              <a:buChar char="•"/>
            </a:pPr>
            <a:r>
              <a:rPr lang="en-US" sz="2400">
                <a:solidFill>
                  <a:schemeClr val="bg1"/>
                </a:solidFill>
              </a:rPr>
              <a:t>What Cortana does (Actions)</a:t>
            </a:r>
          </a:p>
          <a:p>
            <a:pPr marL="342900" indent="-342900">
              <a:buFont typeface="Arial"/>
              <a:buChar char="•"/>
            </a:pPr>
            <a:endParaRPr lang="en-US" sz="2400">
              <a:solidFill>
                <a:schemeClr val="bg1"/>
              </a:solidFill>
            </a:endParaRPr>
          </a:p>
          <a:p>
            <a:r>
              <a:rPr lang="en-US" sz="2400">
                <a:solidFill>
                  <a:schemeClr val="bg1"/>
                </a:solidFill>
              </a:rPr>
              <a:t>A Dialog act can also not result in a response to the user </a:t>
            </a:r>
            <a:br>
              <a:rPr lang="en-US" sz="2400">
                <a:solidFill>
                  <a:schemeClr val="bg1"/>
                </a:solidFill>
              </a:rPr>
            </a:br>
            <a:r>
              <a:rPr lang="en-US" sz="2400">
                <a:solidFill>
                  <a:schemeClr val="bg1"/>
                </a:solidFill>
              </a:rPr>
              <a:t>(e.g. by chaining to another skill)</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Output Mappers</a:t>
            </a:r>
          </a:p>
          <a:p>
            <a:pPr lvl="0" algn="ctr"/>
            <a:r>
              <a:rPr lang="en-US" sz="1600">
                <a:solidFill>
                  <a:schemeClr val="bg1"/>
                </a:solidFill>
              </a:rPr>
              <a:t>Dmitriy </a:t>
            </a:r>
            <a:r>
              <a:rPr lang="en-US" sz="1600" err="1">
                <a:solidFill>
                  <a:schemeClr val="bg1"/>
                </a:solidFill>
              </a:rPr>
              <a:t>Chernyak</a:t>
            </a:r>
            <a:endParaRPr lang="en-US" sz="1100">
              <a:solidFill>
                <a:schemeClr val="bg1"/>
              </a:solidFill>
            </a:endParaRPr>
          </a:p>
        </p:txBody>
      </p:sp>
    </p:spTree>
    <p:extLst>
      <p:ext uri="{BB962C8B-B14F-4D97-AF65-F5344CB8AC3E}">
        <p14:creationId xmlns:p14="http://schemas.microsoft.com/office/powerpoint/2010/main" val="318877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015488"/>
            <a:ext cx="11811001"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US" sz="2400">
                <a:solidFill>
                  <a:schemeClr val="bg1"/>
                </a:solidFill>
              </a:rPr>
              <a:t>The </a:t>
            </a:r>
            <a:r>
              <a:rPr lang="en-US" sz="2400" b="1">
                <a:solidFill>
                  <a:schemeClr val="bg1"/>
                </a:solidFill>
              </a:rPr>
              <a:t>Output Mapper </a:t>
            </a:r>
            <a:r>
              <a:rPr lang="en-US" sz="2400">
                <a:solidFill>
                  <a:schemeClr val="bg1"/>
                </a:solidFill>
              </a:rPr>
              <a:t>is the part of the dialog act that produces dynamic parts of the response.</a:t>
            </a:r>
          </a:p>
          <a:p>
            <a:endParaRPr lang="en-US" sz="2400">
              <a:solidFill>
                <a:schemeClr val="bg1"/>
              </a:solidFill>
            </a:endParaRPr>
          </a:p>
          <a:p>
            <a:r>
              <a:rPr lang="en-US" sz="2400">
                <a:solidFill>
                  <a:schemeClr val="bg1"/>
                </a:solidFill>
              </a:rPr>
              <a:t>Today, that is mainly the response / adaptive cards and the actions and can also include task chaining.</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Output Mappers</a:t>
            </a:r>
          </a:p>
          <a:p>
            <a:pPr lvl="0" algn="ctr"/>
            <a:r>
              <a:rPr lang="en-US" sz="1600">
                <a:solidFill>
                  <a:schemeClr val="bg1"/>
                </a:solidFill>
              </a:rPr>
              <a:t>Dmitriy </a:t>
            </a:r>
            <a:r>
              <a:rPr lang="en-US" sz="1600" err="1">
                <a:solidFill>
                  <a:schemeClr val="bg1"/>
                </a:solidFill>
              </a:rPr>
              <a:t>Chernyak</a:t>
            </a:r>
            <a:endParaRPr lang="en-US" sz="1100">
              <a:solidFill>
                <a:schemeClr val="bg1"/>
              </a:solidFill>
            </a:endParaRPr>
          </a:p>
        </p:txBody>
      </p:sp>
    </p:spTree>
    <p:extLst>
      <p:ext uri="{BB962C8B-B14F-4D97-AF65-F5344CB8AC3E}">
        <p14:creationId xmlns:p14="http://schemas.microsoft.com/office/powerpoint/2010/main" val="287386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380999" y="2015488"/>
            <a:ext cx="11811001"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US" sz="2400">
                <a:solidFill>
                  <a:schemeClr val="bg1"/>
                </a:solidFill>
              </a:rPr>
              <a:t>If your response to the user has no dynamic parts, you don't need an Output Mapper and can leave it null (or unset)*</a:t>
            </a:r>
          </a:p>
          <a:p>
            <a:endParaRPr lang="en-US" sz="2400">
              <a:solidFill>
                <a:schemeClr val="bg1"/>
              </a:solidFill>
            </a:endParaRPr>
          </a:p>
          <a:p>
            <a:r>
              <a:rPr lang="en-US" sz="2400">
                <a:solidFill>
                  <a:schemeClr val="bg1"/>
                </a:solidFill>
              </a:rPr>
              <a:t>We will automatically provide a default no-op Output Mapper for you (CortanaSPAIdentityResponseGenerator)</a:t>
            </a:r>
          </a:p>
          <a:p>
            <a:endParaRPr lang="en-US" sz="2400">
              <a:solidFill>
                <a:schemeClr val="bg1"/>
              </a:solidFill>
            </a:endParaRPr>
          </a:p>
          <a:p>
            <a:r>
              <a:rPr lang="en-US" sz="2400">
                <a:solidFill>
                  <a:schemeClr val="bg1"/>
                </a:solidFill>
              </a:rPr>
              <a:t>If you want a custom dynamic repsonse, you will need to write your own OutputMapper. </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Output Mappers</a:t>
            </a:r>
          </a:p>
          <a:p>
            <a:pPr lvl="0" algn="ctr"/>
            <a:r>
              <a:rPr lang="en-US" sz="1600">
                <a:solidFill>
                  <a:schemeClr val="bg1"/>
                </a:solidFill>
              </a:rPr>
              <a:t>Dmitriy </a:t>
            </a:r>
            <a:r>
              <a:rPr lang="en-US" sz="1600" err="1">
                <a:solidFill>
                  <a:schemeClr val="bg1"/>
                </a:solidFill>
              </a:rPr>
              <a:t>Chernyak</a:t>
            </a:r>
            <a:endParaRPr lang="en-US" sz="1100">
              <a:solidFill>
                <a:schemeClr val="bg1"/>
              </a:solidFill>
            </a:endParaRPr>
          </a:p>
        </p:txBody>
      </p:sp>
      <p:sp>
        <p:nvSpPr>
          <p:cNvPr id="6" name="TextBox 5">
            <a:extLst>
              <a:ext uri="{FF2B5EF4-FFF2-40B4-BE49-F238E27FC236}">
                <a16:creationId xmlns:a16="http://schemas.microsoft.com/office/drawing/2014/main" id="{82A2B6E2-9B60-4092-83B1-801EAF85608E}"/>
              </a:ext>
            </a:extLst>
          </p:cNvPr>
          <p:cNvSpPr txBox="1"/>
          <p:nvPr/>
        </p:nvSpPr>
        <p:spPr>
          <a:xfrm>
            <a:off x="380999" y="5456033"/>
            <a:ext cx="1181100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US" sz="1600">
                <a:solidFill>
                  <a:schemeClr val="bg1"/>
                </a:solidFill>
              </a:rPr>
              <a:t>*As soon as Dmitriy checks in a PR which is already written and signed off on</a:t>
            </a:r>
          </a:p>
        </p:txBody>
      </p:sp>
    </p:spTree>
    <p:extLst>
      <p:ext uri="{BB962C8B-B14F-4D97-AF65-F5344CB8AC3E}">
        <p14:creationId xmlns:p14="http://schemas.microsoft.com/office/powerpoint/2010/main" val="149768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5" name="Rectangle 4">
            <a:extLst>
              <a:ext uri="{FF2B5EF4-FFF2-40B4-BE49-F238E27FC236}">
                <a16:creationId xmlns:a16="http://schemas.microsoft.com/office/drawing/2014/main" id="{8F99199A-2389-448A-9DEC-3F7ACE52F418}"/>
              </a:ext>
            </a:extLst>
          </p:cNvPr>
          <p:cNvSpPr/>
          <p:nvPr/>
        </p:nvSpPr>
        <p:spPr>
          <a:xfrm>
            <a:off x="2816677" y="984675"/>
            <a:ext cx="6558644" cy="769441"/>
          </a:xfrm>
          <a:prstGeom prst="rect">
            <a:avLst/>
          </a:prstGeom>
        </p:spPr>
        <p:txBody>
          <a:bodyPr wrap="square" anchor="t">
            <a:spAutoFit/>
          </a:bodyPr>
          <a:lstStyle/>
          <a:p>
            <a:pPr lvl="0" algn="ctr"/>
            <a:r>
              <a:rPr lang="en-US" sz="2800" b="1">
                <a:solidFill>
                  <a:schemeClr val="bg1"/>
                </a:solidFill>
              </a:rPr>
              <a:t>Output Mappers</a:t>
            </a:r>
          </a:p>
          <a:p>
            <a:pPr lvl="0" algn="ctr"/>
            <a:r>
              <a:rPr lang="en-US" sz="1600">
                <a:solidFill>
                  <a:schemeClr val="bg1"/>
                </a:solidFill>
              </a:rPr>
              <a:t>Dmitriy </a:t>
            </a:r>
            <a:r>
              <a:rPr lang="en-US" sz="1600" err="1">
                <a:solidFill>
                  <a:schemeClr val="bg1"/>
                </a:solidFill>
              </a:rPr>
              <a:t>Chernyak</a:t>
            </a:r>
            <a:endParaRPr lang="en-US" sz="1100">
              <a:solidFill>
                <a:schemeClr val="bg1"/>
              </a:solidFill>
            </a:endParaRPr>
          </a:p>
        </p:txBody>
      </p:sp>
      <p:sp>
        <p:nvSpPr>
          <p:cNvPr id="2" name="Rectangle 1">
            <a:extLst>
              <a:ext uri="{FF2B5EF4-FFF2-40B4-BE49-F238E27FC236}">
                <a16:creationId xmlns:a16="http://schemas.microsoft.com/office/drawing/2014/main" id="{F4EF44DF-0706-4D83-ABDC-F2F948287147}"/>
              </a:ext>
            </a:extLst>
          </p:cNvPr>
          <p:cNvSpPr/>
          <p:nvPr/>
        </p:nvSpPr>
        <p:spPr>
          <a:xfrm>
            <a:off x="656936" y="2508028"/>
            <a:ext cx="2934854" cy="595035"/>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3200"/>
              <a:t>Cortex</a:t>
            </a:r>
            <a:endParaRPr lang="en-US"/>
          </a:p>
        </p:txBody>
      </p:sp>
      <p:sp>
        <p:nvSpPr>
          <p:cNvPr id="6" name="Rectangle 5">
            <a:extLst>
              <a:ext uri="{FF2B5EF4-FFF2-40B4-BE49-F238E27FC236}">
                <a16:creationId xmlns:a16="http://schemas.microsoft.com/office/drawing/2014/main" id="{60B50605-A399-4CC6-9DC6-939A76349B35}"/>
              </a:ext>
            </a:extLst>
          </p:cNvPr>
          <p:cNvSpPr/>
          <p:nvPr/>
        </p:nvSpPr>
        <p:spPr>
          <a:xfrm>
            <a:off x="4588163" y="2502254"/>
            <a:ext cx="2934854" cy="595035"/>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3200"/>
              <a:t>Xap</a:t>
            </a:r>
            <a:endParaRPr lang="en-US"/>
          </a:p>
        </p:txBody>
      </p:sp>
      <p:sp>
        <p:nvSpPr>
          <p:cNvPr id="7" name="Rectangle 6">
            <a:extLst>
              <a:ext uri="{FF2B5EF4-FFF2-40B4-BE49-F238E27FC236}">
                <a16:creationId xmlns:a16="http://schemas.microsoft.com/office/drawing/2014/main" id="{F0216B75-7CA0-46D8-8352-B8DF5C8991DF}"/>
              </a:ext>
            </a:extLst>
          </p:cNvPr>
          <p:cNvSpPr/>
          <p:nvPr/>
        </p:nvSpPr>
        <p:spPr>
          <a:xfrm>
            <a:off x="8444345" y="2502254"/>
            <a:ext cx="2934854" cy="595035"/>
          </a:xfrm>
          <a:prstGeom prst="rect">
            <a:avLst/>
          </a:prstGeom>
          <a:solidFill>
            <a:schemeClr val="bg1"/>
          </a:solid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fontAlgn="auto" latinLnBrk="0" hangingPunct="0">
              <a:lnSpc>
                <a:spcPct val="100000"/>
              </a:lnSpc>
              <a:spcBef>
                <a:spcPts val="0"/>
              </a:spcBef>
              <a:spcAft>
                <a:spcPts val="0"/>
              </a:spcAft>
              <a:buClrTx/>
              <a:buSzTx/>
              <a:buNone/>
              <a:tabLst/>
            </a:pPr>
            <a:r>
              <a:rPr lang="en-US" sz="3200"/>
              <a:t>SnR</a:t>
            </a:r>
            <a:endParaRPr lang="en-US"/>
          </a:p>
        </p:txBody>
      </p:sp>
      <p:cxnSp>
        <p:nvCxnSpPr>
          <p:cNvPr id="4" name="Straight Arrow Connector 3">
            <a:extLst>
              <a:ext uri="{FF2B5EF4-FFF2-40B4-BE49-F238E27FC236}">
                <a16:creationId xmlns:a16="http://schemas.microsoft.com/office/drawing/2014/main" id="{F6D98F79-CF0D-404D-84B6-4636A1FA6BED}"/>
              </a:ext>
            </a:extLst>
          </p:cNvPr>
          <p:cNvCxnSpPr/>
          <p:nvPr/>
        </p:nvCxnSpPr>
        <p:spPr>
          <a:xfrm>
            <a:off x="3595256" y="2798618"/>
            <a:ext cx="977899" cy="1385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87F77B44-FD61-4BCA-8EC8-9DC997A5E63B}"/>
              </a:ext>
            </a:extLst>
          </p:cNvPr>
          <p:cNvCxnSpPr>
            <a:cxnSpLocks/>
          </p:cNvCxnSpPr>
          <p:nvPr/>
        </p:nvCxnSpPr>
        <p:spPr>
          <a:xfrm>
            <a:off x="7543801" y="2798618"/>
            <a:ext cx="902854" cy="1385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EBA215D2-1D2E-404E-A5D0-1F81380C7078}"/>
              </a:ext>
            </a:extLst>
          </p:cNvPr>
          <p:cNvSpPr txBox="1"/>
          <p:nvPr/>
        </p:nvSpPr>
        <p:spPr>
          <a:xfrm>
            <a:off x="305954" y="3400943"/>
            <a:ext cx="11811001"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r>
              <a:rPr lang="en-US" sz="2400">
                <a:solidFill>
                  <a:schemeClr val="bg1"/>
                </a:solidFill>
              </a:rPr>
              <a:t>Cortex packages the skill's response in a structure called an Ado Container, which is sent through Xap and is unpacked in SnR</a:t>
            </a:r>
          </a:p>
          <a:p>
            <a:endParaRPr lang="en-US" sz="2400">
              <a:solidFill>
                <a:schemeClr val="bg1"/>
              </a:solidFill>
            </a:endParaRPr>
          </a:p>
          <a:p>
            <a:r>
              <a:rPr lang="en-US" sz="2400">
                <a:solidFill>
                  <a:schemeClr val="bg1"/>
                </a:solidFill>
              </a:rPr>
              <a:t>SnR uses the bond response object to build an HTML UX to display.</a:t>
            </a:r>
          </a:p>
          <a:p>
            <a:endParaRPr lang="en-US" sz="2400">
              <a:solidFill>
                <a:schemeClr val="bg1"/>
              </a:solidFill>
            </a:endParaRPr>
          </a:p>
          <a:p>
            <a:r>
              <a:rPr lang="en-US" sz="2400">
                <a:solidFill>
                  <a:schemeClr val="bg1"/>
                </a:solidFill>
              </a:rPr>
              <a:t>In the future, we hope to move most UX to use Adaptive Cards, which do not require custom SnR code.</a:t>
            </a:r>
          </a:p>
        </p:txBody>
      </p:sp>
    </p:spTree>
    <p:extLst>
      <p:ext uri="{BB962C8B-B14F-4D97-AF65-F5344CB8AC3E}">
        <p14:creationId xmlns:p14="http://schemas.microsoft.com/office/powerpoint/2010/main" val="9196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6F78D9-AF01-4668-A338-E9D025C9C30A}"/>
              </a:ext>
            </a:extLst>
          </p:cNvPr>
          <p:cNvSpPr>
            <a:spLocks noGrp="1"/>
          </p:cNvSpPr>
          <p:nvPr>
            <p:ph type="body" sz="quarter" idx="13"/>
          </p:nvPr>
        </p:nvSpPr>
        <p:spPr>
          <a:xfrm>
            <a:off x="380999" y="1873874"/>
            <a:ext cx="11430000" cy="49520"/>
          </a:xfrm>
        </p:spPr>
        <p:txBody>
          <a:bodyPr>
            <a:normAutofit fontScale="25000" lnSpcReduction="20000"/>
          </a:bodyPr>
          <a:lstStyle/>
          <a:p>
            <a:r>
              <a:rPr lang="en-US"/>
              <a:t> </a:t>
            </a:r>
          </a:p>
        </p:txBody>
      </p:sp>
      <p:sp>
        <p:nvSpPr>
          <p:cNvPr id="4" name="TextBox 3">
            <a:extLst>
              <a:ext uri="{FF2B5EF4-FFF2-40B4-BE49-F238E27FC236}">
                <a16:creationId xmlns:a16="http://schemas.microsoft.com/office/drawing/2014/main" id="{F7E63158-E27E-443D-97D2-3C03909F0751}"/>
              </a:ext>
            </a:extLst>
          </p:cNvPr>
          <p:cNvSpPr txBox="1"/>
          <p:nvPr/>
        </p:nvSpPr>
        <p:spPr>
          <a:xfrm>
            <a:off x="512297" y="1817535"/>
            <a:ext cx="11811001" cy="29033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buFont typeface="+mj-lt"/>
              <a:buAutoNum type="arabicPeriod"/>
            </a:pPr>
            <a:r>
              <a:rPr lang="en-US">
                <a:solidFill>
                  <a:schemeClr val="bg1"/>
                </a:solidFill>
              </a:rPr>
              <a:t>How does parameter state management work, such as ‘filled’, ‘prompted for value’, </a:t>
            </a:r>
            <a:r>
              <a:rPr lang="en-US" err="1">
                <a:solidFill>
                  <a:schemeClr val="bg1"/>
                </a:solidFill>
              </a:rPr>
              <a:t>etc</a:t>
            </a:r>
            <a:r>
              <a:rPr lang="en-US">
                <a:solidFill>
                  <a:schemeClr val="bg1"/>
                </a:solidFill>
              </a:rPr>
              <a:t>…</a:t>
            </a:r>
          </a:p>
          <a:p>
            <a:r>
              <a:rPr lang="en-US" sz="1600">
                <a:solidFill>
                  <a:schemeClr val="bg1"/>
                </a:solidFill>
              </a:rPr>
              <a:t>      </a:t>
            </a:r>
          </a:p>
          <a:p>
            <a:pPr lvl="0"/>
            <a:r>
              <a:rPr lang="en-US" sz="1600">
                <a:solidFill>
                  <a:schemeClr val="bg1"/>
                </a:solidFill>
              </a:rPr>
              <a:t>There are two sets of parameter states in TCP:</a:t>
            </a:r>
          </a:p>
          <a:p>
            <a:pPr lvl="0"/>
            <a:endParaRPr lang="en-US" sz="1600">
              <a:solidFill>
                <a:schemeClr val="bg1"/>
              </a:solidFill>
            </a:endParaRPr>
          </a:p>
          <a:p>
            <a:pPr marL="342900" lvl="0" indent="-342900">
              <a:buAutoNum type="alphaLcPeriod"/>
            </a:pPr>
            <a:r>
              <a:rPr lang="en-US" err="1">
                <a:solidFill>
                  <a:schemeClr val="bg1"/>
                </a:solidFill>
              </a:rPr>
              <a:t>Cortana.TaskCompletion.Data.State</a:t>
            </a:r>
            <a:r>
              <a:rPr lang="en-US">
                <a:solidFill>
                  <a:schemeClr val="bg1"/>
                </a:solidFill>
              </a:rPr>
              <a:t> (</a:t>
            </a:r>
            <a:r>
              <a:rPr lang="en-US" err="1">
                <a:solidFill>
                  <a:schemeClr val="bg1"/>
                </a:solidFill>
              </a:rPr>
              <a:t>Enum</a:t>
            </a:r>
            <a:r>
              <a:rPr lang="en-US">
                <a:solidFill>
                  <a:schemeClr val="bg1"/>
                </a:solidFill>
              </a:rPr>
              <a:t> in </a:t>
            </a:r>
            <a:r>
              <a:rPr lang="en-US" err="1">
                <a:solidFill>
                  <a:schemeClr val="bg1"/>
                </a:solidFill>
              </a:rPr>
              <a:t>Parameter.cs</a:t>
            </a:r>
            <a:r>
              <a:rPr lang="en-US">
                <a:solidFill>
                  <a:schemeClr val="bg1"/>
                </a:solidFill>
              </a:rPr>
              <a:t>)</a:t>
            </a:r>
          </a:p>
          <a:p>
            <a:pPr marL="342900" lvl="0" indent="-342900">
              <a:buAutoNum type="alphaLcPeriod"/>
            </a:pPr>
            <a:r>
              <a:rPr lang="en-US" err="1">
                <a:solidFill>
                  <a:schemeClr val="bg1"/>
                </a:solidFill>
              </a:rPr>
              <a:t>Cortana.CU.Entity.State</a:t>
            </a:r>
            <a:r>
              <a:rPr lang="en-US">
                <a:solidFill>
                  <a:schemeClr val="bg1"/>
                </a:solidFill>
              </a:rPr>
              <a:t> (Bond </a:t>
            </a:r>
            <a:r>
              <a:rPr lang="en-US" err="1">
                <a:solidFill>
                  <a:schemeClr val="bg1"/>
                </a:solidFill>
              </a:rPr>
              <a:t>Cortana.CU.Entity.State.bond</a:t>
            </a:r>
            <a:r>
              <a:rPr lang="en-US">
                <a:solidFill>
                  <a:schemeClr val="bg1"/>
                </a:solidFill>
              </a:rPr>
              <a:t>)</a:t>
            </a:r>
          </a:p>
          <a:p>
            <a:pPr marL="342900" lvl="0" indent="-342900">
              <a:buAutoNum type="alphaLcPeriod"/>
            </a:pPr>
            <a:endParaRPr lang="en-US" sz="1600">
              <a:solidFill>
                <a:schemeClr val="bg1"/>
              </a:solidFill>
            </a:endParaRPr>
          </a:p>
          <a:p>
            <a:pPr lvl="0"/>
            <a:r>
              <a:rPr lang="en-US" sz="1600">
                <a:solidFill>
                  <a:schemeClr val="bg1"/>
                </a:solidFill>
              </a:rPr>
              <a:t>The first one is only used in the TFI for resolvers.</a:t>
            </a:r>
          </a:p>
          <a:p>
            <a:pPr lvl="0"/>
            <a:r>
              <a:rPr lang="en-US" sz="1600">
                <a:solidFill>
                  <a:schemeClr val="bg1"/>
                </a:solidFill>
              </a:rPr>
              <a:t>The parameter states you see in the logs and people usually refer to is the second one Dialog entity state.</a:t>
            </a:r>
          </a:p>
          <a:p>
            <a:pPr lvl="0"/>
            <a:endParaRPr lang="en-US" sz="1600"/>
          </a:p>
          <a:p>
            <a:pPr lvl="0"/>
            <a:endParaRPr lang="en-US" sz="1600"/>
          </a:p>
        </p:txBody>
      </p:sp>
      <p:sp>
        <p:nvSpPr>
          <p:cNvPr id="2" name="Rectangle 1">
            <a:extLst>
              <a:ext uri="{FF2B5EF4-FFF2-40B4-BE49-F238E27FC236}">
                <a16:creationId xmlns:a16="http://schemas.microsoft.com/office/drawing/2014/main" id="{DA492A50-6593-493E-93E2-B35B7E5E9E88}"/>
              </a:ext>
            </a:extLst>
          </p:cNvPr>
          <p:cNvSpPr/>
          <p:nvPr/>
        </p:nvSpPr>
        <p:spPr>
          <a:xfrm>
            <a:off x="3007177" y="984675"/>
            <a:ext cx="6558644" cy="938719"/>
          </a:xfrm>
          <a:prstGeom prst="rect">
            <a:avLst/>
          </a:prstGeom>
        </p:spPr>
        <p:txBody>
          <a:bodyPr wrap="square" anchor="t">
            <a:spAutoFit/>
          </a:bodyPr>
          <a:lstStyle/>
          <a:p>
            <a:pPr lvl="0" algn="ctr"/>
            <a:r>
              <a:rPr lang="en-US" sz="2800" b="1">
                <a:solidFill>
                  <a:schemeClr val="bg1"/>
                </a:solidFill>
              </a:rPr>
              <a:t>Parameters</a:t>
            </a:r>
          </a:p>
          <a:p>
            <a:pPr lvl="0" algn="ctr"/>
            <a:r>
              <a:rPr lang="en-US" sz="1600">
                <a:solidFill>
                  <a:schemeClr val="bg1"/>
                </a:solidFill>
              </a:rPr>
              <a:t>Yuyu</a:t>
            </a:r>
            <a:r>
              <a:rPr lang="en-US" sz="1100">
                <a:solidFill>
                  <a:schemeClr val="bg1"/>
                </a:solidFill>
              </a:rPr>
              <a:t> </a:t>
            </a:r>
            <a:r>
              <a:rPr lang="en-US" sz="1600">
                <a:solidFill>
                  <a:schemeClr val="bg1"/>
                </a:solidFill>
              </a:rPr>
              <a:t>Zheng</a:t>
            </a:r>
          </a:p>
          <a:p>
            <a:pPr lvl="0" algn="ctr"/>
            <a:endParaRPr lang="en-US" sz="1100"/>
          </a:p>
        </p:txBody>
      </p:sp>
    </p:spTree>
    <p:extLst>
      <p:ext uri="{BB962C8B-B14F-4D97-AF65-F5344CB8AC3E}">
        <p14:creationId xmlns:p14="http://schemas.microsoft.com/office/powerpoint/2010/main" val="352977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6051E7CD76134F90FECEBB77DBEECA" ma:contentTypeVersion="0" ma:contentTypeDescription="Create a new document." ma:contentTypeScope="" ma:versionID="881cccda3c927bf48a0408bf8b4cdd1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C52EBF-D53B-453F-BAF2-BE8E30F0590B}">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007044-A172-4B3D-A0E8-2866001908B3}">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F1CFD7A-56CD-46C2-BA1A-AC38099D01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1910</Words>
  <Application>Microsoft Office PowerPoint</Application>
  <PresentationFormat>Widescreen</PresentationFormat>
  <Paragraphs>369</Paragraphs>
  <Slides>35</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Helvetica Light</vt:lpstr>
      <vt:lpstr>Segoe UI </vt:lpstr>
      <vt:lpstr>Segoe UI Light</vt:lpstr>
      <vt:lpstr>Segoe UI Semibold</vt:lpstr>
      <vt:lpstr>Wingdings</vt:lpstr>
      <vt:lpstr>2_White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MixedRealityCapture_XCL</dc:title>
  <dc:creator>Dave Brown</dc:creator>
  <cp:lastModifiedBy>Drew Powers</cp:lastModifiedBy>
  <cp:revision>2</cp:revision>
  <dcterms:created xsi:type="dcterms:W3CDTF">2017-06-06T16:36:19Z</dcterms:created>
  <dcterms:modified xsi:type="dcterms:W3CDTF">2019-02-22T02:37:39Z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0x0101002E6051E7CD76134F90FECEBB77DBEECA</vt:lpwstr>
  </property>
  <property fmtid="{D5CDD505-2E9C-101B-9397-08002B2CF9AE}" pid="3" name="TaxKeyword">
    <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davb@microsoft.com</vt:lpwstr>
  </property>
  <property fmtid="{D5CDD505-2E9C-101B-9397-08002B2CF9AE}" pid="7" name="MSIP_Label_87867195-f2b8-4ac2-b0b6-6bb73cb33afc_SetDate">
    <vt:lpwstr>2017-11-10T02:04:03.4308455Z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