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90" r:id="rId3"/>
    <p:sldId id="273" r:id="rId4"/>
    <p:sldId id="280" r:id="rId5"/>
    <p:sldId id="283" r:id="rId6"/>
    <p:sldId id="289" r:id="rId7"/>
    <p:sldId id="278" r:id="rId8"/>
    <p:sldId id="295" r:id="rId9"/>
    <p:sldId id="274" r:id="rId10"/>
    <p:sldId id="266" r:id="rId11"/>
    <p:sldId id="276" r:id="rId12"/>
    <p:sldId id="294" r:id="rId13"/>
    <p:sldId id="267" r:id="rId14"/>
    <p:sldId id="281" r:id="rId15"/>
    <p:sldId id="285" r:id="rId16"/>
    <p:sldId id="258" r:id="rId17"/>
    <p:sldId id="293" r:id="rId18"/>
    <p:sldId id="271" r:id="rId19"/>
    <p:sldId id="260" r:id="rId20"/>
    <p:sldId id="261" r:id="rId21"/>
    <p:sldId id="286" r:id="rId22"/>
    <p:sldId id="291" r:id="rId23"/>
    <p:sldId id="277" r:id="rId24"/>
    <p:sldId id="284" r:id="rId25"/>
    <p:sldId id="288" r:id="rId26"/>
    <p:sldId id="262" r:id="rId27"/>
  </p:sldIdLst>
  <p:sldSz cx="12192000" cy="6858000"/>
  <p:notesSz cx="6858000" cy="1181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A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E0F39-BB13-A1CC-65AB-E04EDDF9EB55}" v="29" dt="2019-12-18T05:42:49.579"/>
    <p1510:client id="{260AABD7-D405-8BB8-AF1B-79B5DACFD1AA}" v="78" dt="2019-12-18T01:44:49.317"/>
    <p1510:client id="{4C2C2D0C-B0DC-43D6-B97B-CB9298368D8E}" v="39" dt="2019-12-18T18:59:40.285"/>
    <p1510:client id="{5084FEF9-0157-7887-591E-6D8C943D3502}" v="513" dt="2019-12-18T17:24:52.667"/>
    <p1510:client id="{9F9DD48D-F8CE-014D-77ED-DB3765F22F90}" v="99" dt="2019-12-18T04:13:54.883"/>
    <p1510:client id="{A112E392-64C8-3F20-B07A-8F286BF8372B}" v="49" dt="2019-12-18T18:01:45.675"/>
    <p1510:client id="{AF7084A1-6BF8-4B21-ACA8-B22A12979607}" v="1747" dt="2019-12-18T18:44:30.539"/>
    <p1510:client id="{D5FB8F17-97F4-CF4B-344D-B8E5635732EA}" v="35" dt="2019-12-17T20:03:11.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13" autoAdjust="0"/>
  </p:normalViewPr>
  <p:slideViewPr>
    <p:cSldViewPr snapToGrid="0">
      <p:cViewPr varScale="1">
        <p:scale>
          <a:sx n="89" d="100"/>
          <a:sy n="89" d="100"/>
        </p:scale>
        <p:origin x="13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da Chu" userId="S::haochu@microsoft.com::5d9745b9-a4da-47af-b7a4-8499b2c51261" providerId="AD" clId="Web-{F202ED35-D6DA-01B6-7FBC-BCF38BECCCC3}"/>
    <pc:docChg chg="modSld">
      <pc:chgData name="Haoda Chu" userId="S::haochu@microsoft.com::5d9745b9-a4da-47af-b7a4-8499b2c51261" providerId="AD" clId="Web-{F202ED35-D6DA-01B6-7FBC-BCF38BECCCC3}" dt="2019-12-17T04:38:58.308" v="11" actId="14100"/>
      <pc:docMkLst>
        <pc:docMk/>
      </pc:docMkLst>
      <pc:sldChg chg="addSp delSp modSp">
        <pc:chgData name="Haoda Chu" userId="S::haochu@microsoft.com::5d9745b9-a4da-47af-b7a4-8499b2c51261" providerId="AD" clId="Web-{F202ED35-D6DA-01B6-7FBC-BCF38BECCCC3}" dt="2019-12-17T04:38:58.308" v="11" actId="14100"/>
        <pc:sldMkLst>
          <pc:docMk/>
          <pc:sldMk cId="3866304032" sldId="265"/>
        </pc:sldMkLst>
        <pc:cxnChg chg="del mod">
          <ac:chgData name="Haoda Chu" userId="S::haochu@microsoft.com::5d9745b9-a4da-47af-b7a4-8499b2c51261" providerId="AD" clId="Web-{F202ED35-D6DA-01B6-7FBC-BCF38BECCCC3}" dt="2019-12-17T04:38:39.230" v="6"/>
          <ac:cxnSpMkLst>
            <pc:docMk/>
            <pc:sldMk cId="3866304032" sldId="265"/>
            <ac:cxnSpMk id="5" creationId="{1324F45E-5E8D-4337-BF20-5B99B0D59299}"/>
          </ac:cxnSpMkLst>
        </pc:cxnChg>
        <pc:cxnChg chg="add mod">
          <ac:chgData name="Haoda Chu" userId="S::haochu@microsoft.com::5d9745b9-a4da-47af-b7a4-8499b2c51261" providerId="AD" clId="Web-{F202ED35-D6DA-01B6-7FBC-BCF38BECCCC3}" dt="2019-12-17T04:38:58.308" v="11" actId="14100"/>
          <ac:cxnSpMkLst>
            <pc:docMk/>
            <pc:sldMk cId="3866304032" sldId="265"/>
            <ac:cxnSpMk id="38" creationId="{EF058FED-5F60-4B40-B56F-1B49D9735C93}"/>
          </ac:cxnSpMkLst>
        </pc:cxnChg>
      </pc:sldChg>
      <pc:sldChg chg="modSp">
        <pc:chgData name="Haoda Chu" userId="S::haochu@microsoft.com::5d9745b9-a4da-47af-b7a4-8499b2c51261" providerId="AD" clId="Web-{F202ED35-D6DA-01B6-7FBC-BCF38BECCCC3}" dt="2019-12-17T03:36:47.336" v="2" actId="20577"/>
        <pc:sldMkLst>
          <pc:docMk/>
          <pc:sldMk cId="802076657" sldId="273"/>
        </pc:sldMkLst>
        <pc:spChg chg="mod">
          <ac:chgData name="Haoda Chu" userId="S::haochu@microsoft.com::5d9745b9-a4da-47af-b7a4-8499b2c51261" providerId="AD" clId="Web-{F202ED35-D6DA-01B6-7FBC-BCF38BECCCC3}" dt="2019-12-17T03:36:47.336" v="2" actId="20577"/>
          <ac:spMkLst>
            <pc:docMk/>
            <pc:sldMk cId="802076657" sldId="273"/>
            <ac:spMk id="3" creationId="{17995554-4423-48EF-A032-1BCD9B0503D5}"/>
          </ac:spMkLst>
        </pc:spChg>
      </pc:sldChg>
    </pc:docChg>
  </pc:docChgLst>
  <pc:docChgLst>
    <pc:chgData name="Haoda Chu" userId="5d9745b9-a4da-47af-b7a4-8499b2c51261" providerId="ADAL" clId="{4C2C2D0C-B0DC-43D6-B97B-CB9298368D8E}"/>
    <pc:docChg chg="undo custSel mod addSld delSld modSld sldOrd">
      <pc:chgData name="Haoda Chu" userId="5d9745b9-a4da-47af-b7a4-8499b2c51261" providerId="ADAL" clId="{4C2C2D0C-B0DC-43D6-B97B-CB9298368D8E}" dt="2019-12-18T18:59:40.285" v="1597" actId="113"/>
      <pc:docMkLst>
        <pc:docMk/>
      </pc:docMkLst>
      <pc:sldChg chg="addSp delSp modSp mod setBg">
        <pc:chgData name="Haoda Chu" userId="5d9745b9-a4da-47af-b7a4-8499b2c51261" providerId="ADAL" clId="{4C2C2D0C-B0DC-43D6-B97B-CB9298368D8E}" dt="2019-12-17T22:52:48.665" v="1583" actId="207"/>
        <pc:sldMkLst>
          <pc:docMk/>
          <pc:sldMk cId="1241650013" sldId="258"/>
        </pc:sldMkLst>
        <pc:spChg chg="del mod">
          <ac:chgData name="Haoda Chu" userId="5d9745b9-a4da-47af-b7a4-8499b2c51261" providerId="ADAL" clId="{4C2C2D0C-B0DC-43D6-B97B-CB9298368D8E}" dt="2019-12-16T19:16:28.165" v="1023" actId="478"/>
          <ac:spMkLst>
            <pc:docMk/>
            <pc:sldMk cId="1241650013" sldId="258"/>
            <ac:spMk id="2" creationId="{2FAA6338-979D-4824-8739-2CC49ABF7161}"/>
          </ac:spMkLst>
        </pc:spChg>
        <pc:spChg chg="add mod">
          <ac:chgData name="Haoda Chu" userId="5d9745b9-a4da-47af-b7a4-8499b2c51261" providerId="ADAL" clId="{4C2C2D0C-B0DC-43D6-B97B-CB9298368D8E}" dt="2019-12-17T02:10:42.849" v="1316" actId="20577"/>
          <ac:spMkLst>
            <pc:docMk/>
            <pc:sldMk cId="1241650013" sldId="258"/>
            <ac:spMk id="3" creationId="{F17BCFDD-0E0D-44D3-8D1B-4F4391419E13}"/>
          </ac:spMkLst>
        </pc:spChg>
        <pc:spChg chg="add del">
          <ac:chgData name="Haoda Chu" userId="5d9745b9-a4da-47af-b7a4-8499b2c51261" providerId="ADAL" clId="{4C2C2D0C-B0DC-43D6-B97B-CB9298368D8E}" dt="2019-12-16T19:16:39.197" v="1026" actId="26606"/>
          <ac:spMkLst>
            <pc:docMk/>
            <pc:sldMk cId="1241650013" sldId="258"/>
            <ac:spMk id="9" creationId="{6753252F-4873-4F63-801D-CC719279A7D5}"/>
          </ac:spMkLst>
        </pc:spChg>
        <pc:spChg chg="add del">
          <ac:chgData name="Haoda Chu" userId="5d9745b9-a4da-47af-b7a4-8499b2c51261" providerId="ADAL" clId="{4C2C2D0C-B0DC-43D6-B97B-CB9298368D8E}" dt="2019-12-16T19:16:39.197" v="1026" actId="26606"/>
          <ac:spMkLst>
            <pc:docMk/>
            <pc:sldMk cId="1241650013" sldId="258"/>
            <ac:spMk id="11" creationId="{047C8CCB-F95D-4249-92DD-651249D3535A}"/>
          </ac:spMkLst>
        </pc:spChg>
        <pc:spChg chg="add del">
          <ac:chgData name="Haoda Chu" userId="5d9745b9-a4da-47af-b7a4-8499b2c51261" providerId="ADAL" clId="{4C2C2D0C-B0DC-43D6-B97B-CB9298368D8E}" dt="2019-12-16T19:16:39.166" v="1025" actId="26606"/>
          <ac:spMkLst>
            <pc:docMk/>
            <pc:sldMk cId="1241650013" sldId="258"/>
            <ac:spMk id="13" creationId="{B8D412AD-9CF4-4510-97DC-34D6CC830887}"/>
          </ac:spMkLst>
        </pc:spChg>
        <pc:spChg chg="add del">
          <ac:chgData name="Haoda Chu" userId="5d9745b9-a4da-47af-b7a4-8499b2c51261" providerId="ADAL" clId="{4C2C2D0C-B0DC-43D6-B97B-CB9298368D8E}" dt="2019-12-16T19:16:05.886" v="1015" actId="26606"/>
          <ac:spMkLst>
            <pc:docMk/>
            <pc:sldMk cId="1241650013" sldId="258"/>
            <ac:spMk id="16" creationId="{73DE2CFE-42F2-48F0-8706-5264E012B10C}"/>
          </ac:spMkLst>
        </pc:spChg>
        <pc:spChg chg="add">
          <ac:chgData name="Haoda Chu" userId="5d9745b9-a4da-47af-b7a4-8499b2c51261" providerId="ADAL" clId="{4C2C2D0C-B0DC-43D6-B97B-CB9298368D8E}" dt="2019-12-16T19:16:39.197" v="1026" actId="26606"/>
          <ac:spMkLst>
            <pc:docMk/>
            <pc:sldMk cId="1241650013" sldId="258"/>
            <ac:spMk id="17" creationId="{43573EFB-E773-46FC-B866-B57ED2E3906B}"/>
          </ac:spMkLst>
        </pc:spChg>
        <pc:spChg chg="add del">
          <ac:chgData name="Haoda Chu" userId="5d9745b9-a4da-47af-b7a4-8499b2c51261" providerId="ADAL" clId="{4C2C2D0C-B0DC-43D6-B97B-CB9298368D8E}" dt="2019-12-16T19:16:12.489" v="1017" actId="26606"/>
          <ac:spMkLst>
            <pc:docMk/>
            <pc:sldMk cId="1241650013" sldId="258"/>
            <ac:spMk id="18" creationId="{6D95061B-ADFC-4592-8BB1-0D542F6F6436}"/>
          </ac:spMkLst>
        </pc:spChg>
        <pc:spChg chg="add del">
          <ac:chgData name="Haoda Chu" userId="5d9745b9-a4da-47af-b7a4-8499b2c51261" providerId="ADAL" clId="{4C2C2D0C-B0DC-43D6-B97B-CB9298368D8E}" dt="2019-12-16T19:16:12.489" v="1017" actId="26606"/>
          <ac:spMkLst>
            <pc:docMk/>
            <pc:sldMk cId="1241650013" sldId="258"/>
            <ac:spMk id="19" creationId="{1335D9B3-B2C5-40E1-BFF9-E01D0DB42474}"/>
          </ac:spMkLst>
        </pc:spChg>
        <pc:spChg chg="add del">
          <ac:chgData name="Haoda Chu" userId="5d9745b9-a4da-47af-b7a4-8499b2c51261" providerId="ADAL" clId="{4C2C2D0C-B0DC-43D6-B97B-CB9298368D8E}" dt="2019-12-16T19:16:17.909" v="1021" actId="26606"/>
          <ac:spMkLst>
            <pc:docMk/>
            <pc:sldMk cId="1241650013" sldId="258"/>
            <ac:spMk id="24" creationId="{73DE2CFE-42F2-48F0-8706-5264E012B10C}"/>
          </ac:spMkLst>
        </pc:spChg>
        <pc:graphicFrameChg chg="add mod ord modGraphic">
          <ac:chgData name="Haoda Chu" userId="5d9745b9-a4da-47af-b7a4-8499b2c51261" providerId="ADAL" clId="{4C2C2D0C-B0DC-43D6-B97B-CB9298368D8E}" dt="2019-12-17T22:52:48.665" v="1583" actId="207"/>
          <ac:graphicFrameMkLst>
            <pc:docMk/>
            <pc:sldMk cId="1241650013" sldId="258"/>
            <ac:graphicFrameMk id="4" creationId="{00DB5AA0-C5F2-48DC-B23A-A0A4CC412183}"/>
          </ac:graphicFrameMkLst>
        </pc:graphicFrameChg>
        <pc:cxnChg chg="add del">
          <ac:chgData name="Haoda Chu" userId="5d9745b9-a4da-47af-b7a4-8499b2c51261" providerId="ADAL" clId="{4C2C2D0C-B0DC-43D6-B97B-CB9298368D8E}" dt="2019-12-16T19:16:39.166" v="1025" actId="26606"/>
          <ac:cxnSpMkLst>
            <pc:docMk/>
            <pc:sldMk cId="1241650013" sldId="258"/>
            <ac:cxnSpMk id="14" creationId="{E8FC89CA-47F1-4934-B283-0E52680A131B}"/>
          </ac:cxnSpMkLst>
        </pc:cxnChg>
        <pc:cxnChg chg="add del">
          <ac:chgData name="Haoda Chu" userId="5d9745b9-a4da-47af-b7a4-8499b2c51261" providerId="ADAL" clId="{4C2C2D0C-B0DC-43D6-B97B-CB9298368D8E}" dt="2019-12-16T19:16:12.489" v="1017" actId="26606"/>
          <ac:cxnSpMkLst>
            <pc:docMk/>
            <pc:sldMk cId="1241650013" sldId="258"/>
            <ac:cxnSpMk id="20" creationId="{F085D7B9-E066-4923-8CB7-294BF306296A}"/>
          </ac:cxnSpMkLst>
        </pc:cxnChg>
        <pc:cxnChg chg="add del">
          <ac:chgData name="Haoda Chu" userId="5d9745b9-a4da-47af-b7a4-8499b2c51261" providerId="ADAL" clId="{4C2C2D0C-B0DC-43D6-B97B-CB9298368D8E}" dt="2019-12-16T19:16:12.489" v="1017" actId="26606"/>
          <ac:cxnSpMkLst>
            <pc:docMk/>
            <pc:sldMk cId="1241650013" sldId="258"/>
            <ac:cxnSpMk id="22" creationId="{4C5153A6-657E-4227-A555-CE6891B6C464}"/>
          </ac:cxnSpMkLst>
        </pc:cxnChg>
      </pc:sldChg>
      <pc:sldChg chg="modSp mod">
        <pc:chgData name="Haoda Chu" userId="5d9745b9-a4da-47af-b7a4-8499b2c51261" providerId="ADAL" clId="{4C2C2D0C-B0DC-43D6-B97B-CB9298368D8E}" dt="2019-12-17T21:41:38.936" v="1421" actId="20577"/>
        <pc:sldMkLst>
          <pc:docMk/>
          <pc:sldMk cId="521249043" sldId="260"/>
        </pc:sldMkLst>
        <pc:spChg chg="mod">
          <ac:chgData name="Haoda Chu" userId="5d9745b9-a4da-47af-b7a4-8499b2c51261" providerId="ADAL" clId="{4C2C2D0C-B0DC-43D6-B97B-CB9298368D8E}" dt="2019-12-17T21:41:38.936" v="1421" actId="20577"/>
          <ac:spMkLst>
            <pc:docMk/>
            <pc:sldMk cId="521249043" sldId="260"/>
            <ac:spMk id="3" creationId="{6A6E7C95-5D43-428F-80C9-6878A342B11D}"/>
          </ac:spMkLst>
        </pc:spChg>
      </pc:sldChg>
      <pc:sldChg chg="modSp mod">
        <pc:chgData name="Haoda Chu" userId="5d9745b9-a4da-47af-b7a4-8499b2c51261" providerId="ADAL" clId="{4C2C2D0C-B0DC-43D6-B97B-CB9298368D8E}" dt="2019-12-16T18:52:05.980" v="326" actId="20577"/>
        <pc:sldMkLst>
          <pc:docMk/>
          <pc:sldMk cId="2904790702" sldId="262"/>
        </pc:sldMkLst>
        <pc:spChg chg="mod">
          <ac:chgData name="Haoda Chu" userId="5d9745b9-a4da-47af-b7a4-8499b2c51261" providerId="ADAL" clId="{4C2C2D0C-B0DC-43D6-B97B-CB9298368D8E}" dt="2019-12-16T18:52:05.980" v="326" actId="20577"/>
          <ac:spMkLst>
            <pc:docMk/>
            <pc:sldMk cId="2904790702" sldId="262"/>
            <ac:spMk id="3" creationId="{EB8B7F0C-0850-47B8-97AE-A4902C77D61A}"/>
          </ac:spMkLst>
        </pc:spChg>
      </pc:sldChg>
      <pc:sldChg chg="modSp mod modShow">
        <pc:chgData name="Haoda Chu" userId="5d9745b9-a4da-47af-b7a4-8499b2c51261" providerId="ADAL" clId="{4C2C2D0C-B0DC-43D6-B97B-CB9298368D8E}" dt="2019-12-16T19:05:23.582" v="469" actId="729"/>
        <pc:sldMkLst>
          <pc:docMk/>
          <pc:sldMk cId="1580882254" sldId="263"/>
        </pc:sldMkLst>
        <pc:spChg chg="mod">
          <ac:chgData name="Haoda Chu" userId="5d9745b9-a4da-47af-b7a4-8499b2c51261" providerId="ADAL" clId="{4C2C2D0C-B0DC-43D6-B97B-CB9298368D8E}" dt="2019-12-16T19:05:18.523" v="468" actId="27636"/>
          <ac:spMkLst>
            <pc:docMk/>
            <pc:sldMk cId="1580882254" sldId="263"/>
            <ac:spMk id="3" creationId="{EBDCBB50-6B2F-49A4-8C20-F02395FFEF49}"/>
          </ac:spMkLst>
        </pc:spChg>
      </pc:sldChg>
      <pc:sldChg chg="modSp mod modAnim">
        <pc:chgData name="Haoda Chu" userId="5d9745b9-a4da-47af-b7a4-8499b2c51261" providerId="ADAL" clId="{4C2C2D0C-B0DC-43D6-B97B-CB9298368D8E}" dt="2019-12-16T18:48:50.274" v="180"/>
        <pc:sldMkLst>
          <pc:docMk/>
          <pc:sldMk cId="3866304032" sldId="265"/>
        </pc:sldMkLst>
        <pc:spChg chg="mod">
          <ac:chgData name="Haoda Chu" userId="5d9745b9-a4da-47af-b7a4-8499b2c51261" providerId="ADAL" clId="{4C2C2D0C-B0DC-43D6-B97B-CB9298368D8E}" dt="2019-12-16T18:47:51.630" v="171" actId="20577"/>
          <ac:spMkLst>
            <pc:docMk/>
            <pc:sldMk cId="3866304032" sldId="265"/>
            <ac:spMk id="3" creationId="{671EB797-67AF-411E-BBE3-4C2F54A6629F}"/>
          </ac:spMkLst>
        </pc:spChg>
        <pc:spChg chg="mod">
          <ac:chgData name="Haoda Chu" userId="5d9745b9-a4da-47af-b7a4-8499b2c51261" providerId="ADAL" clId="{4C2C2D0C-B0DC-43D6-B97B-CB9298368D8E}" dt="2019-12-16T18:48:10.082" v="173" actId="255"/>
          <ac:spMkLst>
            <pc:docMk/>
            <pc:sldMk cId="3866304032" sldId="265"/>
            <ac:spMk id="7" creationId="{397178ED-26F4-4AB5-B7D4-CD2226BD6151}"/>
          </ac:spMkLst>
        </pc:spChg>
      </pc:sldChg>
      <pc:sldChg chg="modNotesTx">
        <pc:chgData name="Haoda Chu" userId="5d9745b9-a4da-47af-b7a4-8499b2c51261" providerId="ADAL" clId="{4C2C2D0C-B0DC-43D6-B97B-CB9298368D8E}" dt="2019-12-17T22:28:08.676" v="1582" actId="20577"/>
        <pc:sldMkLst>
          <pc:docMk/>
          <pc:sldMk cId="2724662172" sldId="266"/>
        </pc:sldMkLst>
      </pc:sldChg>
      <pc:sldChg chg="modSp mod">
        <pc:chgData name="Haoda Chu" userId="5d9745b9-a4da-47af-b7a4-8499b2c51261" providerId="ADAL" clId="{4C2C2D0C-B0DC-43D6-B97B-CB9298368D8E}" dt="2019-12-17T02:11:06.844" v="1338"/>
        <pc:sldMkLst>
          <pc:docMk/>
          <pc:sldMk cId="1819669969" sldId="267"/>
        </pc:sldMkLst>
        <pc:spChg chg="mod">
          <ac:chgData name="Haoda Chu" userId="5d9745b9-a4da-47af-b7a4-8499b2c51261" providerId="ADAL" clId="{4C2C2D0C-B0DC-43D6-B97B-CB9298368D8E}" dt="2019-12-17T02:08:52.479" v="1252" actId="400"/>
          <ac:spMkLst>
            <pc:docMk/>
            <pc:sldMk cId="1819669969" sldId="267"/>
            <ac:spMk id="2" creationId="{683BAEFD-B93D-4889-97FC-1419DCD6FF6F}"/>
          </ac:spMkLst>
        </pc:spChg>
        <pc:spChg chg="mod">
          <ac:chgData name="Haoda Chu" userId="5d9745b9-a4da-47af-b7a4-8499b2c51261" providerId="ADAL" clId="{4C2C2D0C-B0DC-43D6-B97B-CB9298368D8E}" dt="2019-12-17T02:11:06.844" v="1338"/>
          <ac:spMkLst>
            <pc:docMk/>
            <pc:sldMk cId="1819669969" sldId="267"/>
            <ac:spMk id="3" creationId="{64AE198D-7CCD-472A-8D49-3365AC7AEA0F}"/>
          </ac:spMkLst>
        </pc:spChg>
      </pc:sldChg>
      <pc:sldChg chg="modSp del mod">
        <pc:chgData name="Haoda Chu" userId="5d9745b9-a4da-47af-b7a4-8499b2c51261" providerId="ADAL" clId="{4C2C2D0C-B0DC-43D6-B97B-CB9298368D8E}" dt="2019-12-16T19:17:06.640" v="1041" actId="47"/>
        <pc:sldMkLst>
          <pc:docMk/>
          <pc:sldMk cId="3881500810" sldId="269"/>
        </pc:sldMkLst>
        <pc:spChg chg="mod">
          <ac:chgData name="Haoda Chu" userId="5d9745b9-a4da-47af-b7a4-8499b2c51261" providerId="ADAL" clId="{4C2C2D0C-B0DC-43D6-B97B-CB9298368D8E}" dt="2019-12-16T19:12:51.440" v="643" actId="20577"/>
          <ac:spMkLst>
            <pc:docMk/>
            <pc:sldMk cId="3881500810" sldId="269"/>
            <ac:spMk id="3" creationId="{604D9000-9D9E-4B09-8010-C1B5FF5F36DA}"/>
          </ac:spMkLst>
        </pc:spChg>
      </pc:sldChg>
      <pc:sldChg chg="addSp modSp mod modNotesTx">
        <pc:chgData name="Haoda Chu" userId="5d9745b9-a4da-47af-b7a4-8499b2c51261" providerId="ADAL" clId="{4C2C2D0C-B0DC-43D6-B97B-CB9298368D8E}" dt="2019-12-16T18:56:18.177" v="453" actId="313"/>
        <pc:sldMkLst>
          <pc:docMk/>
          <pc:sldMk cId="332805001" sldId="271"/>
        </pc:sldMkLst>
        <pc:spChg chg="add mod">
          <ac:chgData name="Haoda Chu" userId="5d9745b9-a4da-47af-b7a4-8499b2c51261" providerId="ADAL" clId="{4C2C2D0C-B0DC-43D6-B97B-CB9298368D8E}" dt="2019-12-16T18:54:45.552" v="363" actId="14100"/>
          <ac:spMkLst>
            <pc:docMk/>
            <pc:sldMk cId="332805001" sldId="271"/>
            <ac:spMk id="3" creationId="{F5FFE99B-D731-40D7-937A-126E599DB8AB}"/>
          </ac:spMkLst>
        </pc:spChg>
        <pc:spChg chg="add mod">
          <ac:chgData name="Haoda Chu" userId="5d9745b9-a4da-47af-b7a4-8499b2c51261" providerId="ADAL" clId="{4C2C2D0C-B0DC-43D6-B97B-CB9298368D8E}" dt="2019-12-16T18:55:31.479" v="379" actId="20577"/>
          <ac:spMkLst>
            <pc:docMk/>
            <pc:sldMk cId="332805001" sldId="271"/>
            <ac:spMk id="4" creationId="{40AF2882-0249-417B-89F0-32344028C739}"/>
          </ac:spMkLst>
        </pc:spChg>
        <pc:spChg chg="add mod">
          <ac:chgData name="Haoda Chu" userId="5d9745b9-a4da-47af-b7a4-8499b2c51261" providerId="ADAL" clId="{4C2C2D0C-B0DC-43D6-B97B-CB9298368D8E}" dt="2019-12-16T18:56:02.687" v="415" actId="1076"/>
          <ac:spMkLst>
            <pc:docMk/>
            <pc:sldMk cId="332805001" sldId="271"/>
            <ac:spMk id="5" creationId="{C2A2B020-2101-40A2-A623-FFAC6AD99782}"/>
          </ac:spMkLst>
        </pc:spChg>
        <pc:graphicFrameChg chg="mod modGraphic">
          <ac:chgData name="Haoda Chu" userId="5d9745b9-a4da-47af-b7a4-8499b2c51261" providerId="ADAL" clId="{4C2C2D0C-B0DC-43D6-B97B-CB9298368D8E}" dt="2019-12-16T18:54:18.833" v="356" actId="1076"/>
          <ac:graphicFrameMkLst>
            <pc:docMk/>
            <pc:sldMk cId="332805001" sldId="271"/>
            <ac:graphicFrameMk id="6" creationId="{3899F326-0B99-4878-9F15-8B8F5ACE8F7B}"/>
          </ac:graphicFrameMkLst>
        </pc:graphicFrameChg>
        <pc:graphicFrameChg chg="mod modGraphic">
          <ac:chgData name="Haoda Chu" userId="5d9745b9-a4da-47af-b7a4-8499b2c51261" providerId="ADAL" clId="{4C2C2D0C-B0DC-43D6-B97B-CB9298368D8E}" dt="2019-12-16T18:55:04.271" v="367" actId="14100"/>
          <ac:graphicFrameMkLst>
            <pc:docMk/>
            <pc:sldMk cId="332805001" sldId="271"/>
            <ac:graphicFrameMk id="12" creationId="{50803143-A244-45E5-BDE2-EB910D999840}"/>
          </ac:graphicFrameMkLst>
        </pc:graphicFrameChg>
      </pc:sldChg>
      <pc:sldChg chg="modSp mod">
        <pc:chgData name="Haoda Chu" userId="5d9745b9-a4da-47af-b7a4-8499b2c51261" providerId="ADAL" clId="{4C2C2D0C-B0DC-43D6-B97B-CB9298368D8E}" dt="2019-12-16T19:12:03.832" v="634" actId="20577"/>
        <pc:sldMkLst>
          <pc:docMk/>
          <pc:sldMk cId="1462743556" sldId="272"/>
        </pc:sldMkLst>
        <pc:spChg chg="mod">
          <ac:chgData name="Haoda Chu" userId="5d9745b9-a4da-47af-b7a4-8499b2c51261" providerId="ADAL" clId="{4C2C2D0C-B0DC-43D6-B97B-CB9298368D8E}" dt="2019-12-16T19:12:03.832" v="634" actId="20577"/>
          <ac:spMkLst>
            <pc:docMk/>
            <pc:sldMk cId="1462743556" sldId="272"/>
            <ac:spMk id="3" creationId="{551682B3-F8E6-40A1-A282-D97A26A6CC39}"/>
          </ac:spMkLst>
        </pc:spChg>
      </pc:sldChg>
      <pc:sldChg chg="modSp mod">
        <pc:chgData name="Haoda Chu" userId="5d9745b9-a4da-47af-b7a4-8499b2c51261" providerId="ADAL" clId="{4C2C2D0C-B0DC-43D6-B97B-CB9298368D8E}" dt="2019-12-18T18:59:40.285" v="1597" actId="113"/>
        <pc:sldMkLst>
          <pc:docMk/>
          <pc:sldMk cId="802076657" sldId="273"/>
        </pc:sldMkLst>
        <pc:spChg chg="mod">
          <ac:chgData name="Haoda Chu" userId="5d9745b9-a4da-47af-b7a4-8499b2c51261" providerId="ADAL" clId="{4C2C2D0C-B0DC-43D6-B97B-CB9298368D8E}" dt="2019-12-18T18:59:40.285" v="1597" actId="113"/>
          <ac:spMkLst>
            <pc:docMk/>
            <pc:sldMk cId="802076657" sldId="273"/>
            <ac:spMk id="3" creationId="{17995554-4423-48EF-A032-1BCD9B0503D5}"/>
          </ac:spMkLst>
        </pc:spChg>
      </pc:sldChg>
      <pc:sldChg chg="modSp mod">
        <pc:chgData name="Haoda Chu" userId="5d9745b9-a4da-47af-b7a4-8499b2c51261" providerId="ADAL" clId="{4C2C2D0C-B0DC-43D6-B97B-CB9298368D8E}" dt="2019-12-17T22:26:20.473" v="1486" actId="20577"/>
        <pc:sldMkLst>
          <pc:docMk/>
          <pc:sldMk cId="1874352195" sldId="274"/>
        </pc:sldMkLst>
        <pc:spChg chg="mod">
          <ac:chgData name="Haoda Chu" userId="5d9745b9-a4da-47af-b7a4-8499b2c51261" providerId="ADAL" clId="{4C2C2D0C-B0DC-43D6-B97B-CB9298368D8E}" dt="2019-12-16T19:06:25.588" v="511" actId="20577"/>
          <ac:spMkLst>
            <pc:docMk/>
            <pc:sldMk cId="1874352195" sldId="274"/>
            <ac:spMk id="3" creationId="{AB69032B-F22E-4028-AC33-48355BA71E39}"/>
          </ac:spMkLst>
        </pc:spChg>
        <pc:spChg chg="mod">
          <ac:chgData name="Haoda Chu" userId="5d9745b9-a4da-47af-b7a4-8499b2c51261" providerId="ADAL" clId="{4C2C2D0C-B0DC-43D6-B97B-CB9298368D8E}" dt="2019-12-17T22:26:20.473" v="1486" actId="20577"/>
          <ac:spMkLst>
            <pc:docMk/>
            <pc:sldMk cId="1874352195" sldId="274"/>
            <ac:spMk id="6" creationId="{47E2396D-119A-44D4-8C5A-EEC3875A97A5}"/>
          </ac:spMkLst>
        </pc:spChg>
        <pc:graphicFrameChg chg="modGraphic">
          <ac:chgData name="Haoda Chu" userId="5d9745b9-a4da-47af-b7a4-8499b2c51261" providerId="ADAL" clId="{4C2C2D0C-B0DC-43D6-B97B-CB9298368D8E}" dt="2019-12-16T22:24:00.528" v="1159" actId="20577"/>
          <ac:graphicFrameMkLst>
            <pc:docMk/>
            <pc:sldMk cId="1874352195" sldId="274"/>
            <ac:graphicFrameMk id="4" creationId="{05F91C7B-C507-4878-BD1A-2792AFC4BAB2}"/>
          </ac:graphicFrameMkLst>
        </pc:graphicFrameChg>
      </pc:sldChg>
      <pc:sldChg chg="modSp mod">
        <pc:chgData name="Haoda Chu" userId="5d9745b9-a4da-47af-b7a4-8499b2c51261" providerId="ADAL" clId="{4C2C2D0C-B0DC-43D6-B97B-CB9298368D8E}" dt="2019-12-17T21:41:02.367" v="1419" actId="20577"/>
        <pc:sldMkLst>
          <pc:docMk/>
          <pc:sldMk cId="1921643051" sldId="277"/>
        </pc:sldMkLst>
        <pc:spChg chg="mod">
          <ac:chgData name="Haoda Chu" userId="5d9745b9-a4da-47af-b7a4-8499b2c51261" providerId="ADAL" clId="{4C2C2D0C-B0DC-43D6-B97B-CB9298368D8E}" dt="2019-12-17T21:41:02.367" v="1419" actId="20577"/>
          <ac:spMkLst>
            <pc:docMk/>
            <pc:sldMk cId="1921643051" sldId="277"/>
            <ac:spMk id="3" creationId="{A7835FAE-873E-4EE3-B4BE-2D555B97344F}"/>
          </ac:spMkLst>
        </pc:spChg>
      </pc:sldChg>
      <pc:sldChg chg="modSp mod">
        <pc:chgData name="Haoda Chu" userId="5d9745b9-a4da-47af-b7a4-8499b2c51261" providerId="ADAL" clId="{4C2C2D0C-B0DC-43D6-B97B-CB9298368D8E}" dt="2019-12-17T21:18:09.103" v="1391" actId="20577"/>
        <pc:sldMkLst>
          <pc:docMk/>
          <pc:sldMk cId="1159064988" sldId="278"/>
        </pc:sldMkLst>
        <pc:spChg chg="mod">
          <ac:chgData name="Haoda Chu" userId="5d9745b9-a4da-47af-b7a4-8499b2c51261" providerId="ADAL" clId="{4C2C2D0C-B0DC-43D6-B97B-CB9298368D8E}" dt="2019-12-17T21:18:09.103" v="1391" actId="20577"/>
          <ac:spMkLst>
            <pc:docMk/>
            <pc:sldMk cId="1159064988" sldId="278"/>
            <ac:spMk id="3" creationId="{40D87846-4FF3-44F6-B22B-909533AD45D3}"/>
          </ac:spMkLst>
        </pc:spChg>
      </pc:sldChg>
      <pc:sldChg chg="new del">
        <pc:chgData name="Haoda Chu" userId="5d9745b9-a4da-47af-b7a4-8499b2c51261" providerId="ADAL" clId="{4C2C2D0C-B0DC-43D6-B97B-CB9298368D8E}" dt="2019-12-16T18:46:29.214" v="144" actId="47"/>
        <pc:sldMkLst>
          <pc:docMk/>
          <pc:sldMk cId="1017401564" sldId="279"/>
        </pc:sldMkLst>
      </pc:sldChg>
      <pc:sldChg chg="addSp delSp modSp new mod ord modNotesTx">
        <pc:chgData name="Haoda Chu" userId="5d9745b9-a4da-47af-b7a4-8499b2c51261" providerId="ADAL" clId="{4C2C2D0C-B0DC-43D6-B97B-CB9298368D8E}" dt="2019-12-17T23:53:22.494" v="1595" actId="20577"/>
        <pc:sldMkLst>
          <pc:docMk/>
          <pc:sldMk cId="4019025161" sldId="280"/>
        </pc:sldMkLst>
        <pc:spChg chg="del">
          <ac:chgData name="Haoda Chu" userId="5d9745b9-a4da-47af-b7a4-8499b2c51261" providerId="ADAL" clId="{4C2C2D0C-B0DC-43D6-B97B-CB9298368D8E}" dt="2019-12-16T18:41:37.621" v="60" actId="478"/>
          <ac:spMkLst>
            <pc:docMk/>
            <pc:sldMk cId="4019025161" sldId="280"/>
            <ac:spMk id="2" creationId="{7882C5CE-B57A-4E44-864A-ACDC9CFC75D1}"/>
          </ac:spMkLst>
        </pc:spChg>
        <pc:spChg chg="mod">
          <ac:chgData name="Haoda Chu" userId="5d9745b9-a4da-47af-b7a4-8499b2c51261" providerId="ADAL" clId="{4C2C2D0C-B0DC-43D6-B97B-CB9298368D8E}" dt="2019-12-16T20:23:26.703" v="1084" actId="20577"/>
          <ac:spMkLst>
            <pc:docMk/>
            <pc:sldMk cId="4019025161" sldId="280"/>
            <ac:spMk id="3" creationId="{550BB966-FEA7-4323-B23F-DF1BA85DA984}"/>
          </ac:spMkLst>
        </pc:spChg>
        <pc:spChg chg="add mod">
          <ac:chgData name="Haoda Chu" userId="5d9745b9-a4da-47af-b7a4-8499b2c51261" providerId="ADAL" clId="{4C2C2D0C-B0DC-43D6-B97B-CB9298368D8E}" dt="2019-12-16T18:44:24.366" v="92" actId="1076"/>
          <ac:spMkLst>
            <pc:docMk/>
            <pc:sldMk cId="4019025161" sldId="280"/>
            <ac:spMk id="8" creationId="{116684E0-1A3C-4A1D-8F42-1AA6FC1ACF8D}"/>
          </ac:spMkLst>
        </pc:spChg>
        <pc:spChg chg="add mod">
          <ac:chgData name="Haoda Chu" userId="5d9745b9-a4da-47af-b7a4-8499b2c51261" providerId="ADAL" clId="{4C2C2D0C-B0DC-43D6-B97B-CB9298368D8E}" dt="2019-12-16T18:45:43.864" v="123" actId="1076"/>
          <ac:spMkLst>
            <pc:docMk/>
            <pc:sldMk cId="4019025161" sldId="280"/>
            <ac:spMk id="9" creationId="{5F506379-859D-4454-8BF3-AC7DD7C0C0FD}"/>
          </ac:spMkLst>
        </pc:spChg>
        <pc:spChg chg="add mod">
          <ac:chgData name="Haoda Chu" userId="5d9745b9-a4da-47af-b7a4-8499b2c51261" providerId="ADAL" clId="{4C2C2D0C-B0DC-43D6-B97B-CB9298368D8E}" dt="2019-12-16T18:45:41.269" v="122" actId="1076"/>
          <ac:spMkLst>
            <pc:docMk/>
            <pc:sldMk cId="4019025161" sldId="280"/>
            <ac:spMk id="11" creationId="{0E279CEE-4CCF-45A9-B7A3-D06AAAA55DD6}"/>
          </ac:spMkLst>
        </pc:spChg>
        <pc:spChg chg="add del mod">
          <ac:chgData name="Haoda Chu" userId="5d9745b9-a4da-47af-b7a4-8499b2c51261" providerId="ADAL" clId="{4C2C2D0C-B0DC-43D6-B97B-CB9298368D8E}" dt="2019-12-16T18:45:58.995" v="126" actId="478"/>
          <ac:spMkLst>
            <pc:docMk/>
            <pc:sldMk cId="4019025161" sldId="280"/>
            <ac:spMk id="13" creationId="{C169CDD6-4816-4C19-A900-ABE8B74FAB48}"/>
          </ac:spMkLst>
        </pc:spChg>
        <pc:spChg chg="add mod">
          <ac:chgData name="Haoda Chu" userId="5d9745b9-a4da-47af-b7a4-8499b2c51261" providerId="ADAL" clId="{4C2C2D0C-B0DC-43D6-B97B-CB9298368D8E}" dt="2019-12-16T18:46:16.790" v="143" actId="20577"/>
          <ac:spMkLst>
            <pc:docMk/>
            <pc:sldMk cId="4019025161" sldId="280"/>
            <ac:spMk id="15" creationId="{E0D56466-118A-4280-BDF0-4BD7F07D129A}"/>
          </ac:spMkLst>
        </pc:spChg>
        <pc:spChg chg="add mod">
          <ac:chgData name="Haoda Chu" userId="5d9745b9-a4da-47af-b7a4-8499b2c51261" providerId="ADAL" clId="{4C2C2D0C-B0DC-43D6-B97B-CB9298368D8E}" dt="2019-12-16T23:28:39.573" v="1224" actId="14100"/>
          <ac:spMkLst>
            <pc:docMk/>
            <pc:sldMk cId="4019025161" sldId="280"/>
            <ac:spMk id="17" creationId="{FF7F424C-B831-428B-A0D8-3911000C35F5}"/>
          </ac:spMkLst>
        </pc:spChg>
        <pc:spChg chg="add mod">
          <ac:chgData name="Haoda Chu" userId="5d9745b9-a4da-47af-b7a4-8499b2c51261" providerId="ADAL" clId="{4C2C2D0C-B0DC-43D6-B97B-CB9298368D8E}" dt="2019-12-16T23:28:57.924" v="1228" actId="1076"/>
          <ac:spMkLst>
            <pc:docMk/>
            <pc:sldMk cId="4019025161" sldId="280"/>
            <ac:spMk id="20" creationId="{EB8D4E04-6879-4B2E-9A37-416523DEA9AF}"/>
          </ac:spMkLst>
        </pc:spChg>
        <pc:picChg chg="add del mod">
          <ac:chgData name="Haoda Chu" userId="5d9745b9-a4da-47af-b7a4-8499b2c51261" providerId="ADAL" clId="{4C2C2D0C-B0DC-43D6-B97B-CB9298368D8E}" dt="2019-12-16T18:42:23.139" v="69" actId="478"/>
          <ac:picMkLst>
            <pc:docMk/>
            <pc:sldMk cId="4019025161" sldId="280"/>
            <ac:picMk id="4" creationId="{E64048C7-C453-459B-9FAC-273FAC2B38B6}"/>
          </ac:picMkLst>
        </pc:picChg>
        <pc:picChg chg="add mod">
          <ac:chgData name="Haoda Chu" userId="5d9745b9-a4da-47af-b7a4-8499b2c51261" providerId="ADAL" clId="{4C2C2D0C-B0DC-43D6-B97B-CB9298368D8E}" dt="2019-12-16T20:24:42.278" v="1085" actId="14100"/>
          <ac:picMkLst>
            <pc:docMk/>
            <pc:sldMk cId="4019025161" sldId="280"/>
            <ac:picMk id="5" creationId="{743D46EB-EF45-4444-B99C-CE8359D05D63}"/>
          </ac:picMkLst>
        </pc:picChg>
        <pc:picChg chg="add mod">
          <ac:chgData name="Haoda Chu" userId="5d9745b9-a4da-47af-b7a4-8499b2c51261" providerId="ADAL" clId="{4C2C2D0C-B0DC-43D6-B97B-CB9298368D8E}" dt="2019-12-16T20:24:44.955" v="1086" actId="1076"/>
          <ac:picMkLst>
            <pc:docMk/>
            <pc:sldMk cId="4019025161" sldId="280"/>
            <ac:picMk id="6" creationId="{74BABA58-B5B8-406A-A137-7EAEB30950D5}"/>
          </ac:picMkLst>
        </pc:picChg>
        <pc:picChg chg="add mod">
          <ac:chgData name="Haoda Chu" userId="5d9745b9-a4da-47af-b7a4-8499b2c51261" providerId="ADAL" clId="{4C2C2D0C-B0DC-43D6-B97B-CB9298368D8E}" dt="2019-12-16T18:44:05.467" v="89" actId="1076"/>
          <ac:picMkLst>
            <pc:docMk/>
            <pc:sldMk cId="4019025161" sldId="280"/>
            <ac:picMk id="7" creationId="{42886A72-A199-483D-A7D9-491A41157ABF}"/>
          </ac:picMkLst>
        </pc:picChg>
        <pc:cxnChg chg="add mod">
          <ac:chgData name="Haoda Chu" userId="5d9745b9-a4da-47af-b7a4-8499b2c51261" providerId="ADAL" clId="{4C2C2D0C-B0DC-43D6-B97B-CB9298368D8E}" dt="2019-12-16T23:28:48.574" v="1226" actId="1076"/>
          <ac:cxnSpMkLst>
            <pc:docMk/>
            <pc:sldMk cId="4019025161" sldId="280"/>
            <ac:cxnSpMk id="18" creationId="{BE952ACF-A75F-45ED-B343-B5E984B5F2BE}"/>
          </ac:cxnSpMkLst>
        </pc:cxnChg>
      </pc:sldChg>
      <pc:sldChg chg="modSp new mod">
        <pc:chgData name="Haoda Chu" userId="5d9745b9-a4da-47af-b7a4-8499b2c51261" providerId="ADAL" clId="{4C2C2D0C-B0DC-43D6-B97B-CB9298368D8E}" dt="2019-12-16T21:41:32.081" v="1094" actId="20577"/>
        <pc:sldMkLst>
          <pc:docMk/>
          <pc:sldMk cId="1442181154" sldId="281"/>
        </pc:sldMkLst>
        <pc:spChg chg="mod">
          <ac:chgData name="Haoda Chu" userId="5d9745b9-a4da-47af-b7a4-8499b2c51261" providerId="ADAL" clId="{4C2C2D0C-B0DC-43D6-B97B-CB9298368D8E}" dt="2019-12-16T18:51:27.044" v="240" actId="20577"/>
          <ac:spMkLst>
            <pc:docMk/>
            <pc:sldMk cId="1442181154" sldId="281"/>
            <ac:spMk id="2" creationId="{066C8D79-F120-48A2-8263-F38438A9F086}"/>
          </ac:spMkLst>
        </pc:spChg>
        <pc:spChg chg="mod">
          <ac:chgData name="Haoda Chu" userId="5d9745b9-a4da-47af-b7a4-8499b2c51261" providerId="ADAL" clId="{4C2C2D0C-B0DC-43D6-B97B-CB9298368D8E}" dt="2019-12-16T21:41:32.081" v="1094" actId="20577"/>
          <ac:spMkLst>
            <pc:docMk/>
            <pc:sldMk cId="1442181154" sldId="281"/>
            <ac:spMk id="3" creationId="{B8734F4A-8075-4752-A7E8-6DFA5C3FFF39}"/>
          </ac:spMkLst>
        </pc:spChg>
      </pc:sldChg>
      <pc:sldChg chg="new del">
        <pc:chgData name="Haoda Chu" userId="5d9745b9-a4da-47af-b7a4-8499b2c51261" providerId="ADAL" clId="{4C2C2D0C-B0DC-43D6-B97B-CB9298368D8E}" dt="2019-12-16T19:04:39.425" v="464" actId="47"/>
        <pc:sldMkLst>
          <pc:docMk/>
          <pc:sldMk cId="2590637642" sldId="282"/>
        </pc:sldMkLst>
      </pc:sldChg>
      <pc:sldChg chg="add mod modShow">
        <pc:chgData name="Haoda Chu" userId="5d9745b9-a4da-47af-b7a4-8499b2c51261" providerId="ADAL" clId="{4C2C2D0C-B0DC-43D6-B97B-CB9298368D8E}" dt="2019-12-17T21:39:51.820" v="1413" actId="729"/>
        <pc:sldMkLst>
          <pc:docMk/>
          <pc:sldMk cId="1519684824" sldId="283"/>
        </pc:sldMkLst>
      </pc:sldChg>
      <pc:sldChg chg="modSp new mod">
        <pc:chgData name="Haoda Chu" userId="5d9745b9-a4da-47af-b7a4-8499b2c51261" providerId="ADAL" clId="{4C2C2D0C-B0DC-43D6-B97B-CB9298368D8E}" dt="2019-12-17T22:16:17.554" v="1432"/>
        <pc:sldMkLst>
          <pc:docMk/>
          <pc:sldMk cId="261296095" sldId="284"/>
        </pc:sldMkLst>
        <pc:spChg chg="mod">
          <ac:chgData name="Haoda Chu" userId="5d9745b9-a4da-47af-b7a4-8499b2c51261" providerId="ADAL" clId="{4C2C2D0C-B0DC-43D6-B97B-CB9298368D8E}" dt="2019-12-16T19:18:41.799" v="1057" actId="20577"/>
          <ac:spMkLst>
            <pc:docMk/>
            <pc:sldMk cId="261296095" sldId="284"/>
            <ac:spMk id="2" creationId="{5A46E9C4-4DA2-49BD-89E4-A3A765A84736}"/>
          </ac:spMkLst>
        </pc:spChg>
        <pc:spChg chg="mod">
          <ac:chgData name="Haoda Chu" userId="5d9745b9-a4da-47af-b7a4-8499b2c51261" providerId="ADAL" clId="{4C2C2D0C-B0DC-43D6-B97B-CB9298368D8E}" dt="2019-12-17T22:16:17.554" v="1432"/>
          <ac:spMkLst>
            <pc:docMk/>
            <pc:sldMk cId="261296095" sldId="284"/>
            <ac:spMk id="3" creationId="{7BAD98E2-6A53-4668-9B88-08DA0E13D3C3}"/>
          </ac:spMkLst>
        </pc:spChg>
      </pc:sldChg>
      <pc:sldChg chg="modSp new mod">
        <pc:chgData name="Haoda Chu" userId="5d9745b9-a4da-47af-b7a4-8499b2c51261" providerId="ADAL" clId="{4C2C2D0C-B0DC-43D6-B97B-CB9298368D8E}" dt="2019-12-16T21:42:16.621" v="1105" actId="15"/>
        <pc:sldMkLst>
          <pc:docMk/>
          <pc:sldMk cId="1237900873" sldId="285"/>
        </pc:sldMkLst>
        <pc:spChg chg="mod">
          <ac:chgData name="Haoda Chu" userId="5d9745b9-a4da-47af-b7a4-8499b2c51261" providerId="ADAL" clId="{4C2C2D0C-B0DC-43D6-B97B-CB9298368D8E}" dt="2019-12-16T21:41:38.237" v="1096"/>
          <ac:spMkLst>
            <pc:docMk/>
            <pc:sldMk cId="1237900873" sldId="285"/>
            <ac:spMk id="2" creationId="{C904FE04-3D79-42A8-AA3A-20619B6E6948}"/>
          </ac:spMkLst>
        </pc:spChg>
        <pc:spChg chg="mod">
          <ac:chgData name="Haoda Chu" userId="5d9745b9-a4da-47af-b7a4-8499b2c51261" providerId="ADAL" clId="{4C2C2D0C-B0DC-43D6-B97B-CB9298368D8E}" dt="2019-12-16T21:42:16.621" v="1105" actId="15"/>
          <ac:spMkLst>
            <pc:docMk/>
            <pc:sldMk cId="1237900873" sldId="285"/>
            <ac:spMk id="3" creationId="{F84CB008-8580-4301-B380-C6EF3D950C6D}"/>
          </ac:spMkLst>
        </pc:spChg>
      </pc:sldChg>
      <pc:sldChg chg="modSp new mod">
        <pc:chgData name="Haoda Chu" userId="5d9745b9-a4da-47af-b7a4-8499b2c51261" providerId="ADAL" clId="{4C2C2D0C-B0DC-43D6-B97B-CB9298368D8E}" dt="2019-12-16T23:14:57.881" v="1220" actId="20577"/>
        <pc:sldMkLst>
          <pc:docMk/>
          <pc:sldMk cId="1622391060" sldId="286"/>
        </pc:sldMkLst>
        <pc:spChg chg="mod">
          <ac:chgData name="Haoda Chu" userId="5d9745b9-a4da-47af-b7a4-8499b2c51261" providerId="ADAL" clId="{4C2C2D0C-B0DC-43D6-B97B-CB9298368D8E}" dt="2019-12-16T23:14:57.881" v="1220" actId="20577"/>
          <ac:spMkLst>
            <pc:docMk/>
            <pc:sldMk cId="1622391060" sldId="286"/>
            <ac:spMk id="2" creationId="{AB5E28E3-81E8-4524-A097-EF36AC6A3CD0}"/>
          </ac:spMkLst>
        </pc:spChg>
      </pc:sldChg>
      <pc:sldChg chg="modSp mod">
        <pc:chgData name="Haoda Chu" userId="5d9745b9-a4da-47af-b7a4-8499b2c51261" providerId="ADAL" clId="{4C2C2D0C-B0DC-43D6-B97B-CB9298368D8E}" dt="2019-12-17T22:21:21.845" v="1478" actId="20577"/>
        <pc:sldMkLst>
          <pc:docMk/>
          <pc:sldMk cId="896933131" sldId="290"/>
        </pc:sldMkLst>
        <pc:spChg chg="mod">
          <ac:chgData name="Haoda Chu" userId="5d9745b9-a4da-47af-b7a4-8499b2c51261" providerId="ADAL" clId="{4C2C2D0C-B0DC-43D6-B97B-CB9298368D8E}" dt="2019-12-17T22:21:21.845" v="1478" actId="20577"/>
          <ac:spMkLst>
            <pc:docMk/>
            <pc:sldMk cId="896933131" sldId="290"/>
            <ac:spMk id="3" creationId="{E0EF3AA4-F5F7-4349-BCBF-CC8EA844707D}"/>
          </ac:spMkLst>
        </pc:spChg>
      </pc:sldChg>
    </pc:docChg>
  </pc:docChgLst>
  <pc:docChgLst>
    <pc:chgData name="Zhiguo Yu" userId="S::zhiy@microsoft.com::1b11282c-5868-4262-8172-70186bd737f2" providerId="AD" clId="Web-{8E6A5667-35BB-15BA-EEAB-129F5F563937}"/>
    <pc:docChg chg="modSld">
      <pc:chgData name="Zhiguo Yu" userId="S::zhiy@microsoft.com::1b11282c-5868-4262-8172-70186bd737f2" providerId="AD" clId="Web-{8E6A5667-35BB-15BA-EEAB-129F5F563937}" dt="2019-12-17T18:56:04.607" v="11"/>
      <pc:docMkLst>
        <pc:docMk/>
      </pc:docMkLst>
      <pc:sldChg chg="modSp">
        <pc:chgData name="Zhiguo Yu" userId="S::zhiy@microsoft.com::1b11282c-5868-4262-8172-70186bd737f2" providerId="AD" clId="Web-{8E6A5667-35BB-15BA-EEAB-129F5F563937}" dt="2019-12-17T18:56:04.607" v="11"/>
        <pc:sldMkLst>
          <pc:docMk/>
          <pc:sldMk cId="3697544748" sldId="261"/>
        </pc:sldMkLst>
        <pc:graphicFrameChg chg="mod modGraphic">
          <ac:chgData name="Zhiguo Yu" userId="S::zhiy@microsoft.com::1b11282c-5868-4262-8172-70186bd737f2" providerId="AD" clId="Web-{8E6A5667-35BB-15BA-EEAB-129F5F563937}" dt="2019-12-17T18:56:04.607" v="11"/>
          <ac:graphicFrameMkLst>
            <pc:docMk/>
            <pc:sldMk cId="3697544748" sldId="261"/>
            <ac:graphicFrameMk id="4" creationId="{C5A2CA1B-24ED-42DA-BD7F-BCACB2140EB6}"/>
          </ac:graphicFrameMkLst>
        </pc:graphicFrameChg>
      </pc:sldChg>
      <pc:sldChg chg="modSp">
        <pc:chgData name="Zhiguo Yu" userId="S::zhiy@microsoft.com::1b11282c-5868-4262-8172-70186bd737f2" providerId="AD" clId="Web-{8E6A5667-35BB-15BA-EEAB-129F5F563937}" dt="2019-12-17T18:39:48.524" v="2" actId="20577"/>
        <pc:sldMkLst>
          <pc:docMk/>
          <pc:sldMk cId="2724662172" sldId="266"/>
        </pc:sldMkLst>
        <pc:spChg chg="mod">
          <ac:chgData name="Zhiguo Yu" userId="S::zhiy@microsoft.com::1b11282c-5868-4262-8172-70186bd737f2" providerId="AD" clId="Web-{8E6A5667-35BB-15BA-EEAB-129F5F563937}" dt="2019-12-17T18:39:48.524" v="2" actId="20577"/>
          <ac:spMkLst>
            <pc:docMk/>
            <pc:sldMk cId="2724662172" sldId="266"/>
            <ac:spMk id="5" creationId="{B8663A1F-9563-47DB-B082-9E55994B7E13}"/>
          </ac:spMkLst>
        </pc:spChg>
      </pc:sldChg>
    </pc:docChg>
  </pc:docChgLst>
  <pc:docChgLst>
    <pc:chgData name="Minwoo Jeong" userId="S::mijeo@microsoft.com::c58c4f81-66a0-41a4-8c35-07c53e59341d" providerId="AD" clId="Web-{260AABD7-D405-8BB8-AF1B-79B5DACFD1AA}"/>
    <pc:docChg chg="modSld">
      <pc:chgData name="Minwoo Jeong" userId="S::mijeo@microsoft.com::c58c4f81-66a0-41a4-8c35-07c53e59341d" providerId="AD" clId="Web-{260AABD7-D405-8BB8-AF1B-79B5DACFD1AA}" dt="2019-12-18T01:44:49.317" v="39" actId="1076"/>
      <pc:docMkLst>
        <pc:docMk/>
      </pc:docMkLst>
      <pc:sldChg chg="addSp delSp modSp">
        <pc:chgData name="Minwoo Jeong" userId="S::mijeo@microsoft.com::c58c4f81-66a0-41a4-8c35-07c53e59341d" providerId="AD" clId="Web-{260AABD7-D405-8BB8-AF1B-79B5DACFD1AA}" dt="2019-12-18T01:44:49.317" v="39" actId="1076"/>
        <pc:sldMkLst>
          <pc:docMk/>
          <pc:sldMk cId="1622391060" sldId="286"/>
        </pc:sldMkLst>
        <pc:spChg chg="mod">
          <ac:chgData name="Minwoo Jeong" userId="S::mijeo@microsoft.com::c58c4f81-66a0-41a4-8c35-07c53e59341d" providerId="AD" clId="Web-{260AABD7-D405-8BB8-AF1B-79B5DACFD1AA}" dt="2019-12-18T01:44:40.661" v="32" actId="20577"/>
          <ac:spMkLst>
            <pc:docMk/>
            <pc:sldMk cId="1622391060" sldId="286"/>
            <ac:spMk id="2" creationId="{AB5E28E3-81E8-4524-A097-EF36AC6A3CD0}"/>
          </ac:spMkLst>
        </pc:spChg>
        <pc:spChg chg="del">
          <ac:chgData name="Minwoo Jeong" userId="S::mijeo@microsoft.com::c58c4f81-66a0-41a4-8c35-07c53e59341d" providerId="AD" clId="Web-{260AABD7-D405-8BB8-AF1B-79B5DACFD1AA}" dt="2019-12-18T01:44:03.067" v="0"/>
          <ac:spMkLst>
            <pc:docMk/>
            <pc:sldMk cId="1622391060" sldId="286"/>
            <ac:spMk id="3" creationId="{96643838-84EA-40C1-B235-171A76DEC1C9}"/>
          </ac:spMkLst>
        </pc:spChg>
        <pc:picChg chg="add del mod">
          <ac:chgData name="Minwoo Jeong" userId="S::mijeo@microsoft.com::c58c4f81-66a0-41a4-8c35-07c53e59341d" providerId="AD" clId="Web-{260AABD7-D405-8BB8-AF1B-79B5DACFD1AA}" dt="2019-12-18T01:44:09.208" v="2"/>
          <ac:picMkLst>
            <pc:docMk/>
            <pc:sldMk cId="1622391060" sldId="286"/>
            <ac:picMk id="4" creationId="{838D3DDE-5EFA-4C74-9352-5FCC94D0B100}"/>
          </ac:picMkLst>
        </pc:picChg>
        <pc:picChg chg="add del mod">
          <ac:chgData name="Minwoo Jeong" userId="S::mijeo@microsoft.com::c58c4f81-66a0-41a4-8c35-07c53e59341d" providerId="AD" clId="Web-{260AABD7-D405-8BB8-AF1B-79B5DACFD1AA}" dt="2019-12-18T01:44:22.458" v="5"/>
          <ac:picMkLst>
            <pc:docMk/>
            <pc:sldMk cId="1622391060" sldId="286"/>
            <ac:picMk id="6" creationId="{01E263F3-885C-4AA4-95C8-076AE70BACAD}"/>
          </ac:picMkLst>
        </pc:picChg>
        <pc:picChg chg="add del mod">
          <ac:chgData name="Minwoo Jeong" userId="S::mijeo@microsoft.com::c58c4f81-66a0-41a4-8c35-07c53e59341d" providerId="AD" clId="Web-{260AABD7-D405-8BB8-AF1B-79B5DACFD1AA}" dt="2019-12-18T01:44:31.395" v="7"/>
          <ac:picMkLst>
            <pc:docMk/>
            <pc:sldMk cId="1622391060" sldId="286"/>
            <ac:picMk id="8" creationId="{527E15E7-2E64-4CCF-9D2F-E90A22AEE18E}"/>
          </ac:picMkLst>
        </pc:picChg>
        <pc:picChg chg="add mod">
          <ac:chgData name="Minwoo Jeong" userId="S::mijeo@microsoft.com::c58c4f81-66a0-41a4-8c35-07c53e59341d" providerId="AD" clId="Web-{260AABD7-D405-8BB8-AF1B-79B5DACFD1AA}" dt="2019-12-18T01:44:49.317" v="39" actId="1076"/>
          <ac:picMkLst>
            <pc:docMk/>
            <pc:sldMk cId="1622391060" sldId="286"/>
            <ac:picMk id="10" creationId="{95789431-548A-4041-9393-2FAEB308F660}"/>
          </ac:picMkLst>
        </pc:picChg>
      </pc:sldChg>
    </pc:docChg>
  </pc:docChgLst>
  <pc:docChgLst>
    <pc:chgData name="Haoda Chu" userId="S::haochu@microsoft.com::5d9745b9-a4da-47af-b7a4-8499b2c51261" providerId="AD" clId="Web-{8D88E6EA-2F9C-4B5A-52A4-7C74018CE3D0}"/>
    <pc:docChg chg="addSld delSld modSld sldOrd">
      <pc:chgData name="Haoda Chu" userId="S::haochu@microsoft.com::5d9745b9-a4da-47af-b7a4-8499b2c51261" providerId="AD" clId="Web-{8D88E6EA-2F9C-4B5A-52A4-7C74018CE3D0}" dt="2019-12-17T07:34:40.232" v="704"/>
      <pc:docMkLst>
        <pc:docMk/>
      </pc:docMkLst>
      <pc:sldChg chg="modSp">
        <pc:chgData name="Haoda Chu" userId="S::haochu@microsoft.com::5d9745b9-a4da-47af-b7a4-8499b2c51261" providerId="AD" clId="Web-{8D88E6EA-2F9C-4B5A-52A4-7C74018CE3D0}" dt="2019-12-17T05:19:38.655" v="558" actId="20577"/>
        <pc:sldMkLst>
          <pc:docMk/>
          <pc:sldMk cId="1241650013" sldId="258"/>
        </pc:sldMkLst>
        <pc:spChg chg="mod">
          <ac:chgData name="Haoda Chu" userId="S::haochu@microsoft.com::5d9745b9-a4da-47af-b7a4-8499b2c51261" providerId="AD" clId="Web-{8D88E6EA-2F9C-4B5A-52A4-7C74018CE3D0}" dt="2019-12-17T05:19:38.655" v="558" actId="20577"/>
          <ac:spMkLst>
            <pc:docMk/>
            <pc:sldMk cId="1241650013" sldId="258"/>
            <ac:spMk id="3" creationId="{F17BCFDD-0E0D-44D3-8D1B-4F4391419E13}"/>
          </ac:spMkLst>
        </pc:spChg>
      </pc:sldChg>
      <pc:sldChg chg="modSp">
        <pc:chgData name="Haoda Chu" userId="S::haochu@microsoft.com::5d9745b9-a4da-47af-b7a4-8499b2c51261" providerId="AD" clId="Web-{8D88E6EA-2F9C-4B5A-52A4-7C74018CE3D0}" dt="2019-12-17T05:12:43.214" v="171" actId="20577"/>
        <pc:sldMkLst>
          <pc:docMk/>
          <pc:sldMk cId="521249043" sldId="260"/>
        </pc:sldMkLst>
        <pc:spChg chg="mod">
          <ac:chgData name="Haoda Chu" userId="S::haochu@microsoft.com::5d9745b9-a4da-47af-b7a4-8499b2c51261" providerId="AD" clId="Web-{8D88E6EA-2F9C-4B5A-52A4-7C74018CE3D0}" dt="2019-12-17T05:12:43.214" v="171" actId="20577"/>
          <ac:spMkLst>
            <pc:docMk/>
            <pc:sldMk cId="521249043" sldId="260"/>
            <ac:spMk id="3" creationId="{6A6E7C95-5D43-428F-80C9-6878A342B11D}"/>
          </ac:spMkLst>
        </pc:spChg>
      </pc:sldChg>
      <pc:sldChg chg="ord">
        <pc:chgData name="Haoda Chu" userId="S::haochu@microsoft.com::5d9745b9-a4da-47af-b7a4-8499b2c51261" providerId="AD" clId="Web-{8D88E6EA-2F9C-4B5A-52A4-7C74018CE3D0}" dt="2019-12-17T05:19:57.467" v="560"/>
        <pc:sldMkLst>
          <pc:docMk/>
          <pc:sldMk cId="2904790702" sldId="262"/>
        </pc:sldMkLst>
      </pc:sldChg>
      <pc:sldChg chg="modSp del">
        <pc:chgData name="Haoda Chu" userId="S::haochu@microsoft.com::5d9745b9-a4da-47af-b7a4-8499b2c51261" providerId="AD" clId="Web-{8D88E6EA-2F9C-4B5A-52A4-7C74018CE3D0}" dt="2019-12-17T05:49:57.796" v="690"/>
        <pc:sldMkLst>
          <pc:docMk/>
          <pc:sldMk cId="1580882254" sldId="263"/>
        </pc:sldMkLst>
        <pc:spChg chg="mod">
          <ac:chgData name="Haoda Chu" userId="S::haochu@microsoft.com::5d9745b9-a4da-47af-b7a4-8499b2c51261" providerId="AD" clId="Web-{8D88E6EA-2F9C-4B5A-52A4-7C74018CE3D0}" dt="2019-12-17T05:49:50.405" v="682" actId="20577"/>
          <ac:spMkLst>
            <pc:docMk/>
            <pc:sldMk cId="1580882254" sldId="263"/>
            <ac:spMk id="3" creationId="{EBDCBB50-6B2F-49A4-8C20-F02395FFEF49}"/>
          </ac:spMkLst>
        </pc:spChg>
      </pc:sldChg>
      <pc:sldChg chg="addSp delSp modSp del">
        <pc:chgData name="Haoda Chu" userId="S::haochu@microsoft.com::5d9745b9-a4da-47af-b7a4-8499b2c51261" providerId="AD" clId="Web-{8D88E6EA-2F9C-4B5A-52A4-7C74018CE3D0}" dt="2019-12-17T05:42:00.361" v="678"/>
        <pc:sldMkLst>
          <pc:docMk/>
          <pc:sldMk cId="3866304032" sldId="265"/>
        </pc:sldMkLst>
        <pc:spChg chg="mod">
          <ac:chgData name="Haoda Chu" userId="S::haochu@microsoft.com::5d9745b9-a4da-47af-b7a4-8499b2c51261" providerId="AD" clId="Web-{8D88E6EA-2F9C-4B5A-52A4-7C74018CE3D0}" dt="2019-12-17T04:49:39.783" v="40" actId="1076"/>
          <ac:spMkLst>
            <pc:docMk/>
            <pc:sldMk cId="3866304032" sldId="265"/>
            <ac:spMk id="11" creationId="{BFD53E67-307F-4F5E-B98F-DA1848C19458}"/>
          </ac:spMkLst>
        </pc:spChg>
        <pc:spChg chg="mod">
          <ac:chgData name="Haoda Chu" userId="S::haochu@microsoft.com::5d9745b9-a4da-47af-b7a4-8499b2c51261" providerId="AD" clId="Web-{8D88E6EA-2F9C-4B5A-52A4-7C74018CE3D0}" dt="2019-12-17T04:44:28.754" v="0" actId="1076"/>
          <ac:spMkLst>
            <pc:docMk/>
            <pc:sldMk cId="3866304032" sldId="265"/>
            <ac:spMk id="29" creationId="{0F14647A-9278-4273-BA9D-C50351DA1972}"/>
          </ac:spMkLst>
        </pc:spChg>
        <pc:spChg chg="mod">
          <ac:chgData name="Haoda Chu" userId="S::haochu@microsoft.com::5d9745b9-a4da-47af-b7a4-8499b2c51261" providerId="AD" clId="Web-{8D88E6EA-2F9C-4B5A-52A4-7C74018CE3D0}" dt="2019-12-17T04:45:09.722" v="4" actId="1076"/>
          <ac:spMkLst>
            <pc:docMk/>
            <pc:sldMk cId="3866304032" sldId="265"/>
            <ac:spMk id="34" creationId="{B796ADEB-B7F3-45C0-AFCD-96D29360A9E5}"/>
          </ac:spMkLst>
        </pc:spChg>
        <pc:spChg chg="mod">
          <ac:chgData name="Haoda Chu" userId="S::haochu@microsoft.com::5d9745b9-a4da-47af-b7a4-8499b2c51261" providerId="AD" clId="Web-{8D88E6EA-2F9C-4B5A-52A4-7C74018CE3D0}" dt="2019-12-17T04:49:42.658" v="41" actId="1076"/>
          <ac:spMkLst>
            <pc:docMk/>
            <pc:sldMk cId="3866304032" sldId="265"/>
            <ac:spMk id="72" creationId="{E3E7EF09-87A0-42A0-9FAA-DC770C10D9E4}"/>
          </ac:spMkLst>
        </pc:spChg>
        <pc:cxnChg chg="add del mod">
          <ac:chgData name="Haoda Chu" userId="S::haochu@microsoft.com::5d9745b9-a4da-47af-b7a4-8499b2c51261" providerId="AD" clId="Web-{8D88E6EA-2F9C-4B5A-52A4-7C74018CE3D0}" dt="2019-12-17T04:46:52.534" v="20"/>
          <ac:cxnSpMkLst>
            <pc:docMk/>
            <pc:sldMk cId="3866304032" sldId="265"/>
            <ac:cxnSpMk id="5" creationId="{A2DE9D1D-2EE9-4112-AB8C-8E5AD94EACDC}"/>
          </ac:cxnSpMkLst>
        </pc:cxnChg>
        <pc:cxnChg chg="add del mod">
          <ac:chgData name="Haoda Chu" userId="S::haochu@microsoft.com::5d9745b9-a4da-47af-b7a4-8499b2c51261" providerId="AD" clId="Web-{8D88E6EA-2F9C-4B5A-52A4-7C74018CE3D0}" dt="2019-12-17T04:48:06.034" v="26"/>
          <ac:cxnSpMkLst>
            <pc:docMk/>
            <pc:sldMk cId="3866304032" sldId="265"/>
            <ac:cxnSpMk id="6" creationId="{F4654767-230E-466B-AAE6-BC8F15D59EFC}"/>
          </ac:cxnSpMkLst>
        </pc:cxnChg>
        <pc:cxnChg chg="add del mod">
          <ac:chgData name="Haoda Chu" userId="S::haochu@microsoft.com::5d9745b9-a4da-47af-b7a4-8499b2c51261" providerId="AD" clId="Web-{8D88E6EA-2F9C-4B5A-52A4-7C74018CE3D0}" dt="2019-12-17T04:48:49.659" v="35"/>
          <ac:cxnSpMkLst>
            <pc:docMk/>
            <pc:sldMk cId="3866304032" sldId="265"/>
            <ac:cxnSpMk id="9" creationId="{5BBB28AB-BF04-44A5-8728-995EE1407463}"/>
          </ac:cxnSpMkLst>
        </pc:cxnChg>
        <pc:cxnChg chg="add mod">
          <ac:chgData name="Haoda Chu" userId="S::haochu@microsoft.com::5d9745b9-a4da-47af-b7a4-8499b2c51261" providerId="AD" clId="Web-{8D88E6EA-2F9C-4B5A-52A4-7C74018CE3D0}" dt="2019-12-17T04:49:20.033" v="38" actId="1076"/>
          <ac:cxnSpMkLst>
            <pc:docMk/>
            <pc:sldMk cId="3866304032" sldId="265"/>
            <ac:cxnSpMk id="12" creationId="{9D573FB5-F7E4-41A6-8748-6ED04A43FA95}"/>
          </ac:cxnSpMkLst>
        </pc:cxnChg>
        <pc:cxnChg chg="del mod">
          <ac:chgData name="Haoda Chu" userId="S::haochu@microsoft.com::5d9745b9-a4da-47af-b7a4-8499b2c51261" providerId="AD" clId="Web-{8D88E6EA-2F9C-4B5A-52A4-7C74018CE3D0}" dt="2019-12-17T04:44:45.019" v="3"/>
          <ac:cxnSpMkLst>
            <pc:docMk/>
            <pc:sldMk cId="3866304032" sldId="265"/>
            <ac:cxnSpMk id="38" creationId="{EF058FED-5F60-4B40-B56F-1B49D9735C93}"/>
          </ac:cxnSpMkLst>
        </pc:cxnChg>
        <pc:cxnChg chg="mod">
          <ac:chgData name="Haoda Chu" userId="S::haochu@microsoft.com::5d9745b9-a4da-47af-b7a4-8499b2c51261" providerId="AD" clId="Web-{8D88E6EA-2F9C-4B5A-52A4-7C74018CE3D0}" dt="2019-12-17T04:46:45.034" v="18" actId="14100"/>
          <ac:cxnSpMkLst>
            <pc:docMk/>
            <pc:sldMk cId="3866304032" sldId="265"/>
            <ac:cxnSpMk id="66" creationId="{2F92CF03-BBB1-4E6E-9E84-ABCB065C2734}"/>
          </ac:cxnSpMkLst>
        </pc:cxnChg>
        <pc:cxnChg chg="mod">
          <ac:chgData name="Haoda Chu" userId="S::haochu@microsoft.com::5d9745b9-a4da-47af-b7a4-8499b2c51261" providerId="AD" clId="Web-{8D88E6EA-2F9C-4B5A-52A4-7C74018CE3D0}" dt="2019-12-17T04:49:45.690" v="42" actId="1076"/>
          <ac:cxnSpMkLst>
            <pc:docMk/>
            <pc:sldMk cId="3866304032" sldId="265"/>
            <ac:cxnSpMk id="73" creationId="{43B15EC7-B908-417B-B729-C344B82ECB04}"/>
          </ac:cxnSpMkLst>
        </pc:cxnChg>
      </pc:sldChg>
      <pc:sldChg chg="modSp modNotes">
        <pc:chgData name="Haoda Chu" userId="S::haochu@microsoft.com::5d9745b9-a4da-47af-b7a4-8499b2c51261" providerId="AD" clId="Web-{8D88E6EA-2F9C-4B5A-52A4-7C74018CE3D0}" dt="2019-12-17T07:34:40.232" v="704"/>
        <pc:sldMkLst>
          <pc:docMk/>
          <pc:sldMk cId="1819669969" sldId="267"/>
        </pc:sldMkLst>
        <pc:spChg chg="mod">
          <ac:chgData name="Haoda Chu" userId="S::haochu@microsoft.com::5d9745b9-a4da-47af-b7a4-8499b2c51261" providerId="AD" clId="Web-{8D88E6EA-2F9C-4B5A-52A4-7C74018CE3D0}" dt="2019-12-17T05:05:47.040" v="133" actId="20577"/>
          <ac:spMkLst>
            <pc:docMk/>
            <pc:sldMk cId="1819669969" sldId="267"/>
            <ac:spMk id="2" creationId="{683BAEFD-B93D-4889-97FC-1419DCD6FF6F}"/>
          </ac:spMkLst>
        </pc:spChg>
        <pc:spChg chg="mod">
          <ac:chgData name="Haoda Chu" userId="S::haochu@microsoft.com::5d9745b9-a4da-47af-b7a4-8499b2c51261" providerId="AD" clId="Web-{8D88E6EA-2F9C-4B5A-52A4-7C74018CE3D0}" dt="2019-12-17T05:09:46.634" v="155" actId="20577"/>
          <ac:spMkLst>
            <pc:docMk/>
            <pc:sldMk cId="1819669969" sldId="267"/>
            <ac:spMk id="3" creationId="{64AE198D-7CCD-472A-8D49-3365AC7AEA0F}"/>
          </ac:spMkLst>
        </pc:spChg>
      </pc:sldChg>
      <pc:sldChg chg="modSp">
        <pc:chgData name="Haoda Chu" userId="S::haochu@microsoft.com::5d9745b9-a4da-47af-b7a4-8499b2c51261" providerId="AD" clId="Web-{8D88E6EA-2F9C-4B5A-52A4-7C74018CE3D0}" dt="2019-12-17T05:02:46.588" v="69" actId="20577"/>
        <pc:sldMkLst>
          <pc:docMk/>
          <pc:sldMk cId="1159064988" sldId="278"/>
        </pc:sldMkLst>
        <pc:spChg chg="mod">
          <ac:chgData name="Haoda Chu" userId="S::haochu@microsoft.com::5d9745b9-a4da-47af-b7a4-8499b2c51261" providerId="AD" clId="Web-{8D88E6EA-2F9C-4B5A-52A4-7C74018CE3D0}" dt="2019-12-17T05:02:46.588" v="69" actId="20577"/>
          <ac:spMkLst>
            <pc:docMk/>
            <pc:sldMk cId="1159064988" sldId="278"/>
            <ac:spMk id="3" creationId="{40D87846-4FF3-44F6-B22B-909533AD45D3}"/>
          </ac:spMkLst>
        </pc:spChg>
      </pc:sldChg>
      <pc:sldChg chg="modNotes">
        <pc:chgData name="Haoda Chu" userId="S::haochu@microsoft.com::5d9745b9-a4da-47af-b7a4-8499b2c51261" providerId="AD" clId="Web-{8D88E6EA-2F9C-4B5A-52A4-7C74018CE3D0}" dt="2019-12-17T05:35:53.844" v="677"/>
        <pc:sldMkLst>
          <pc:docMk/>
          <pc:sldMk cId="4019025161" sldId="280"/>
        </pc:sldMkLst>
      </pc:sldChg>
      <pc:sldChg chg="ord modNotes">
        <pc:chgData name="Haoda Chu" userId="S::haochu@microsoft.com::5d9745b9-a4da-47af-b7a4-8499b2c51261" providerId="AD" clId="Web-{8D88E6EA-2F9C-4B5A-52A4-7C74018CE3D0}" dt="2019-12-17T05:49:56.218" v="688"/>
        <pc:sldMkLst>
          <pc:docMk/>
          <pc:sldMk cId="1519684824" sldId="283"/>
        </pc:sldMkLst>
      </pc:sldChg>
      <pc:sldChg chg="del">
        <pc:chgData name="Haoda Chu" userId="S::haochu@microsoft.com::5d9745b9-a4da-47af-b7a4-8499b2c51261" providerId="AD" clId="Web-{8D88E6EA-2F9C-4B5A-52A4-7C74018CE3D0}" dt="2019-12-17T05:49:57.796" v="689"/>
        <pc:sldMkLst>
          <pc:docMk/>
          <pc:sldMk cId="1308771754" sldId="287"/>
        </pc:sldMkLst>
      </pc:sldChg>
      <pc:sldChg chg="modSp new">
        <pc:chgData name="Haoda Chu" userId="S::haochu@microsoft.com::5d9745b9-a4da-47af-b7a4-8499b2c51261" providerId="AD" clId="Web-{8D88E6EA-2F9C-4B5A-52A4-7C74018CE3D0}" dt="2019-12-17T05:20:11.202" v="584" actId="20577"/>
        <pc:sldMkLst>
          <pc:docMk/>
          <pc:sldMk cId="1095871864" sldId="288"/>
        </pc:sldMkLst>
        <pc:spChg chg="mod">
          <ac:chgData name="Haoda Chu" userId="S::haochu@microsoft.com::5d9745b9-a4da-47af-b7a4-8499b2c51261" providerId="AD" clId="Web-{8D88E6EA-2F9C-4B5A-52A4-7C74018CE3D0}" dt="2019-12-17T05:20:11.202" v="584" actId="20577"/>
          <ac:spMkLst>
            <pc:docMk/>
            <pc:sldMk cId="1095871864" sldId="288"/>
            <ac:spMk id="2" creationId="{1BB378C9-AB89-4C67-9C2F-D2A674B9B943}"/>
          </ac:spMkLst>
        </pc:spChg>
      </pc:sldChg>
      <pc:sldChg chg="modSp">
        <pc:chgData name="Haoda Chu" userId="S::haochu@microsoft.com::5d9745b9-a4da-47af-b7a4-8499b2c51261" providerId="AD" clId="Web-{8D88E6EA-2F9C-4B5A-52A4-7C74018CE3D0}" dt="2019-12-17T05:50:13.858" v="691" actId="1076"/>
        <pc:sldMkLst>
          <pc:docMk/>
          <pc:sldMk cId="2161570472" sldId="289"/>
        </pc:sldMkLst>
        <pc:spChg chg="mod">
          <ac:chgData name="Haoda Chu" userId="S::haochu@microsoft.com::5d9745b9-a4da-47af-b7a4-8499b2c51261" providerId="AD" clId="Web-{8D88E6EA-2F9C-4B5A-52A4-7C74018CE3D0}" dt="2019-12-17T05:50:13.858" v="691" actId="1076"/>
          <ac:spMkLst>
            <pc:docMk/>
            <pc:sldMk cId="2161570472" sldId="289"/>
            <ac:spMk id="21" creationId="{91163F26-05D5-4510-9351-258A27F1B293}"/>
          </ac:spMkLst>
        </pc:spChg>
      </pc:sldChg>
    </pc:docChg>
  </pc:docChgLst>
  <pc:docChgLst>
    <pc:chgData name="Haoda Chu" userId="S::haochu@microsoft.com::5d9745b9-a4da-47af-b7a4-8499b2c51261" providerId="AD" clId="Web-{9F9DD48D-F8CE-014D-77ED-DB3765F22F90}"/>
    <pc:docChg chg="modSld">
      <pc:chgData name="Haoda Chu" userId="S::haochu@microsoft.com::5d9745b9-a4da-47af-b7a4-8499b2c51261" providerId="AD" clId="Web-{9F9DD48D-F8CE-014D-77ED-DB3765F22F90}" dt="2019-12-18T04:13:54.883" v="66" actId="20577"/>
      <pc:docMkLst>
        <pc:docMk/>
      </pc:docMkLst>
      <pc:sldChg chg="modSp">
        <pc:chgData name="Haoda Chu" userId="S::haochu@microsoft.com::5d9745b9-a4da-47af-b7a4-8499b2c51261" providerId="AD" clId="Web-{9F9DD48D-F8CE-014D-77ED-DB3765F22F90}" dt="2019-12-18T04:12:12.940" v="41"/>
        <pc:sldMkLst>
          <pc:docMk/>
          <pc:sldMk cId="2724662172" sldId="266"/>
        </pc:sldMkLst>
        <pc:graphicFrameChg chg="mod modGraphic">
          <ac:chgData name="Haoda Chu" userId="S::haochu@microsoft.com::5d9745b9-a4da-47af-b7a4-8499b2c51261" providerId="AD" clId="Web-{9F9DD48D-F8CE-014D-77ED-DB3765F22F90}" dt="2019-12-18T04:12:12.940" v="41"/>
          <ac:graphicFrameMkLst>
            <pc:docMk/>
            <pc:sldMk cId="2724662172" sldId="266"/>
            <ac:graphicFrameMk id="55" creationId="{D2E6B82E-2164-4A2A-9A99-2456EC9C7E88}"/>
          </ac:graphicFrameMkLst>
        </pc:graphicFrameChg>
      </pc:sldChg>
      <pc:sldChg chg="modSp">
        <pc:chgData name="Haoda Chu" userId="S::haochu@microsoft.com::5d9745b9-a4da-47af-b7a4-8499b2c51261" providerId="AD" clId="Web-{9F9DD48D-F8CE-014D-77ED-DB3765F22F90}" dt="2019-12-18T04:13:53.040" v="65" actId="20577"/>
        <pc:sldMkLst>
          <pc:docMk/>
          <pc:sldMk cId="1382857036" sldId="276"/>
        </pc:sldMkLst>
        <pc:spChg chg="mod">
          <ac:chgData name="Haoda Chu" userId="S::haochu@microsoft.com::5d9745b9-a4da-47af-b7a4-8499b2c51261" providerId="AD" clId="Web-{9F9DD48D-F8CE-014D-77ED-DB3765F22F90}" dt="2019-12-18T04:13:53.040" v="65" actId="20577"/>
          <ac:spMkLst>
            <pc:docMk/>
            <pc:sldMk cId="1382857036" sldId="276"/>
            <ac:spMk id="2" creationId="{2A34D644-0DF1-4D56-97F2-FC16A6D18FAA}"/>
          </ac:spMkLst>
        </pc:spChg>
      </pc:sldChg>
      <pc:sldChg chg="modSp">
        <pc:chgData name="Haoda Chu" userId="S::haochu@microsoft.com::5d9745b9-a4da-47af-b7a4-8499b2c51261" providerId="AD" clId="Web-{9F9DD48D-F8CE-014D-77ED-DB3765F22F90}" dt="2019-12-18T03:20:32.401" v="36" actId="20577"/>
        <pc:sldMkLst>
          <pc:docMk/>
          <pc:sldMk cId="896933131" sldId="290"/>
        </pc:sldMkLst>
        <pc:spChg chg="mod">
          <ac:chgData name="Haoda Chu" userId="S::haochu@microsoft.com::5d9745b9-a4da-47af-b7a4-8499b2c51261" providerId="AD" clId="Web-{9F9DD48D-F8CE-014D-77ED-DB3765F22F90}" dt="2019-12-18T03:20:32.401" v="36" actId="20577"/>
          <ac:spMkLst>
            <pc:docMk/>
            <pc:sldMk cId="896933131" sldId="290"/>
            <ac:spMk id="3" creationId="{E0EF3AA4-F5F7-4349-BCBF-CC8EA844707D}"/>
          </ac:spMkLst>
        </pc:spChg>
      </pc:sldChg>
    </pc:docChg>
  </pc:docChgLst>
  <pc:docChgLst>
    <pc:chgData name="Haoda Chu" userId="S::haochu@microsoft.com::5d9745b9-a4da-47af-b7a4-8499b2c51261" providerId="AD" clId="Web-{06CE0F39-BB13-A1CC-65AB-E04EDDF9EB55}"/>
    <pc:docChg chg="modSld">
      <pc:chgData name="Haoda Chu" userId="S::haochu@microsoft.com::5d9745b9-a4da-47af-b7a4-8499b2c51261" providerId="AD" clId="Web-{06CE0F39-BB13-A1CC-65AB-E04EDDF9EB55}" dt="2019-12-18T05:42:49.579" v="27" actId="20577"/>
      <pc:docMkLst>
        <pc:docMk/>
      </pc:docMkLst>
      <pc:sldChg chg="modSp">
        <pc:chgData name="Haoda Chu" userId="S::haochu@microsoft.com::5d9745b9-a4da-47af-b7a4-8499b2c51261" providerId="AD" clId="Web-{06CE0F39-BB13-A1CC-65AB-E04EDDF9EB55}" dt="2019-12-18T02:26:05.995" v="12" actId="20577"/>
        <pc:sldMkLst>
          <pc:docMk/>
          <pc:sldMk cId="525707459" sldId="256"/>
        </pc:sldMkLst>
        <pc:spChg chg="mod">
          <ac:chgData name="Haoda Chu" userId="S::haochu@microsoft.com::5d9745b9-a4da-47af-b7a4-8499b2c51261" providerId="AD" clId="Web-{06CE0F39-BB13-A1CC-65AB-E04EDDF9EB55}" dt="2019-12-18T02:26:05.995" v="12" actId="20577"/>
          <ac:spMkLst>
            <pc:docMk/>
            <pc:sldMk cId="525707459" sldId="256"/>
            <ac:spMk id="2" creationId="{74B30DC5-B082-47E9-B979-5B25FC99FFAD}"/>
          </ac:spMkLst>
        </pc:spChg>
      </pc:sldChg>
      <pc:sldChg chg="modSp">
        <pc:chgData name="Haoda Chu" userId="S::haochu@microsoft.com::5d9745b9-a4da-47af-b7a4-8499b2c51261" providerId="AD" clId="Web-{06CE0F39-BB13-A1CC-65AB-E04EDDF9EB55}" dt="2019-12-18T02:31:45.415" v="18" actId="20577"/>
        <pc:sldMkLst>
          <pc:docMk/>
          <pc:sldMk cId="1159064988" sldId="278"/>
        </pc:sldMkLst>
        <pc:spChg chg="mod">
          <ac:chgData name="Haoda Chu" userId="S::haochu@microsoft.com::5d9745b9-a4da-47af-b7a4-8499b2c51261" providerId="AD" clId="Web-{06CE0F39-BB13-A1CC-65AB-E04EDDF9EB55}" dt="2019-12-18T02:31:45.415" v="18" actId="20577"/>
          <ac:spMkLst>
            <pc:docMk/>
            <pc:sldMk cId="1159064988" sldId="278"/>
            <ac:spMk id="3" creationId="{40D87846-4FF3-44F6-B22B-909533AD45D3}"/>
          </ac:spMkLst>
        </pc:spChg>
      </pc:sldChg>
      <pc:sldChg chg="modSp">
        <pc:chgData name="Haoda Chu" userId="S::haochu@microsoft.com::5d9745b9-a4da-47af-b7a4-8499b2c51261" providerId="AD" clId="Web-{06CE0F39-BB13-A1CC-65AB-E04EDDF9EB55}" dt="2019-12-18T05:42:49.576" v="26" actId="20577"/>
        <pc:sldMkLst>
          <pc:docMk/>
          <pc:sldMk cId="896933131" sldId="290"/>
        </pc:sldMkLst>
        <pc:spChg chg="mod">
          <ac:chgData name="Haoda Chu" userId="S::haochu@microsoft.com::5d9745b9-a4da-47af-b7a4-8499b2c51261" providerId="AD" clId="Web-{06CE0F39-BB13-A1CC-65AB-E04EDDF9EB55}" dt="2019-12-18T05:42:49.576" v="26" actId="20577"/>
          <ac:spMkLst>
            <pc:docMk/>
            <pc:sldMk cId="896933131" sldId="290"/>
            <ac:spMk id="3" creationId="{E0EF3AA4-F5F7-4349-BCBF-CC8EA844707D}"/>
          </ac:spMkLst>
        </pc:spChg>
      </pc:sldChg>
    </pc:docChg>
  </pc:docChgLst>
  <pc:docChgLst>
    <pc:chgData name="Haoda Chu" userId="S::haochu@microsoft.com::5d9745b9-a4da-47af-b7a4-8499b2c51261" providerId="AD" clId="Web-{90C86110-7D68-4A57-8F7E-20D7FE9102B7}"/>
    <pc:docChg chg="addSld delSld modSld">
      <pc:chgData name="Haoda Chu" userId="S::haochu@microsoft.com::5d9745b9-a4da-47af-b7a4-8499b2c51261" providerId="AD" clId="Web-{90C86110-7D68-4A57-8F7E-20D7FE9102B7}" dt="2019-12-17T05:48:33.601" v="432"/>
      <pc:docMkLst>
        <pc:docMk/>
      </pc:docMkLst>
      <pc:sldChg chg="addSp delSp modSp del">
        <pc:chgData name="Haoda Chu" userId="S::haochu@microsoft.com::5d9745b9-a4da-47af-b7a4-8499b2c51261" providerId="AD" clId="Web-{90C86110-7D68-4A57-8F7E-20D7FE9102B7}" dt="2019-12-17T05:41:44.869" v="417"/>
        <pc:sldMkLst>
          <pc:docMk/>
          <pc:sldMk cId="3866304032" sldId="265"/>
        </pc:sldMkLst>
        <pc:spChg chg="mod">
          <ac:chgData name="Haoda Chu" userId="S::haochu@microsoft.com::5d9745b9-a4da-47af-b7a4-8499b2c51261" providerId="AD" clId="Web-{90C86110-7D68-4A57-8F7E-20D7FE9102B7}" dt="2019-12-17T04:34:12.026" v="144" actId="20577"/>
          <ac:spMkLst>
            <pc:docMk/>
            <pc:sldMk cId="3866304032" sldId="265"/>
            <ac:spMk id="3" creationId="{671EB797-67AF-411E-BBE3-4C2F54A6629F}"/>
          </ac:spMkLst>
        </pc:spChg>
        <pc:spChg chg="mod">
          <ac:chgData name="Haoda Chu" userId="S::haochu@microsoft.com::5d9745b9-a4da-47af-b7a4-8499b2c51261" providerId="AD" clId="Web-{90C86110-7D68-4A57-8F7E-20D7FE9102B7}" dt="2019-12-17T04:35:51.025" v="250" actId="1076"/>
          <ac:spMkLst>
            <pc:docMk/>
            <pc:sldMk cId="3866304032" sldId="265"/>
            <ac:spMk id="4" creationId="{FEB7D61D-A154-430A-BD6C-113D1FF8C9AD}"/>
          </ac:spMkLst>
        </pc:spChg>
        <pc:spChg chg="mod">
          <ac:chgData name="Haoda Chu" userId="S::haochu@microsoft.com::5d9745b9-a4da-47af-b7a4-8499b2c51261" providerId="AD" clId="Web-{90C86110-7D68-4A57-8F7E-20D7FE9102B7}" dt="2019-12-17T04:35:51.072" v="251" actId="1076"/>
          <ac:spMkLst>
            <pc:docMk/>
            <pc:sldMk cId="3866304032" sldId="265"/>
            <ac:spMk id="7" creationId="{397178ED-26F4-4AB5-B7D4-CD2226BD6151}"/>
          </ac:spMkLst>
        </pc:spChg>
        <pc:spChg chg="mod">
          <ac:chgData name="Haoda Chu" userId="S::haochu@microsoft.com::5d9745b9-a4da-47af-b7a4-8499b2c51261" providerId="AD" clId="Web-{90C86110-7D68-4A57-8F7E-20D7FE9102B7}" dt="2019-12-17T04:35:51.119" v="252" actId="1076"/>
          <ac:spMkLst>
            <pc:docMk/>
            <pc:sldMk cId="3866304032" sldId="265"/>
            <ac:spMk id="8" creationId="{AF5F32DB-C9B7-4132-A87C-11979D9B6042}"/>
          </ac:spMkLst>
        </pc:spChg>
        <pc:spChg chg="mod">
          <ac:chgData name="Haoda Chu" userId="S::haochu@microsoft.com::5d9745b9-a4da-47af-b7a4-8499b2c51261" providerId="AD" clId="Web-{90C86110-7D68-4A57-8F7E-20D7FE9102B7}" dt="2019-12-17T04:36:05.228" v="284" actId="1076"/>
          <ac:spMkLst>
            <pc:docMk/>
            <pc:sldMk cId="3866304032" sldId="265"/>
            <ac:spMk id="11" creationId="{BFD53E67-307F-4F5E-B98F-DA1848C19458}"/>
          </ac:spMkLst>
        </pc:spChg>
        <pc:spChg chg="mod">
          <ac:chgData name="Haoda Chu" userId="S::haochu@microsoft.com::5d9745b9-a4da-47af-b7a4-8499b2c51261" providerId="AD" clId="Web-{90C86110-7D68-4A57-8F7E-20D7FE9102B7}" dt="2019-12-17T04:35:51.822" v="275" actId="1076"/>
          <ac:spMkLst>
            <pc:docMk/>
            <pc:sldMk cId="3866304032" sldId="265"/>
            <ac:spMk id="15" creationId="{2B5729B5-0656-471C-9FEB-C27574263D5D}"/>
          </ac:spMkLst>
        </pc:spChg>
        <pc:spChg chg="mod">
          <ac:chgData name="Haoda Chu" userId="S::haochu@microsoft.com::5d9745b9-a4da-47af-b7a4-8499b2c51261" providerId="AD" clId="Web-{90C86110-7D68-4A57-8F7E-20D7FE9102B7}" dt="2019-12-17T04:35:51.229" v="255" actId="1076"/>
          <ac:spMkLst>
            <pc:docMk/>
            <pc:sldMk cId="3866304032" sldId="265"/>
            <ac:spMk id="16" creationId="{8C2A2D19-A544-48F0-B8C7-7DAE6C48AC82}"/>
          </ac:spMkLst>
        </pc:spChg>
        <pc:spChg chg="mod">
          <ac:chgData name="Haoda Chu" userId="S::haochu@microsoft.com::5d9745b9-a4da-47af-b7a4-8499b2c51261" providerId="AD" clId="Web-{90C86110-7D68-4A57-8F7E-20D7FE9102B7}" dt="2019-12-17T04:35:51.262" v="256" actId="1076"/>
          <ac:spMkLst>
            <pc:docMk/>
            <pc:sldMk cId="3866304032" sldId="265"/>
            <ac:spMk id="19" creationId="{2F1D7C92-544C-4719-BA48-250A42272334}"/>
          </ac:spMkLst>
        </pc:spChg>
        <pc:spChg chg="mod">
          <ac:chgData name="Haoda Chu" userId="S::haochu@microsoft.com::5d9745b9-a4da-47af-b7a4-8499b2c51261" providerId="AD" clId="Web-{90C86110-7D68-4A57-8F7E-20D7FE9102B7}" dt="2019-12-17T05:08:55.153" v="348" actId="1076"/>
          <ac:spMkLst>
            <pc:docMk/>
            <pc:sldMk cId="3866304032" sldId="265"/>
            <ac:spMk id="20" creationId="{AA8444A4-0517-4BE8-9834-BF2BECD59409}"/>
          </ac:spMkLst>
        </pc:spChg>
        <pc:spChg chg="mod">
          <ac:chgData name="Haoda Chu" userId="S::haochu@microsoft.com::5d9745b9-a4da-47af-b7a4-8499b2c51261" providerId="AD" clId="Web-{90C86110-7D68-4A57-8F7E-20D7FE9102B7}" dt="2019-12-17T04:35:51.322" v="258" actId="1076"/>
          <ac:spMkLst>
            <pc:docMk/>
            <pc:sldMk cId="3866304032" sldId="265"/>
            <ac:spMk id="22" creationId="{284101B3-81FD-403F-B036-84C551E7881B}"/>
          </ac:spMkLst>
        </pc:spChg>
        <pc:spChg chg="add mod">
          <ac:chgData name="Haoda Chu" userId="S::haochu@microsoft.com::5d9745b9-a4da-47af-b7a4-8499b2c51261" providerId="AD" clId="Web-{90C86110-7D68-4A57-8F7E-20D7FE9102B7}" dt="2019-12-17T04:36:11.791" v="285" actId="1076"/>
          <ac:spMkLst>
            <pc:docMk/>
            <pc:sldMk cId="3866304032" sldId="265"/>
            <ac:spMk id="29" creationId="{0F14647A-9278-4273-BA9D-C50351DA1972}"/>
          </ac:spMkLst>
        </pc:spChg>
        <pc:spChg chg="add del mod">
          <ac:chgData name="Haoda Chu" userId="S::haochu@microsoft.com::5d9745b9-a4da-47af-b7a4-8499b2c51261" providerId="AD" clId="Web-{90C86110-7D68-4A57-8F7E-20D7FE9102B7}" dt="2019-12-17T04:30:27.623" v="39"/>
          <ac:spMkLst>
            <pc:docMk/>
            <pc:sldMk cId="3866304032" sldId="265"/>
            <ac:spMk id="30" creationId="{ABBACDC5-AB33-4C9C-BB1E-FA89A4EC3A04}"/>
          </ac:spMkLst>
        </pc:spChg>
        <pc:spChg chg="mod">
          <ac:chgData name="Haoda Chu" userId="S::haochu@microsoft.com::5d9745b9-a4da-47af-b7a4-8499b2c51261" providerId="AD" clId="Web-{90C86110-7D68-4A57-8F7E-20D7FE9102B7}" dt="2019-12-17T04:43:35.258" v="328" actId="1076"/>
          <ac:spMkLst>
            <pc:docMk/>
            <pc:sldMk cId="3866304032" sldId="265"/>
            <ac:spMk id="31" creationId="{39B499A6-E603-4D7F-A259-6A58B9ED8850}"/>
          </ac:spMkLst>
        </pc:spChg>
        <pc:spChg chg="add mod">
          <ac:chgData name="Haoda Chu" userId="S::haochu@microsoft.com::5d9745b9-a4da-47af-b7a4-8499b2c51261" providerId="AD" clId="Web-{90C86110-7D68-4A57-8F7E-20D7FE9102B7}" dt="2019-12-17T04:35:51.885" v="278" actId="1076"/>
          <ac:spMkLst>
            <pc:docMk/>
            <pc:sldMk cId="3866304032" sldId="265"/>
            <ac:spMk id="33" creationId="{D7C9DC51-0FEA-4981-BC3A-11918EAD94F8}"/>
          </ac:spMkLst>
        </pc:spChg>
        <pc:spChg chg="add mod">
          <ac:chgData name="Haoda Chu" userId="S::haochu@microsoft.com::5d9745b9-a4da-47af-b7a4-8499b2c51261" providerId="AD" clId="Web-{90C86110-7D68-4A57-8F7E-20D7FE9102B7}" dt="2019-12-17T04:36:25.666" v="288" actId="1076"/>
          <ac:spMkLst>
            <pc:docMk/>
            <pc:sldMk cId="3866304032" sldId="265"/>
            <ac:spMk id="34" creationId="{B796ADEB-B7F3-45C0-AFCD-96D29360A9E5}"/>
          </ac:spMkLst>
        </pc:spChg>
        <pc:spChg chg="add mod">
          <ac:chgData name="Haoda Chu" userId="S::haochu@microsoft.com::5d9745b9-a4da-47af-b7a4-8499b2c51261" providerId="AD" clId="Web-{90C86110-7D68-4A57-8F7E-20D7FE9102B7}" dt="2019-12-17T04:35:51.963" v="281" actId="1076"/>
          <ac:spMkLst>
            <pc:docMk/>
            <pc:sldMk cId="3866304032" sldId="265"/>
            <ac:spMk id="37" creationId="{5C73E19F-95FD-4D32-B769-D4EF82BCF6B2}"/>
          </ac:spMkLst>
        </pc:spChg>
        <pc:spChg chg="mod">
          <ac:chgData name="Haoda Chu" userId="S::haochu@microsoft.com::5d9745b9-a4da-47af-b7a4-8499b2c51261" providerId="AD" clId="Web-{90C86110-7D68-4A57-8F7E-20D7FE9102B7}" dt="2019-12-17T04:35:51.510" v="263" actId="1076"/>
          <ac:spMkLst>
            <pc:docMk/>
            <pc:sldMk cId="3866304032" sldId="265"/>
            <ac:spMk id="52" creationId="{F3E95E80-8AEC-43F5-A588-6719B496CDED}"/>
          </ac:spMkLst>
        </pc:spChg>
        <pc:spChg chg="mod">
          <ac:chgData name="Haoda Chu" userId="S::haochu@microsoft.com::5d9745b9-a4da-47af-b7a4-8499b2c51261" providerId="AD" clId="Web-{90C86110-7D68-4A57-8F7E-20D7FE9102B7}" dt="2019-12-17T04:35:51.588" v="266" actId="1076"/>
          <ac:spMkLst>
            <pc:docMk/>
            <pc:sldMk cId="3866304032" sldId="265"/>
            <ac:spMk id="70" creationId="{B3CC7C5A-EA8A-4623-B66E-A2E92B209A21}"/>
          </ac:spMkLst>
        </pc:spChg>
        <pc:spChg chg="mod">
          <ac:chgData name="Haoda Chu" userId="S::haochu@microsoft.com::5d9745b9-a4da-47af-b7a4-8499b2c51261" providerId="AD" clId="Web-{90C86110-7D68-4A57-8F7E-20D7FE9102B7}" dt="2019-12-17T04:35:51.650" v="268" actId="1076"/>
          <ac:spMkLst>
            <pc:docMk/>
            <pc:sldMk cId="3866304032" sldId="265"/>
            <ac:spMk id="72" creationId="{E3E7EF09-87A0-42A0-9FAA-DC770C10D9E4}"/>
          </ac:spMkLst>
        </pc:spChg>
        <pc:spChg chg="mod">
          <ac:chgData name="Haoda Chu" userId="S::haochu@microsoft.com::5d9745b9-a4da-47af-b7a4-8499b2c51261" providerId="AD" clId="Web-{90C86110-7D68-4A57-8F7E-20D7FE9102B7}" dt="2019-12-17T04:35:51.697" v="270" actId="1076"/>
          <ac:spMkLst>
            <pc:docMk/>
            <pc:sldMk cId="3866304032" sldId="265"/>
            <ac:spMk id="79" creationId="{297282C7-C66E-4B0D-8AF0-37EF8E0430FE}"/>
          </ac:spMkLst>
        </pc:spChg>
        <pc:spChg chg="mod">
          <ac:chgData name="Haoda Chu" userId="S::haochu@microsoft.com::5d9745b9-a4da-47af-b7a4-8499b2c51261" providerId="AD" clId="Web-{90C86110-7D68-4A57-8F7E-20D7FE9102B7}" dt="2019-12-17T04:35:51.729" v="271" actId="1076"/>
          <ac:spMkLst>
            <pc:docMk/>
            <pc:sldMk cId="3866304032" sldId="265"/>
            <ac:spMk id="80" creationId="{E589549E-3A7E-40BD-813D-5237D9FB7FED}"/>
          </ac:spMkLst>
        </pc:spChg>
        <pc:spChg chg="mod">
          <ac:chgData name="Haoda Chu" userId="S::haochu@microsoft.com::5d9745b9-a4da-47af-b7a4-8499b2c51261" providerId="AD" clId="Web-{90C86110-7D68-4A57-8F7E-20D7FE9102B7}" dt="2019-12-17T04:35:51.744" v="272" actId="1076"/>
          <ac:spMkLst>
            <pc:docMk/>
            <pc:sldMk cId="3866304032" sldId="265"/>
            <ac:spMk id="81" creationId="{53759AAF-2BE4-4CFC-A62F-771898746F39}"/>
          </ac:spMkLst>
        </pc:spChg>
        <pc:cxnChg chg="add mod">
          <ac:chgData name="Haoda Chu" userId="S::haochu@microsoft.com::5d9745b9-a4da-47af-b7a4-8499b2c51261" providerId="AD" clId="Web-{90C86110-7D68-4A57-8F7E-20D7FE9102B7}" dt="2019-12-17T04:36:56.728" v="293" actId="14100"/>
          <ac:cxnSpMkLst>
            <pc:docMk/>
            <pc:sldMk cId="3866304032" sldId="265"/>
            <ac:cxnSpMk id="2" creationId="{9356269B-E23B-4468-892D-9CE116134914}"/>
          </ac:cxnSpMkLst>
        </pc:cxnChg>
        <pc:cxnChg chg="add mod">
          <ac:chgData name="Haoda Chu" userId="S::haochu@microsoft.com::5d9745b9-a4da-47af-b7a4-8499b2c51261" providerId="AD" clId="Web-{90C86110-7D68-4A57-8F7E-20D7FE9102B7}" dt="2019-12-17T04:38:01.446" v="301" actId="14100"/>
          <ac:cxnSpMkLst>
            <pc:docMk/>
            <pc:sldMk cId="3866304032" sldId="265"/>
            <ac:cxnSpMk id="5" creationId="{1324F45E-5E8D-4337-BF20-5B99B0D59299}"/>
          </ac:cxnSpMkLst>
        </pc:cxnChg>
        <pc:cxnChg chg="add del">
          <ac:chgData name="Haoda Chu" userId="S::haochu@microsoft.com::5d9745b9-a4da-47af-b7a4-8499b2c51261" providerId="AD" clId="Web-{90C86110-7D68-4A57-8F7E-20D7FE9102B7}" dt="2019-12-17T04:39:46.494" v="308"/>
          <ac:cxnSpMkLst>
            <pc:docMk/>
            <pc:sldMk cId="3866304032" sldId="265"/>
            <ac:cxnSpMk id="6" creationId="{306B71DC-7E1F-417F-9BB2-E8B425F9C6BA}"/>
          </ac:cxnSpMkLst>
        </pc:cxnChg>
        <pc:cxnChg chg="mod">
          <ac:chgData name="Haoda Chu" userId="S::haochu@microsoft.com::5d9745b9-a4da-47af-b7a4-8499b2c51261" providerId="AD" clId="Web-{90C86110-7D68-4A57-8F7E-20D7FE9102B7}" dt="2019-12-17T04:35:51.135" v="253" actId="1076"/>
          <ac:cxnSpMkLst>
            <pc:docMk/>
            <pc:sldMk cId="3866304032" sldId="265"/>
            <ac:cxnSpMk id="10" creationId="{87CE22B3-B980-4392-9577-21E7188DD788}"/>
          </ac:cxnSpMkLst>
        </pc:cxnChg>
        <pc:cxnChg chg="del">
          <ac:chgData name="Haoda Chu" userId="S::haochu@microsoft.com::5d9745b9-a4da-47af-b7a4-8499b2c51261" providerId="AD" clId="Web-{90C86110-7D68-4A57-8F7E-20D7FE9102B7}" dt="2019-12-17T04:56:55.126" v="332"/>
          <ac:cxnSpMkLst>
            <pc:docMk/>
            <pc:sldMk cId="3866304032" sldId="265"/>
            <ac:cxnSpMk id="12" creationId="{9D573FB5-F7E4-41A6-8748-6ED04A43FA95}"/>
          </ac:cxnSpMkLst>
        </pc:cxnChg>
        <pc:cxnChg chg="del mod">
          <ac:chgData name="Haoda Chu" userId="S::haochu@microsoft.com::5d9745b9-a4da-47af-b7a4-8499b2c51261" providerId="AD" clId="Web-{90C86110-7D68-4A57-8F7E-20D7FE9102B7}" dt="2019-12-17T04:35:59.885" v="283"/>
          <ac:cxnSpMkLst>
            <pc:docMk/>
            <pc:sldMk cId="3866304032" sldId="265"/>
            <ac:cxnSpMk id="13" creationId="{B1DACBE9-DFAD-4978-990A-1028A63CA392}"/>
          </ac:cxnSpMkLst>
        </pc:cxnChg>
        <pc:cxnChg chg="mod">
          <ac:chgData name="Haoda Chu" userId="S::haochu@microsoft.com::5d9745b9-a4da-47af-b7a4-8499b2c51261" providerId="AD" clId="Web-{90C86110-7D68-4A57-8F7E-20D7FE9102B7}" dt="2019-12-17T04:35:51.791" v="274" actId="1076"/>
          <ac:cxnSpMkLst>
            <pc:docMk/>
            <pc:sldMk cId="3866304032" sldId="265"/>
            <ac:cxnSpMk id="14" creationId="{6A301177-BE6B-4014-8FA1-9F9BC357DF99}"/>
          </ac:cxnSpMkLst>
        </pc:cxnChg>
        <pc:cxnChg chg="mod">
          <ac:chgData name="Haoda Chu" userId="S::haochu@microsoft.com::5d9745b9-a4da-47af-b7a4-8499b2c51261" providerId="AD" clId="Web-{90C86110-7D68-4A57-8F7E-20D7FE9102B7}" dt="2019-12-17T04:35:51.354" v="259" actId="1076"/>
          <ac:cxnSpMkLst>
            <pc:docMk/>
            <pc:sldMk cId="3866304032" sldId="265"/>
            <ac:cxnSpMk id="26" creationId="{18C9E2F9-6748-49BD-9C81-E0E9B9C8E5DB}"/>
          </ac:cxnSpMkLst>
        </pc:cxnChg>
        <pc:cxnChg chg="add mod">
          <ac:chgData name="Haoda Chu" userId="S::haochu@microsoft.com::5d9745b9-a4da-47af-b7a4-8499b2c51261" providerId="AD" clId="Web-{90C86110-7D68-4A57-8F7E-20D7FE9102B7}" dt="2019-12-17T04:35:51.869" v="277" actId="1076"/>
          <ac:cxnSpMkLst>
            <pc:docMk/>
            <pc:sldMk cId="3866304032" sldId="265"/>
            <ac:cxnSpMk id="32" creationId="{FBAEE6A1-6A6B-4F00-9B65-D85FE418144E}"/>
          </ac:cxnSpMkLst>
        </pc:cxnChg>
        <pc:cxnChg chg="mod">
          <ac:chgData name="Haoda Chu" userId="S::haochu@microsoft.com::5d9745b9-a4da-47af-b7a4-8499b2c51261" providerId="AD" clId="Web-{90C86110-7D68-4A57-8F7E-20D7FE9102B7}" dt="2019-12-17T04:35:51.463" v="261" actId="1076"/>
          <ac:cxnSpMkLst>
            <pc:docMk/>
            <pc:sldMk cId="3866304032" sldId="265"/>
            <ac:cxnSpMk id="35" creationId="{D79D31F1-557D-4F0E-B25C-68E94780FB68}"/>
          </ac:cxnSpMkLst>
        </pc:cxnChg>
        <pc:cxnChg chg="add mod">
          <ac:chgData name="Haoda Chu" userId="S::haochu@microsoft.com::5d9745b9-a4da-47af-b7a4-8499b2c51261" providerId="AD" clId="Web-{90C86110-7D68-4A57-8F7E-20D7FE9102B7}" dt="2019-12-17T04:35:51.932" v="280" actId="1076"/>
          <ac:cxnSpMkLst>
            <pc:docMk/>
            <pc:sldMk cId="3866304032" sldId="265"/>
            <ac:cxnSpMk id="36" creationId="{B81D59D0-A031-4A15-BCD5-84BC18776975}"/>
          </ac:cxnSpMkLst>
        </pc:cxnChg>
        <pc:cxnChg chg="mod">
          <ac:chgData name="Haoda Chu" userId="S::haochu@microsoft.com::5d9745b9-a4da-47af-b7a4-8499b2c51261" providerId="AD" clId="Web-{90C86110-7D68-4A57-8F7E-20D7FE9102B7}" dt="2019-12-17T04:43:39.492" v="329" actId="14100"/>
          <ac:cxnSpMkLst>
            <pc:docMk/>
            <pc:sldMk cId="3866304032" sldId="265"/>
            <ac:cxnSpMk id="38" creationId="{EF058FED-5F60-4B40-B56F-1B49D9735C93}"/>
          </ac:cxnSpMkLst>
        </pc:cxnChg>
        <pc:cxnChg chg="mod">
          <ac:chgData name="Haoda Chu" userId="S::haochu@microsoft.com::5d9745b9-a4da-47af-b7a4-8499b2c51261" providerId="AD" clId="Web-{90C86110-7D68-4A57-8F7E-20D7FE9102B7}" dt="2019-12-17T04:35:51.494" v="262" actId="1076"/>
          <ac:cxnSpMkLst>
            <pc:docMk/>
            <pc:sldMk cId="3866304032" sldId="265"/>
            <ac:cxnSpMk id="39" creationId="{5F0D3456-D9CA-486E-ADB5-C13364097E5B}"/>
          </ac:cxnSpMkLst>
        </pc:cxnChg>
        <pc:cxnChg chg="del mod">
          <ac:chgData name="Haoda Chu" userId="S::haochu@microsoft.com::5d9745b9-a4da-47af-b7a4-8499b2c51261" providerId="AD" clId="Web-{90C86110-7D68-4A57-8F7E-20D7FE9102B7}" dt="2019-12-17T04:35:56.275" v="282"/>
          <ac:cxnSpMkLst>
            <pc:docMk/>
            <pc:sldMk cId="3866304032" sldId="265"/>
            <ac:cxnSpMk id="60" creationId="{9FCFAAE2-0CDA-40BE-AC14-E5BFCFB467E2}"/>
          </ac:cxnSpMkLst>
        </pc:cxnChg>
        <pc:cxnChg chg="mod">
          <ac:chgData name="Haoda Chu" userId="S::haochu@microsoft.com::5d9745b9-a4da-47af-b7a4-8499b2c51261" providerId="AD" clId="Web-{90C86110-7D68-4A57-8F7E-20D7FE9102B7}" dt="2019-12-17T04:43:25.086" v="326" actId="14100"/>
          <ac:cxnSpMkLst>
            <pc:docMk/>
            <pc:sldMk cId="3866304032" sldId="265"/>
            <ac:cxnSpMk id="66" creationId="{2F92CF03-BBB1-4E6E-9E84-ABCB065C2734}"/>
          </ac:cxnSpMkLst>
        </pc:cxnChg>
        <pc:cxnChg chg="mod">
          <ac:chgData name="Haoda Chu" userId="S::haochu@microsoft.com::5d9745b9-a4da-47af-b7a4-8499b2c51261" providerId="AD" clId="Web-{90C86110-7D68-4A57-8F7E-20D7FE9102B7}" dt="2019-12-17T04:35:51.604" v="267" actId="1076"/>
          <ac:cxnSpMkLst>
            <pc:docMk/>
            <pc:sldMk cId="3866304032" sldId="265"/>
            <ac:cxnSpMk id="71" creationId="{80A78B4B-9405-4FFF-AA13-BB575D697332}"/>
          </ac:cxnSpMkLst>
        </pc:cxnChg>
        <pc:cxnChg chg="mod">
          <ac:chgData name="Haoda Chu" userId="S::haochu@microsoft.com::5d9745b9-a4da-47af-b7a4-8499b2c51261" providerId="AD" clId="Web-{90C86110-7D68-4A57-8F7E-20D7FE9102B7}" dt="2019-12-17T04:35:51.666" v="269" actId="1076"/>
          <ac:cxnSpMkLst>
            <pc:docMk/>
            <pc:sldMk cId="3866304032" sldId="265"/>
            <ac:cxnSpMk id="73" creationId="{43B15EC7-B908-417B-B729-C344B82ECB04}"/>
          </ac:cxnSpMkLst>
        </pc:cxnChg>
      </pc:sldChg>
      <pc:sldChg chg="modSp">
        <pc:chgData name="Haoda Chu" userId="S::haochu@microsoft.com::5d9745b9-a4da-47af-b7a4-8499b2c51261" providerId="AD" clId="Web-{90C86110-7D68-4A57-8F7E-20D7FE9102B7}" dt="2019-12-17T04:25:04.672" v="4" actId="20577"/>
        <pc:sldMkLst>
          <pc:docMk/>
          <pc:sldMk cId="1462743556" sldId="272"/>
        </pc:sldMkLst>
        <pc:spChg chg="mod">
          <ac:chgData name="Haoda Chu" userId="S::haochu@microsoft.com::5d9745b9-a4da-47af-b7a4-8499b2c51261" providerId="AD" clId="Web-{90C86110-7D68-4A57-8F7E-20D7FE9102B7}" dt="2019-12-17T04:25:04.672" v="4" actId="20577"/>
          <ac:spMkLst>
            <pc:docMk/>
            <pc:sldMk cId="1462743556" sldId="272"/>
            <ac:spMk id="3" creationId="{551682B3-F8E6-40A1-A282-D97A26A6CC39}"/>
          </ac:spMkLst>
        </pc:spChg>
      </pc:sldChg>
      <pc:sldChg chg="addSp delSp modSp">
        <pc:chgData name="Haoda Chu" userId="S::haochu@microsoft.com::5d9745b9-a4da-47af-b7a4-8499b2c51261" providerId="AD" clId="Web-{90C86110-7D68-4A57-8F7E-20D7FE9102B7}" dt="2019-12-17T05:48:33.601" v="432"/>
        <pc:sldMkLst>
          <pc:docMk/>
          <pc:sldMk cId="802076657" sldId="273"/>
        </pc:sldMkLst>
        <pc:spChg chg="add del mod">
          <ac:chgData name="Haoda Chu" userId="S::haochu@microsoft.com::5d9745b9-a4da-47af-b7a4-8499b2c51261" providerId="AD" clId="Web-{90C86110-7D68-4A57-8F7E-20D7FE9102B7}" dt="2019-12-17T05:48:33.601" v="432"/>
          <ac:spMkLst>
            <pc:docMk/>
            <pc:sldMk cId="802076657" sldId="273"/>
            <ac:spMk id="4" creationId="{533A557E-9F6F-4187-9909-2306D3CB15D6}"/>
          </ac:spMkLst>
        </pc:spChg>
      </pc:sldChg>
      <pc:sldChg chg="modSp">
        <pc:chgData name="Haoda Chu" userId="S::haochu@microsoft.com::5d9745b9-a4da-47af-b7a4-8499b2c51261" providerId="AD" clId="Web-{90C86110-7D68-4A57-8F7E-20D7FE9102B7}" dt="2019-12-17T04:54:22.925" v="331" actId="1076"/>
        <pc:sldMkLst>
          <pc:docMk/>
          <pc:sldMk cId="1874352195" sldId="274"/>
        </pc:sldMkLst>
        <pc:spChg chg="mod">
          <ac:chgData name="Haoda Chu" userId="S::haochu@microsoft.com::5d9745b9-a4da-47af-b7a4-8499b2c51261" providerId="AD" clId="Web-{90C86110-7D68-4A57-8F7E-20D7FE9102B7}" dt="2019-12-17T04:54:22.925" v="331" actId="1076"/>
          <ac:spMkLst>
            <pc:docMk/>
            <pc:sldMk cId="1874352195" sldId="274"/>
            <ac:spMk id="3" creationId="{AB69032B-F22E-4028-AC33-48355BA71E39}"/>
          </ac:spMkLst>
        </pc:spChg>
      </pc:sldChg>
      <pc:sldChg chg="addSp delSp modSp">
        <pc:chgData name="Haoda Chu" userId="S::haochu@microsoft.com::5d9745b9-a4da-47af-b7a4-8499b2c51261" providerId="AD" clId="Web-{90C86110-7D68-4A57-8F7E-20D7FE9102B7}" dt="2019-12-17T04:26:44.219" v="22" actId="20577"/>
        <pc:sldMkLst>
          <pc:docMk/>
          <pc:sldMk cId="4019025161" sldId="280"/>
        </pc:sldMkLst>
        <pc:spChg chg="add del mod">
          <ac:chgData name="Haoda Chu" userId="S::haochu@microsoft.com::5d9745b9-a4da-47af-b7a4-8499b2c51261" providerId="AD" clId="Web-{90C86110-7D68-4A57-8F7E-20D7FE9102B7}" dt="2019-12-17T04:26:07.188" v="8"/>
          <ac:spMkLst>
            <pc:docMk/>
            <pc:sldMk cId="4019025161" sldId="280"/>
            <ac:spMk id="2" creationId="{FC253BE2-919E-41D5-BB0A-2E6F3E4E082B}"/>
          </ac:spMkLst>
        </pc:spChg>
        <pc:spChg chg="mod">
          <ac:chgData name="Haoda Chu" userId="S::haochu@microsoft.com::5d9745b9-a4da-47af-b7a4-8499b2c51261" providerId="AD" clId="Web-{90C86110-7D68-4A57-8F7E-20D7FE9102B7}" dt="2019-12-17T04:26:44.219" v="22" actId="20577"/>
          <ac:spMkLst>
            <pc:docMk/>
            <pc:sldMk cId="4019025161" sldId="280"/>
            <ac:spMk id="3" creationId="{550BB966-FEA7-4323-B23F-DF1BA85DA984}"/>
          </ac:spMkLst>
        </pc:spChg>
        <pc:spChg chg="add del mod">
          <ac:chgData name="Haoda Chu" userId="S::haochu@microsoft.com::5d9745b9-a4da-47af-b7a4-8499b2c51261" providerId="AD" clId="Web-{90C86110-7D68-4A57-8F7E-20D7FE9102B7}" dt="2019-12-17T04:26:10.876" v="9"/>
          <ac:spMkLst>
            <pc:docMk/>
            <pc:sldMk cId="4019025161" sldId="280"/>
            <ac:spMk id="10" creationId="{F704EA3E-007D-4937-87B7-60D384A751E3}"/>
          </ac:spMkLst>
        </pc:spChg>
      </pc:sldChg>
      <pc:sldChg chg="addSp delSp modSp new del">
        <pc:chgData name="Haoda Chu" userId="S::haochu@microsoft.com::5d9745b9-a4da-47af-b7a4-8499b2c51261" providerId="AD" clId="Web-{90C86110-7D68-4A57-8F7E-20D7FE9102B7}" dt="2019-12-17T05:38:27.496" v="370"/>
        <pc:sldMkLst>
          <pc:docMk/>
          <pc:sldMk cId="1308771754" sldId="287"/>
        </pc:sldMkLst>
        <pc:spChg chg="del">
          <ac:chgData name="Haoda Chu" userId="S::haochu@microsoft.com::5d9745b9-a4da-47af-b7a4-8499b2c51261" providerId="AD" clId="Web-{90C86110-7D68-4A57-8F7E-20D7FE9102B7}" dt="2019-12-17T05:08:07.825" v="334"/>
          <ac:spMkLst>
            <pc:docMk/>
            <pc:sldMk cId="1308771754" sldId="287"/>
            <ac:spMk id="3" creationId="{14071572-F7D0-4271-B8D2-C585257B98D5}"/>
          </ac:spMkLst>
        </pc:spChg>
        <pc:spChg chg="add del mod">
          <ac:chgData name="Haoda Chu" userId="S::haochu@microsoft.com::5d9745b9-a4da-47af-b7a4-8499b2c51261" providerId="AD" clId="Web-{90C86110-7D68-4A57-8F7E-20D7FE9102B7}" dt="2019-12-17T05:09:32.356" v="359"/>
          <ac:spMkLst>
            <pc:docMk/>
            <pc:sldMk cId="1308771754" sldId="287"/>
            <ac:spMk id="6" creationId="{CAF8DDB6-245D-4FCB-8CBE-F588A54AB866}"/>
          </ac:spMkLst>
        </pc:spChg>
        <pc:spChg chg="add del mod">
          <ac:chgData name="Haoda Chu" userId="S::haochu@microsoft.com::5d9745b9-a4da-47af-b7a4-8499b2c51261" providerId="AD" clId="Web-{90C86110-7D68-4A57-8F7E-20D7FE9102B7}" dt="2019-12-17T05:08:48.341" v="347"/>
          <ac:spMkLst>
            <pc:docMk/>
            <pc:sldMk cId="1308771754" sldId="287"/>
            <ac:spMk id="7" creationId="{ADFB1436-0E97-41D7-AB51-0775FCD8F554}"/>
          </ac:spMkLst>
        </pc:spChg>
        <pc:spChg chg="add del mod">
          <ac:chgData name="Haoda Chu" userId="S::haochu@microsoft.com::5d9745b9-a4da-47af-b7a4-8499b2c51261" providerId="AD" clId="Web-{90C86110-7D68-4A57-8F7E-20D7FE9102B7}" dt="2019-12-17T05:09:29.153" v="358"/>
          <ac:spMkLst>
            <pc:docMk/>
            <pc:sldMk cId="1308771754" sldId="287"/>
            <ac:spMk id="8" creationId="{923C485D-2D5F-4C1C-AF39-CBFEB13BC0C3}"/>
          </ac:spMkLst>
        </pc:spChg>
        <pc:spChg chg="add del mod">
          <ac:chgData name="Haoda Chu" userId="S::haochu@microsoft.com::5d9745b9-a4da-47af-b7a4-8499b2c51261" providerId="AD" clId="Web-{90C86110-7D68-4A57-8F7E-20D7FE9102B7}" dt="2019-12-17T05:30:56.788" v="361"/>
          <ac:spMkLst>
            <pc:docMk/>
            <pc:sldMk cId="1308771754" sldId="287"/>
            <ac:spMk id="10" creationId="{0E259499-2566-417E-9290-53B011967830}"/>
          </ac:spMkLst>
        </pc:spChg>
        <pc:spChg chg="add mod">
          <ac:chgData name="Haoda Chu" userId="S::haochu@microsoft.com::5d9745b9-a4da-47af-b7a4-8499b2c51261" providerId="AD" clId="Web-{90C86110-7D68-4A57-8F7E-20D7FE9102B7}" dt="2019-12-17T05:38:22.558" v="369"/>
          <ac:spMkLst>
            <pc:docMk/>
            <pc:sldMk cId="1308771754" sldId="287"/>
            <ac:spMk id="14" creationId="{15466FDA-7A6D-410E-B2FF-2588B0650B7B}"/>
          </ac:spMkLst>
        </pc:spChg>
        <pc:picChg chg="add del mod ord">
          <ac:chgData name="Haoda Chu" userId="S::haochu@microsoft.com::5d9745b9-a4da-47af-b7a4-8499b2c51261" providerId="AD" clId="Web-{90C86110-7D68-4A57-8F7E-20D7FE9102B7}" dt="2019-12-17T05:09:34.246" v="360"/>
          <ac:picMkLst>
            <pc:docMk/>
            <pc:sldMk cId="1308771754" sldId="287"/>
            <ac:picMk id="4" creationId="{1D89C8AF-B69D-4CCA-BFFA-786BCB86A86E}"/>
          </ac:picMkLst>
        </pc:picChg>
        <pc:picChg chg="add del mod ord">
          <ac:chgData name="Haoda Chu" userId="S::haochu@microsoft.com::5d9745b9-a4da-47af-b7a4-8499b2c51261" providerId="AD" clId="Web-{90C86110-7D68-4A57-8F7E-20D7FE9102B7}" dt="2019-12-17T05:38:22.558" v="369"/>
          <ac:picMkLst>
            <pc:docMk/>
            <pc:sldMk cId="1308771754" sldId="287"/>
            <ac:picMk id="11" creationId="{D3DF3A02-BCAC-4008-A31F-9DB1A029B577}"/>
          </ac:picMkLst>
        </pc:picChg>
      </pc:sldChg>
      <pc:sldChg chg="addSp delSp modSp new">
        <pc:chgData name="Haoda Chu" userId="S::haochu@microsoft.com::5d9745b9-a4da-47af-b7a4-8499b2c51261" providerId="AD" clId="Web-{90C86110-7D68-4A57-8F7E-20D7FE9102B7}" dt="2019-12-17T05:41:24.291" v="416" actId="1076"/>
        <pc:sldMkLst>
          <pc:docMk/>
          <pc:sldMk cId="2161570472" sldId="289"/>
        </pc:sldMkLst>
        <pc:spChg chg="del">
          <ac:chgData name="Haoda Chu" userId="S::haochu@microsoft.com::5d9745b9-a4da-47af-b7a4-8499b2c51261" providerId="AD" clId="Web-{90C86110-7D68-4A57-8F7E-20D7FE9102B7}" dt="2019-12-17T05:38:35.230" v="371"/>
          <ac:spMkLst>
            <pc:docMk/>
            <pc:sldMk cId="2161570472" sldId="289"/>
            <ac:spMk id="2" creationId="{632C6FCE-BBC7-40FF-80E9-46ABCD510F49}"/>
          </ac:spMkLst>
        </pc:spChg>
        <pc:spChg chg="del">
          <ac:chgData name="Haoda Chu" userId="S::haochu@microsoft.com::5d9745b9-a4da-47af-b7a4-8499b2c51261" providerId="AD" clId="Web-{90C86110-7D68-4A57-8F7E-20D7FE9102B7}" dt="2019-12-17T05:37:53.918" v="367"/>
          <ac:spMkLst>
            <pc:docMk/>
            <pc:sldMk cId="2161570472" sldId="289"/>
            <ac:spMk id="3" creationId="{69DDCDDD-F943-44C7-A126-C2C641622A14}"/>
          </ac:spMkLst>
        </pc:spChg>
        <pc:spChg chg="add mod">
          <ac:chgData name="Haoda Chu" userId="S::haochu@microsoft.com::5d9745b9-a4da-47af-b7a4-8499b2c51261" providerId="AD" clId="Web-{90C86110-7D68-4A57-8F7E-20D7FE9102B7}" dt="2019-12-17T05:38:40.886" v="374" actId="14100"/>
          <ac:spMkLst>
            <pc:docMk/>
            <pc:sldMk cId="2161570472" sldId="289"/>
            <ac:spMk id="7" creationId="{CBDF1B5C-3DFF-4CD7-AD8F-559A8DDCB8EF}"/>
          </ac:spMkLst>
        </pc:spChg>
        <pc:spChg chg="add mod">
          <ac:chgData name="Haoda Chu" userId="S::haochu@microsoft.com::5d9745b9-a4da-47af-b7a4-8499b2c51261" providerId="AD" clId="Web-{90C86110-7D68-4A57-8F7E-20D7FE9102B7}" dt="2019-12-17T05:39:00.745" v="378" actId="1076"/>
          <ac:spMkLst>
            <pc:docMk/>
            <pc:sldMk cId="2161570472" sldId="289"/>
            <ac:spMk id="11" creationId="{47B33EBA-A4E1-4EA6-93DE-A00D3BF041F5}"/>
          </ac:spMkLst>
        </pc:spChg>
        <pc:spChg chg="add mod">
          <ac:chgData name="Haoda Chu" userId="S::haochu@microsoft.com::5d9745b9-a4da-47af-b7a4-8499b2c51261" providerId="AD" clId="Web-{90C86110-7D68-4A57-8F7E-20D7FE9102B7}" dt="2019-12-17T05:39:23.448" v="385" actId="1076"/>
          <ac:spMkLst>
            <pc:docMk/>
            <pc:sldMk cId="2161570472" sldId="289"/>
            <ac:spMk id="13" creationId="{6284FE6E-8A35-4ABA-8590-7CCCAA66E4C5}"/>
          </ac:spMkLst>
        </pc:spChg>
        <pc:spChg chg="add del">
          <ac:chgData name="Haoda Chu" userId="S::haochu@microsoft.com::5d9745b9-a4da-47af-b7a4-8499b2c51261" providerId="AD" clId="Web-{90C86110-7D68-4A57-8F7E-20D7FE9102B7}" dt="2019-12-17T05:39:31.417" v="390"/>
          <ac:spMkLst>
            <pc:docMk/>
            <pc:sldMk cId="2161570472" sldId="289"/>
            <ac:spMk id="17" creationId="{60EE4DD9-B4E7-4E65-A51A-EFA58525D9B9}"/>
          </ac:spMkLst>
        </pc:spChg>
        <pc:spChg chg="add mod">
          <ac:chgData name="Haoda Chu" userId="S::haochu@microsoft.com::5d9745b9-a4da-47af-b7a4-8499b2c51261" providerId="AD" clId="Web-{90C86110-7D68-4A57-8F7E-20D7FE9102B7}" dt="2019-12-17T05:39:40.885" v="392" actId="1076"/>
          <ac:spMkLst>
            <pc:docMk/>
            <pc:sldMk cId="2161570472" sldId="289"/>
            <ac:spMk id="21" creationId="{91163F26-05D5-4510-9351-258A27F1B293}"/>
          </ac:spMkLst>
        </pc:spChg>
        <pc:spChg chg="add mod">
          <ac:chgData name="Haoda Chu" userId="S::haochu@microsoft.com::5d9745b9-a4da-47af-b7a4-8499b2c51261" providerId="AD" clId="Web-{90C86110-7D68-4A57-8F7E-20D7FE9102B7}" dt="2019-12-17T05:40:27.635" v="404" actId="14100"/>
          <ac:spMkLst>
            <pc:docMk/>
            <pc:sldMk cId="2161570472" sldId="289"/>
            <ac:spMk id="23" creationId="{A7AFC158-F720-40A6-AE88-25D19614CA89}"/>
          </ac:spMkLst>
        </pc:spChg>
        <pc:spChg chg="add mod">
          <ac:chgData name="Haoda Chu" userId="S::haochu@microsoft.com::5d9745b9-a4da-47af-b7a4-8499b2c51261" providerId="AD" clId="Web-{90C86110-7D68-4A57-8F7E-20D7FE9102B7}" dt="2019-12-17T05:40:23.713" v="403" actId="1076"/>
          <ac:spMkLst>
            <pc:docMk/>
            <pc:sldMk cId="2161570472" sldId="289"/>
            <ac:spMk id="27" creationId="{99FDA870-51F5-4A5E-A10D-D1AC4C1F048C}"/>
          </ac:spMkLst>
        </pc:spChg>
        <pc:spChg chg="add mod">
          <ac:chgData name="Haoda Chu" userId="S::haochu@microsoft.com::5d9745b9-a4da-47af-b7a4-8499b2c51261" providerId="AD" clId="Web-{90C86110-7D68-4A57-8F7E-20D7FE9102B7}" dt="2019-12-17T05:41:24.291" v="416" actId="1076"/>
          <ac:spMkLst>
            <pc:docMk/>
            <pc:sldMk cId="2161570472" sldId="289"/>
            <ac:spMk id="28" creationId="{8F6B6EEA-F55C-483B-9FF5-61BD02AABA78}"/>
          </ac:spMkLst>
        </pc:spChg>
        <pc:spChg chg="add del">
          <ac:chgData name="Haoda Chu" userId="S::haochu@microsoft.com::5d9745b9-a4da-47af-b7a4-8499b2c51261" providerId="AD" clId="Web-{90C86110-7D68-4A57-8F7E-20D7FE9102B7}" dt="2019-12-17T05:40:58.010" v="410"/>
          <ac:spMkLst>
            <pc:docMk/>
            <pc:sldMk cId="2161570472" sldId="289"/>
            <ac:spMk id="29" creationId="{94FFB195-B134-4D3E-8544-FFF178A191B8}"/>
          </ac:spMkLst>
        </pc:spChg>
        <pc:picChg chg="add mod ord">
          <ac:chgData name="Haoda Chu" userId="S::haochu@microsoft.com::5d9745b9-a4da-47af-b7a4-8499b2c51261" providerId="AD" clId="Web-{90C86110-7D68-4A57-8F7E-20D7FE9102B7}" dt="2019-12-17T05:37:56.840" v="368" actId="1076"/>
          <ac:picMkLst>
            <pc:docMk/>
            <pc:sldMk cId="2161570472" sldId="289"/>
            <ac:picMk id="4" creationId="{8F525071-E397-4D56-A069-D9351B30BB31}"/>
          </ac:picMkLst>
        </pc:picChg>
        <pc:cxnChg chg="add mod">
          <ac:chgData name="Haoda Chu" userId="S::haochu@microsoft.com::5d9745b9-a4da-47af-b7a4-8499b2c51261" providerId="AD" clId="Web-{90C86110-7D68-4A57-8F7E-20D7FE9102B7}" dt="2019-12-17T05:39:00.730" v="377" actId="1076"/>
          <ac:cxnSpMkLst>
            <pc:docMk/>
            <pc:sldMk cId="2161570472" sldId="289"/>
            <ac:cxnSpMk id="9" creationId="{B1F4470F-DFF4-4614-B0DF-5C9E54026380}"/>
          </ac:cxnSpMkLst>
        </pc:cxnChg>
        <pc:cxnChg chg="add mod">
          <ac:chgData name="Haoda Chu" userId="S::haochu@microsoft.com::5d9745b9-a4da-47af-b7a4-8499b2c51261" providerId="AD" clId="Web-{90C86110-7D68-4A57-8F7E-20D7FE9102B7}" dt="2019-12-17T05:39:47.870" v="393" actId="1076"/>
          <ac:cxnSpMkLst>
            <pc:docMk/>
            <pc:sldMk cId="2161570472" sldId="289"/>
            <ac:cxnSpMk id="15" creationId="{1E63E562-8635-43EE-A67C-379BEA1FF69C}"/>
          </ac:cxnSpMkLst>
        </pc:cxnChg>
        <pc:cxnChg chg="add del">
          <ac:chgData name="Haoda Chu" userId="S::haochu@microsoft.com::5d9745b9-a4da-47af-b7a4-8499b2c51261" providerId="AD" clId="Web-{90C86110-7D68-4A57-8F7E-20D7FE9102B7}" dt="2019-12-17T05:39:31.417" v="389"/>
          <ac:cxnSpMkLst>
            <pc:docMk/>
            <pc:sldMk cId="2161570472" sldId="289"/>
            <ac:cxnSpMk id="19" creationId="{08C2CC1A-7B44-4EE9-B639-DAA9C85FCFFE}"/>
          </ac:cxnSpMkLst>
        </pc:cxnChg>
        <pc:cxnChg chg="add mod">
          <ac:chgData name="Haoda Chu" userId="S::haochu@microsoft.com::5d9745b9-a4da-47af-b7a4-8499b2c51261" providerId="AD" clId="Web-{90C86110-7D68-4A57-8F7E-20D7FE9102B7}" dt="2019-12-17T05:40:14.166" v="401" actId="1076"/>
          <ac:cxnSpMkLst>
            <pc:docMk/>
            <pc:sldMk cId="2161570472" sldId="289"/>
            <ac:cxnSpMk id="25" creationId="{9E276F89-91C1-45C4-AECF-80786135CC36}"/>
          </ac:cxnSpMkLst>
        </pc:cxnChg>
      </pc:sldChg>
    </pc:docChg>
  </pc:docChgLst>
  <pc:docChgLst>
    <pc:chgData name="Haoda Chu" userId="S::haochu@microsoft.com::5d9745b9-a4da-47af-b7a4-8499b2c51261" providerId="AD" clId="Web-{D5FB8F17-97F4-CF4B-344D-B8E5635732EA}"/>
    <pc:docChg chg="modSld">
      <pc:chgData name="Haoda Chu" userId="S::haochu@microsoft.com::5d9745b9-a4da-47af-b7a4-8499b2c51261" providerId="AD" clId="Web-{D5FB8F17-97F4-CF4B-344D-B8E5635732EA}" dt="2019-12-17T20:03:11.308" v="34" actId="20577"/>
      <pc:docMkLst>
        <pc:docMk/>
      </pc:docMkLst>
      <pc:sldChg chg="modSp">
        <pc:chgData name="Haoda Chu" userId="S::haochu@microsoft.com::5d9745b9-a4da-47af-b7a4-8499b2c51261" providerId="AD" clId="Web-{D5FB8F17-97F4-CF4B-344D-B8E5635732EA}" dt="2019-12-17T20:03:11.308" v="33" actId="20577"/>
        <pc:sldMkLst>
          <pc:docMk/>
          <pc:sldMk cId="1819669969" sldId="267"/>
        </pc:sldMkLst>
        <pc:spChg chg="mod">
          <ac:chgData name="Haoda Chu" userId="S::haochu@microsoft.com::5d9745b9-a4da-47af-b7a4-8499b2c51261" providerId="AD" clId="Web-{D5FB8F17-97F4-CF4B-344D-B8E5635732EA}" dt="2019-12-17T19:05:25.295" v="30" actId="20577"/>
          <ac:spMkLst>
            <pc:docMk/>
            <pc:sldMk cId="1819669969" sldId="267"/>
            <ac:spMk id="2" creationId="{683BAEFD-B93D-4889-97FC-1419DCD6FF6F}"/>
          </ac:spMkLst>
        </pc:spChg>
        <pc:spChg chg="mod">
          <ac:chgData name="Haoda Chu" userId="S::haochu@microsoft.com::5d9745b9-a4da-47af-b7a4-8499b2c51261" providerId="AD" clId="Web-{D5FB8F17-97F4-CF4B-344D-B8E5635732EA}" dt="2019-12-17T20:03:11.308" v="33" actId="20577"/>
          <ac:spMkLst>
            <pc:docMk/>
            <pc:sldMk cId="1819669969" sldId="267"/>
            <ac:spMk id="3" creationId="{64AE198D-7CCD-472A-8D49-3365AC7AEA0F}"/>
          </ac:spMkLst>
        </pc:spChg>
      </pc:sldChg>
      <pc:sldChg chg="modSp">
        <pc:chgData name="Haoda Chu" userId="S::haochu@microsoft.com::5d9745b9-a4da-47af-b7a4-8499b2c51261" providerId="AD" clId="Web-{D5FB8F17-97F4-CF4B-344D-B8E5635732EA}" dt="2019-12-17T00:33:24.026" v="4" actId="20577"/>
        <pc:sldMkLst>
          <pc:docMk/>
          <pc:sldMk cId="802076657" sldId="273"/>
        </pc:sldMkLst>
        <pc:spChg chg="mod">
          <ac:chgData name="Haoda Chu" userId="S::haochu@microsoft.com::5d9745b9-a4da-47af-b7a4-8499b2c51261" providerId="AD" clId="Web-{D5FB8F17-97F4-CF4B-344D-B8E5635732EA}" dt="2019-12-17T00:33:24.026" v="4" actId="20577"/>
          <ac:spMkLst>
            <pc:docMk/>
            <pc:sldMk cId="802076657" sldId="273"/>
            <ac:spMk id="3" creationId="{17995554-4423-48EF-A032-1BCD9B0503D5}"/>
          </ac:spMkLst>
        </pc:spChg>
      </pc:sldChg>
      <pc:sldChg chg="modSp">
        <pc:chgData name="Haoda Chu" userId="S::haochu@microsoft.com::5d9745b9-a4da-47af-b7a4-8499b2c51261" providerId="AD" clId="Web-{D5FB8F17-97F4-CF4B-344D-B8E5635732EA}" dt="2019-12-17T00:34:49.198" v="6" actId="1076"/>
        <pc:sldMkLst>
          <pc:docMk/>
          <pc:sldMk cId="1159064988" sldId="278"/>
        </pc:sldMkLst>
        <pc:spChg chg="mod">
          <ac:chgData name="Haoda Chu" userId="S::haochu@microsoft.com::5d9745b9-a4da-47af-b7a4-8499b2c51261" providerId="AD" clId="Web-{D5FB8F17-97F4-CF4B-344D-B8E5635732EA}" dt="2019-12-17T00:34:49.198" v="6" actId="1076"/>
          <ac:spMkLst>
            <pc:docMk/>
            <pc:sldMk cId="1159064988" sldId="278"/>
            <ac:spMk id="3" creationId="{40D87846-4FF3-44F6-B22B-909533AD45D3}"/>
          </ac:spMkLst>
        </pc:spChg>
      </pc:sldChg>
    </pc:docChg>
  </pc:docChgLst>
  <pc:docChgLst>
    <pc:chgData name="Haoda Chu" userId="5d9745b9-a4da-47af-b7a4-8499b2c51261" providerId="ADAL" clId="{76F172EE-BE18-467A-994A-7F28DCEF03C2}"/>
    <pc:docChg chg="undo custSel mod addSld delSld modSld sldOrd">
      <pc:chgData name="Haoda Chu" userId="5d9745b9-a4da-47af-b7a4-8499b2c51261" providerId="ADAL" clId="{76F172EE-BE18-467A-994A-7F28DCEF03C2}" dt="2019-12-15T20:18:24.515" v="2714" actId="27636"/>
      <pc:docMkLst>
        <pc:docMk/>
      </pc:docMkLst>
      <pc:sldChg chg="modSp new mod">
        <pc:chgData name="Haoda Chu" userId="5d9745b9-a4da-47af-b7a4-8499b2c51261" providerId="ADAL" clId="{76F172EE-BE18-467A-994A-7F28DCEF03C2}" dt="2019-12-15T19:08:43.493" v="1216"/>
        <pc:sldMkLst>
          <pc:docMk/>
          <pc:sldMk cId="525707459" sldId="256"/>
        </pc:sldMkLst>
        <pc:spChg chg="mod">
          <ac:chgData name="Haoda Chu" userId="5d9745b9-a4da-47af-b7a4-8499b2c51261" providerId="ADAL" clId="{76F172EE-BE18-467A-994A-7F28DCEF03C2}" dt="2019-12-15T19:08:43.493" v="1216"/>
          <ac:spMkLst>
            <pc:docMk/>
            <pc:sldMk cId="525707459" sldId="256"/>
            <ac:spMk id="2" creationId="{74B30DC5-B082-47E9-B979-5B25FC99FFAD}"/>
          </ac:spMkLst>
        </pc:spChg>
      </pc:sldChg>
      <pc:sldChg chg="modSp new del mod">
        <pc:chgData name="Haoda Chu" userId="5d9745b9-a4da-47af-b7a4-8499b2c51261" providerId="ADAL" clId="{76F172EE-BE18-467A-994A-7F28DCEF03C2}" dt="2019-12-15T19:12:34.120" v="1297" actId="47"/>
        <pc:sldMkLst>
          <pc:docMk/>
          <pc:sldMk cId="609240100" sldId="257"/>
        </pc:sldMkLst>
        <pc:spChg chg="mod">
          <ac:chgData name="Haoda Chu" userId="5d9745b9-a4da-47af-b7a4-8499b2c51261" providerId="ADAL" clId="{76F172EE-BE18-467A-994A-7F28DCEF03C2}" dt="2019-12-11T19:41:00.751" v="3" actId="20577"/>
          <ac:spMkLst>
            <pc:docMk/>
            <pc:sldMk cId="609240100" sldId="257"/>
            <ac:spMk id="2" creationId="{EBB9F889-979E-4194-ABEB-04E9E2544F52}"/>
          </ac:spMkLst>
        </pc:spChg>
        <pc:spChg chg="mod">
          <ac:chgData name="Haoda Chu" userId="5d9745b9-a4da-47af-b7a4-8499b2c51261" providerId="ADAL" clId="{76F172EE-BE18-467A-994A-7F28DCEF03C2}" dt="2019-12-11T19:44:28.010" v="295"/>
          <ac:spMkLst>
            <pc:docMk/>
            <pc:sldMk cId="609240100" sldId="257"/>
            <ac:spMk id="3" creationId="{7FE191A4-8577-47B8-815E-948084602722}"/>
          </ac:spMkLst>
        </pc:spChg>
      </pc:sldChg>
      <pc:sldChg chg="addSp delSp modSp new mod setBg modNotesTx">
        <pc:chgData name="Haoda Chu" userId="5d9745b9-a4da-47af-b7a4-8499b2c51261" providerId="ADAL" clId="{76F172EE-BE18-467A-994A-7F28DCEF03C2}" dt="2019-12-15T19:52:17.475" v="2280" actId="20577"/>
        <pc:sldMkLst>
          <pc:docMk/>
          <pc:sldMk cId="1241650013" sldId="258"/>
        </pc:sldMkLst>
        <pc:spChg chg="mod">
          <ac:chgData name="Haoda Chu" userId="5d9745b9-a4da-47af-b7a4-8499b2c51261" providerId="ADAL" clId="{76F172EE-BE18-467A-994A-7F28DCEF03C2}" dt="2019-12-11T20:37:32.025" v="584" actId="26606"/>
          <ac:spMkLst>
            <pc:docMk/>
            <pc:sldMk cId="1241650013" sldId="258"/>
            <ac:spMk id="2" creationId="{2FAA6338-979D-4824-8739-2CC49ABF7161}"/>
          </ac:spMkLst>
        </pc:spChg>
        <pc:spChg chg="del">
          <ac:chgData name="Haoda Chu" userId="5d9745b9-a4da-47af-b7a4-8499b2c51261" providerId="ADAL" clId="{76F172EE-BE18-467A-994A-7F28DCEF03C2}" dt="2019-12-11T20:37:26.924" v="583"/>
          <ac:spMkLst>
            <pc:docMk/>
            <pc:sldMk cId="1241650013" sldId="258"/>
            <ac:spMk id="3" creationId="{2CB73D85-1093-4D3C-92A7-55DAABDC6FB7}"/>
          </ac:spMkLst>
        </pc:spChg>
        <pc:spChg chg="add">
          <ac:chgData name="Haoda Chu" userId="5d9745b9-a4da-47af-b7a4-8499b2c51261" providerId="ADAL" clId="{76F172EE-BE18-467A-994A-7F28DCEF03C2}" dt="2019-12-11T20:37:32.025" v="584" actId="26606"/>
          <ac:spMkLst>
            <pc:docMk/>
            <pc:sldMk cId="1241650013" sldId="258"/>
            <ac:spMk id="9" creationId="{6753252F-4873-4F63-801D-CC719279A7D5}"/>
          </ac:spMkLst>
        </pc:spChg>
        <pc:spChg chg="add">
          <ac:chgData name="Haoda Chu" userId="5d9745b9-a4da-47af-b7a4-8499b2c51261" providerId="ADAL" clId="{76F172EE-BE18-467A-994A-7F28DCEF03C2}" dt="2019-12-11T20:37:32.025" v="584" actId="26606"/>
          <ac:spMkLst>
            <pc:docMk/>
            <pc:sldMk cId="1241650013" sldId="258"/>
            <ac:spMk id="11" creationId="{047C8CCB-F95D-4249-92DD-651249D3535A}"/>
          </ac:spMkLst>
        </pc:spChg>
        <pc:graphicFrameChg chg="add mod modGraphic">
          <ac:chgData name="Haoda Chu" userId="5d9745b9-a4da-47af-b7a4-8499b2c51261" providerId="ADAL" clId="{76F172EE-BE18-467A-994A-7F28DCEF03C2}" dt="2019-12-15T19:52:17.475" v="2280" actId="20577"/>
          <ac:graphicFrameMkLst>
            <pc:docMk/>
            <pc:sldMk cId="1241650013" sldId="258"/>
            <ac:graphicFrameMk id="4" creationId="{00DB5AA0-C5F2-48DC-B23A-A0A4CC412183}"/>
          </ac:graphicFrameMkLst>
        </pc:graphicFrameChg>
      </pc:sldChg>
      <pc:sldChg chg="modSp new del mod">
        <pc:chgData name="Haoda Chu" userId="5d9745b9-a4da-47af-b7a4-8499b2c51261" providerId="ADAL" clId="{76F172EE-BE18-467A-994A-7F28DCEF03C2}" dt="2019-12-15T19:33:15.411" v="1668" actId="47"/>
        <pc:sldMkLst>
          <pc:docMk/>
          <pc:sldMk cId="1371980895" sldId="259"/>
        </pc:sldMkLst>
        <pc:spChg chg="mod">
          <ac:chgData name="Haoda Chu" userId="5d9745b9-a4da-47af-b7a4-8499b2c51261" providerId="ADAL" clId="{76F172EE-BE18-467A-994A-7F28DCEF03C2}" dt="2019-12-11T19:42:29.515" v="170" actId="20577"/>
          <ac:spMkLst>
            <pc:docMk/>
            <pc:sldMk cId="1371980895" sldId="259"/>
            <ac:spMk id="2" creationId="{2D3DA849-4786-4C4B-B136-700A4854C5D6}"/>
          </ac:spMkLst>
        </pc:spChg>
      </pc:sldChg>
      <pc:sldChg chg="addSp delSp modSp new mod">
        <pc:chgData name="Haoda Chu" userId="5d9745b9-a4da-47af-b7a4-8499b2c51261" providerId="ADAL" clId="{76F172EE-BE18-467A-994A-7F28DCEF03C2}" dt="2019-12-15T20:02:16.384" v="2620" actId="20577"/>
        <pc:sldMkLst>
          <pc:docMk/>
          <pc:sldMk cId="521249043" sldId="260"/>
        </pc:sldMkLst>
        <pc:spChg chg="mod">
          <ac:chgData name="Haoda Chu" userId="5d9745b9-a4da-47af-b7a4-8499b2c51261" providerId="ADAL" clId="{76F172EE-BE18-467A-994A-7F28DCEF03C2}" dt="2019-12-11T19:42:45.671" v="207" actId="20577"/>
          <ac:spMkLst>
            <pc:docMk/>
            <pc:sldMk cId="521249043" sldId="260"/>
            <ac:spMk id="2" creationId="{6EF2700D-8E27-453E-B452-EF06E988AA4B}"/>
          </ac:spMkLst>
        </pc:spChg>
        <pc:spChg chg="mod">
          <ac:chgData name="Haoda Chu" userId="5d9745b9-a4da-47af-b7a4-8499b2c51261" providerId="ADAL" clId="{76F172EE-BE18-467A-994A-7F28DCEF03C2}" dt="2019-12-15T20:02:16.384" v="2620" actId="20577"/>
          <ac:spMkLst>
            <pc:docMk/>
            <pc:sldMk cId="521249043" sldId="260"/>
            <ac:spMk id="3" creationId="{6A6E7C95-5D43-428F-80C9-6878A342B11D}"/>
          </ac:spMkLst>
        </pc:spChg>
        <pc:graphicFrameChg chg="add del mod modGraphic">
          <ac:chgData name="Haoda Chu" userId="5d9745b9-a4da-47af-b7a4-8499b2c51261" providerId="ADAL" clId="{76F172EE-BE18-467A-994A-7F28DCEF03C2}" dt="2019-12-11T19:47:14.611" v="347" actId="3680"/>
          <ac:graphicFrameMkLst>
            <pc:docMk/>
            <pc:sldMk cId="521249043" sldId="260"/>
            <ac:graphicFrameMk id="4" creationId="{F255AD8A-145C-4091-A00D-A00DA392FA4D}"/>
          </ac:graphicFrameMkLst>
        </pc:graphicFrameChg>
        <pc:graphicFrameChg chg="add del mod modGraphic">
          <ac:chgData name="Haoda Chu" userId="5d9745b9-a4da-47af-b7a4-8499b2c51261" providerId="ADAL" clId="{76F172EE-BE18-467A-994A-7F28DCEF03C2}" dt="2019-12-11T19:47:13.028" v="346"/>
          <ac:graphicFrameMkLst>
            <pc:docMk/>
            <pc:sldMk cId="521249043" sldId="260"/>
            <ac:graphicFrameMk id="6" creationId="{CE94AC15-A10F-4695-A56E-207349CA47E3}"/>
          </ac:graphicFrameMkLst>
        </pc:graphicFrameChg>
      </pc:sldChg>
      <pc:sldChg chg="addSp delSp modSp new mod setBg modNotesTx">
        <pc:chgData name="Haoda Chu" userId="5d9745b9-a4da-47af-b7a4-8499b2c51261" providerId="ADAL" clId="{76F172EE-BE18-467A-994A-7F28DCEF03C2}" dt="2019-12-15T20:17:58.258" v="2711" actId="26606"/>
        <pc:sldMkLst>
          <pc:docMk/>
          <pc:sldMk cId="3697544748" sldId="261"/>
        </pc:sldMkLst>
        <pc:spChg chg="del">
          <ac:chgData name="Haoda Chu" userId="5d9745b9-a4da-47af-b7a4-8499b2c51261" providerId="ADAL" clId="{76F172EE-BE18-467A-994A-7F28DCEF03C2}" dt="2019-12-15T08:25:41.985" v="1116" actId="26606"/>
          <ac:spMkLst>
            <pc:docMk/>
            <pc:sldMk cId="3697544748" sldId="261"/>
            <ac:spMk id="2" creationId="{3767B75D-F761-4EAC-9058-633F17620275}"/>
          </ac:spMkLst>
        </pc:spChg>
        <pc:spChg chg="del">
          <ac:chgData name="Haoda Chu" userId="5d9745b9-a4da-47af-b7a4-8499b2c51261" providerId="ADAL" clId="{76F172EE-BE18-467A-994A-7F28DCEF03C2}" dt="2019-12-15T08:23:40.603" v="1066"/>
          <ac:spMkLst>
            <pc:docMk/>
            <pc:sldMk cId="3697544748" sldId="261"/>
            <ac:spMk id="3" creationId="{A9B59FED-95CC-4745-A36D-C93ABDF935CD}"/>
          </ac:spMkLst>
        </pc:spChg>
        <pc:spChg chg="add del">
          <ac:chgData name="Haoda Chu" userId="5d9745b9-a4da-47af-b7a4-8499b2c51261" providerId="ADAL" clId="{76F172EE-BE18-467A-994A-7F28DCEF03C2}" dt="2019-12-15T20:17:58.258" v="2711" actId="26606"/>
          <ac:spMkLst>
            <pc:docMk/>
            <pc:sldMk cId="3697544748" sldId="261"/>
            <ac:spMk id="9" creationId="{B649E800-A5C8-49A0-A453-ED537DA3156A}"/>
          </ac:spMkLst>
        </pc:spChg>
        <pc:spChg chg="add del">
          <ac:chgData name="Haoda Chu" userId="5d9745b9-a4da-47af-b7a4-8499b2c51261" providerId="ADAL" clId="{76F172EE-BE18-467A-994A-7F28DCEF03C2}" dt="2019-12-15T20:17:58.258" v="2711" actId="26606"/>
          <ac:spMkLst>
            <pc:docMk/>
            <pc:sldMk cId="3697544748" sldId="261"/>
            <ac:spMk id="11" creationId="{8BA67DD7-B75D-4A30-90A4-EEA9F64AF11B}"/>
          </ac:spMkLst>
        </pc:spChg>
        <pc:spChg chg="add del">
          <ac:chgData name="Haoda Chu" userId="5d9745b9-a4da-47af-b7a4-8499b2c51261" providerId="ADAL" clId="{76F172EE-BE18-467A-994A-7F28DCEF03C2}" dt="2019-12-15T20:17:58.227" v="2710" actId="26606"/>
          <ac:spMkLst>
            <pc:docMk/>
            <pc:sldMk cId="3697544748" sldId="261"/>
            <ac:spMk id="20" creationId="{8D3C1482-7123-4378-ADD1-1746805B4B45}"/>
          </ac:spMkLst>
        </pc:spChg>
        <pc:spChg chg="add del">
          <ac:chgData name="Haoda Chu" userId="5d9745b9-a4da-47af-b7a4-8499b2c51261" providerId="ADAL" clId="{76F172EE-BE18-467A-994A-7F28DCEF03C2}" dt="2019-12-15T20:17:58.227" v="2710" actId="26606"/>
          <ac:spMkLst>
            <pc:docMk/>
            <pc:sldMk cId="3697544748" sldId="261"/>
            <ac:spMk id="22" creationId="{1E2622D4-0564-42E8-9D19-089AE03F8C74}"/>
          </ac:spMkLst>
        </pc:spChg>
        <pc:spChg chg="add">
          <ac:chgData name="Haoda Chu" userId="5d9745b9-a4da-47af-b7a4-8499b2c51261" providerId="ADAL" clId="{76F172EE-BE18-467A-994A-7F28DCEF03C2}" dt="2019-12-15T20:17:58.258" v="2711" actId="26606"/>
          <ac:spMkLst>
            <pc:docMk/>
            <pc:sldMk cId="3697544748" sldId="261"/>
            <ac:spMk id="26" creationId="{81D377EB-C9D2-4ED0-86A6-740A297E3EAC}"/>
          </ac:spMkLst>
        </pc:spChg>
        <pc:spChg chg="add">
          <ac:chgData name="Haoda Chu" userId="5d9745b9-a4da-47af-b7a4-8499b2c51261" providerId="ADAL" clId="{76F172EE-BE18-467A-994A-7F28DCEF03C2}" dt="2019-12-15T20:17:58.258" v="2711" actId="26606"/>
          <ac:spMkLst>
            <pc:docMk/>
            <pc:sldMk cId="3697544748" sldId="261"/>
            <ac:spMk id="27" creationId="{066346BE-FDB4-4772-A696-0719490ABD64}"/>
          </ac:spMkLst>
        </pc:spChg>
        <pc:spChg chg="add">
          <ac:chgData name="Haoda Chu" userId="5d9745b9-a4da-47af-b7a4-8499b2c51261" providerId="ADAL" clId="{76F172EE-BE18-467A-994A-7F28DCEF03C2}" dt="2019-12-15T20:17:58.258" v="2711" actId="26606"/>
          <ac:spMkLst>
            <pc:docMk/>
            <pc:sldMk cId="3697544748" sldId="261"/>
            <ac:spMk id="28" creationId="{FB92FFCE-0C90-454E-AA25-D4EE9A6C39C5}"/>
          </ac:spMkLst>
        </pc:spChg>
        <pc:grpChg chg="add del">
          <ac:chgData name="Haoda Chu" userId="5d9745b9-a4da-47af-b7a4-8499b2c51261" providerId="ADAL" clId="{76F172EE-BE18-467A-994A-7F28DCEF03C2}" dt="2019-12-15T20:17:58.258" v="2711" actId="26606"/>
          <ac:grpSpMkLst>
            <pc:docMk/>
            <pc:sldMk cId="3697544748" sldId="261"/>
            <ac:grpSpMk id="13" creationId="{E8C5FC48-0A3C-4D6D-A0D5-EEE93213DBBE}"/>
          </ac:grpSpMkLst>
        </pc:grpChg>
        <pc:graphicFrameChg chg="add mod modGraphic">
          <ac:chgData name="Haoda Chu" userId="5d9745b9-a4da-47af-b7a4-8499b2c51261" providerId="ADAL" clId="{76F172EE-BE18-467A-994A-7F28DCEF03C2}" dt="2019-12-15T20:17:58.258" v="2711" actId="26606"/>
          <ac:graphicFrameMkLst>
            <pc:docMk/>
            <pc:sldMk cId="3697544748" sldId="261"/>
            <ac:graphicFrameMk id="4" creationId="{C5A2CA1B-24ED-42DA-BD7F-BCACB2140EB6}"/>
          </ac:graphicFrameMkLst>
        </pc:graphicFrameChg>
        <pc:graphicFrameChg chg="add del mod modGraphic">
          <ac:chgData name="Haoda Chu" userId="5d9745b9-a4da-47af-b7a4-8499b2c51261" providerId="ADAL" clId="{76F172EE-BE18-467A-994A-7F28DCEF03C2}" dt="2019-12-15T08:25:15.783" v="1114" actId="21"/>
          <ac:graphicFrameMkLst>
            <pc:docMk/>
            <pc:sldMk cId="3697544748" sldId="261"/>
            <ac:graphicFrameMk id="5" creationId="{3C42FE05-DDF7-4A5B-9193-FA0B74D1B3B2}"/>
          </ac:graphicFrameMkLst>
        </pc:graphicFrameChg>
        <pc:graphicFrameChg chg="add del mod modGraphic">
          <ac:chgData name="Haoda Chu" userId="5d9745b9-a4da-47af-b7a4-8499b2c51261" providerId="ADAL" clId="{76F172EE-BE18-467A-994A-7F28DCEF03C2}" dt="2019-12-15T20:17:31.165" v="2708" actId="478"/>
          <ac:graphicFrameMkLst>
            <pc:docMk/>
            <pc:sldMk cId="3697544748" sldId="261"/>
            <ac:graphicFrameMk id="12" creationId="{1DFFF635-987B-4949-9CAF-2EC8A1026A9B}"/>
          </ac:graphicFrameMkLst>
        </pc:graphicFrameChg>
        <pc:cxnChg chg="add del">
          <ac:chgData name="Haoda Chu" userId="5d9745b9-a4da-47af-b7a4-8499b2c51261" providerId="ADAL" clId="{76F172EE-BE18-467A-994A-7F28DCEF03C2}" dt="2019-12-15T20:17:58.227" v="2710" actId="26606"/>
          <ac:cxnSpMkLst>
            <pc:docMk/>
            <pc:sldMk cId="3697544748" sldId="261"/>
            <ac:cxnSpMk id="24" creationId="{550D2BD1-98F9-412D-905B-3A843EF4078B}"/>
          </ac:cxnSpMkLst>
        </pc:cxnChg>
      </pc:sldChg>
      <pc:sldChg chg="modSp new mod">
        <pc:chgData name="Haoda Chu" userId="5d9745b9-a4da-47af-b7a4-8499b2c51261" providerId="ADAL" clId="{76F172EE-BE18-467A-994A-7F28DCEF03C2}" dt="2019-12-15T19:41:57.982" v="2179" actId="20577"/>
        <pc:sldMkLst>
          <pc:docMk/>
          <pc:sldMk cId="2904790702" sldId="262"/>
        </pc:sldMkLst>
        <pc:spChg chg="mod">
          <ac:chgData name="Haoda Chu" userId="5d9745b9-a4da-47af-b7a4-8499b2c51261" providerId="ADAL" clId="{76F172EE-BE18-467A-994A-7F28DCEF03C2}" dt="2019-12-11T19:43:54.342" v="292" actId="20577"/>
          <ac:spMkLst>
            <pc:docMk/>
            <pc:sldMk cId="2904790702" sldId="262"/>
            <ac:spMk id="2" creationId="{0E434E33-2B58-4E16-9F27-D1047D59A511}"/>
          </ac:spMkLst>
        </pc:spChg>
        <pc:spChg chg="mod">
          <ac:chgData name="Haoda Chu" userId="5d9745b9-a4da-47af-b7a4-8499b2c51261" providerId="ADAL" clId="{76F172EE-BE18-467A-994A-7F28DCEF03C2}" dt="2019-12-15T19:41:57.982" v="2179" actId="20577"/>
          <ac:spMkLst>
            <pc:docMk/>
            <pc:sldMk cId="2904790702" sldId="262"/>
            <ac:spMk id="3" creationId="{EB8B7F0C-0850-47B8-97AE-A4902C77D61A}"/>
          </ac:spMkLst>
        </pc:spChg>
      </pc:sldChg>
      <pc:sldChg chg="addSp delSp modSp new mod">
        <pc:chgData name="Haoda Chu" userId="5d9745b9-a4da-47af-b7a4-8499b2c51261" providerId="ADAL" clId="{76F172EE-BE18-467A-994A-7F28DCEF03C2}" dt="2019-12-15T19:23:05.727" v="1659" actId="20577"/>
        <pc:sldMkLst>
          <pc:docMk/>
          <pc:sldMk cId="1580882254" sldId="263"/>
        </pc:sldMkLst>
        <pc:spChg chg="mod">
          <ac:chgData name="Haoda Chu" userId="5d9745b9-a4da-47af-b7a4-8499b2c51261" providerId="ADAL" clId="{76F172EE-BE18-467A-994A-7F28DCEF03C2}" dt="2019-12-11T19:43:21.065" v="278" actId="5793"/>
          <ac:spMkLst>
            <pc:docMk/>
            <pc:sldMk cId="1580882254" sldId="263"/>
            <ac:spMk id="2" creationId="{633C59A8-48AA-4E66-A3A2-570C8825CD45}"/>
          </ac:spMkLst>
        </pc:spChg>
        <pc:spChg chg="mod">
          <ac:chgData name="Haoda Chu" userId="5d9745b9-a4da-47af-b7a4-8499b2c51261" providerId="ADAL" clId="{76F172EE-BE18-467A-994A-7F28DCEF03C2}" dt="2019-12-15T19:23:05.727" v="1659" actId="20577"/>
          <ac:spMkLst>
            <pc:docMk/>
            <pc:sldMk cId="1580882254" sldId="263"/>
            <ac:spMk id="3" creationId="{EBDCBB50-6B2F-49A4-8C20-F02395FFEF49}"/>
          </ac:spMkLst>
        </pc:spChg>
        <pc:spChg chg="add del">
          <ac:chgData name="Haoda Chu" userId="5d9745b9-a4da-47af-b7a4-8499b2c51261" providerId="ADAL" clId="{76F172EE-BE18-467A-994A-7F28DCEF03C2}" dt="2019-12-15T19:14:01.991" v="1301" actId="22"/>
          <ac:spMkLst>
            <pc:docMk/>
            <pc:sldMk cId="1580882254" sldId="263"/>
            <ac:spMk id="5" creationId="{3A88E279-F274-448A-8DBB-700348D975AE}"/>
          </ac:spMkLst>
        </pc:spChg>
        <pc:spChg chg="add del">
          <ac:chgData name="Haoda Chu" userId="5d9745b9-a4da-47af-b7a4-8499b2c51261" providerId="ADAL" clId="{76F172EE-BE18-467A-994A-7F28DCEF03C2}" dt="2019-12-15T19:14:19.561" v="1303" actId="22"/>
          <ac:spMkLst>
            <pc:docMk/>
            <pc:sldMk cId="1580882254" sldId="263"/>
            <ac:spMk id="7" creationId="{B092BE0B-8E85-44D9-A7AD-CDFB5231F00B}"/>
          </ac:spMkLst>
        </pc:spChg>
        <pc:spChg chg="add del">
          <ac:chgData name="Haoda Chu" userId="5d9745b9-a4da-47af-b7a4-8499b2c51261" providerId="ADAL" clId="{76F172EE-BE18-467A-994A-7F28DCEF03C2}" dt="2019-12-15T19:18:28.665" v="1306" actId="22"/>
          <ac:spMkLst>
            <pc:docMk/>
            <pc:sldMk cId="1580882254" sldId="263"/>
            <ac:spMk id="9" creationId="{3B6FF6CE-F5DB-4A75-A94A-48D821DEE622}"/>
          </ac:spMkLst>
        </pc:spChg>
      </pc:sldChg>
      <pc:sldChg chg="modSp new del mod">
        <pc:chgData name="Haoda Chu" userId="5d9745b9-a4da-47af-b7a4-8499b2c51261" providerId="ADAL" clId="{76F172EE-BE18-467A-994A-7F28DCEF03C2}" dt="2019-12-15T19:33:00.359" v="1667" actId="47"/>
        <pc:sldMkLst>
          <pc:docMk/>
          <pc:sldMk cId="481383774" sldId="264"/>
        </pc:sldMkLst>
        <pc:spChg chg="mod">
          <ac:chgData name="Haoda Chu" userId="5d9745b9-a4da-47af-b7a4-8499b2c51261" providerId="ADAL" clId="{76F172EE-BE18-467A-994A-7F28DCEF03C2}" dt="2019-12-15T19:32:31.337" v="1663" actId="21"/>
          <ac:spMkLst>
            <pc:docMk/>
            <pc:sldMk cId="481383774" sldId="264"/>
            <ac:spMk id="2" creationId="{0B678B85-2253-4824-93B9-3D11A36D090C}"/>
          </ac:spMkLst>
        </pc:spChg>
      </pc:sldChg>
      <pc:sldChg chg="modSp new del mod">
        <pc:chgData name="Haoda Chu" userId="5d9745b9-a4da-47af-b7a4-8499b2c51261" providerId="ADAL" clId="{76F172EE-BE18-467A-994A-7F28DCEF03C2}" dt="2019-12-11T19:51:28.023" v="561" actId="47"/>
        <pc:sldMkLst>
          <pc:docMk/>
          <pc:sldMk cId="163162981" sldId="265"/>
        </pc:sldMkLst>
        <pc:spChg chg="mod">
          <ac:chgData name="Haoda Chu" userId="5d9745b9-a4da-47af-b7a4-8499b2c51261" providerId="ADAL" clId="{76F172EE-BE18-467A-994A-7F28DCEF03C2}" dt="2019-12-11T19:51:05.014" v="560" actId="20577"/>
          <ac:spMkLst>
            <pc:docMk/>
            <pc:sldMk cId="163162981" sldId="265"/>
            <ac:spMk id="2" creationId="{F775A91C-AE1D-4769-83D1-17725D402ABA}"/>
          </ac:spMkLst>
        </pc:spChg>
      </pc:sldChg>
      <pc:sldChg chg="add">
        <pc:chgData name="Haoda Chu" userId="5d9745b9-a4da-47af-b7a4-8499b2c51261" providerId="ADAL" clId="{76F172EE-BE18-467A-994A-7F28DCEF03C2}" dt="2019-12-11T19:51:31.610" v="562" actId="22"/>
        <pc:sldMkLst>
          <pc:docMk/>
          <pc:sldMk cId="3866304032" sldId="265"/>
        </pc:sldMkLst>
      </pc:sldChg>
      <pc:sldChg chg="addSp delSp modSp add mod">
        <pc:chgData name="Haoda Chu" userId="5d9745b9-a4da-47af-b7a4-8499b2c51261" providerId="ADAL" clId="{76F172EE-BE18-467A-994A-7F28DCEF03C2}" dt="2019-12-15T19:35:20.161" v="1787" actId="20577"/>
        <pc:sldMkLst>
          <pc:docMk/>
          <pc:sldMk cId="2724662172" sldId="266"/>
        </pc:sldMkLst>
        <pc:spChg chg="mod">
          <ac:chgData name="Haoda Chu" userId="5d9745b9-a4da-47af-b7a4-8499b2c51261" providerId="ADAL" clId="{76F172EE-BE18-467A-994A-7F28DCEF03C2}" dt="2019-12-15T19:35:20.161" v="1787" actId="20577"/>
          <ac:spMkLst>
            <pc:docMk/>
            <pc:sldMk cId="2724662172" sldId="266"/>
            <ac:spMk id="2" creationId="{DE7C528D-3D8E-4143-97D7-EDEBA6507605}"/>
          </ac:spMkLst>
        </pc:spChg>
        <pc:spChg chg="mod">
          <ac:chgData name="Haoda Chu" userId="5d9745b9-a4da-47af-b7a4-8499b2c51261" providerId="ADAL" clId="{76F172EE-BE18-467A-994A-7F28DCEF03C2}" dt="2019-12-11T19:53:22.348" v="582" actId="26606"/>
          <ac:spMkLst>
            <pc:docMk/>
            <pc:sldMk cId="2724662172" sldId="266"/>
            <ac:spMk id="5" creationId="{B8663A1F-9563-47DB-B082-9E55994B7E13}"/>
          </ac:spMkLst>
        </pc:spChg>
        <pc:spChg chg="add del">
          <ac:chgData name="Haoda Chu" userId="5d9745b9-a4da-47af-b7a4-8499b2c51261" providerId="ADAL" clId="{76F172EE-BE18-467A-994A-7F28DCEF03C2}" dt="2019-12-11T19:52:58.100" v="565" actId="26606"/>
          <ac:spMkLst>
            <pc:docMk/>
            <pc:sldMk cId="2724662172" sldId="266"/>
            <ac:spMk id="21" creationId="{AFF8D2E5-2C4E-47B1-930B-6C82B7C31331}"/>
          </ac:spMkLst>
        </pc:spChg>
        <pc:spChg chg="add del">
          <ac:chgData name="Haoda Chu" userId="5d9745b9-a4da-47af-b7a4-8499b2c51261" providerId="ADAL" clId="{76F172EE-BE18-467A-994A-7F28DCEF03C2}" dt="2019-12-11T19:52:58.100" v="565" actId="26606"/>
          <ac:spMkLst>
            <pc:docMk/>
            <pc:sldMk cId="2724662172" sldId="266"/>
            <ac:spMk id="23" creationId="{801E4ADA-0EA9-4930-846E-3C11E8BED6DD}"/>
          </ac:spMkLst>
        </pc:spChg>
        <pc:spChg chg="add del">
          <ac:chgData name="Haoda Chu" userId="5d9745b9-a4da-47af-b7a4-8499b2c51261" providerId="ADAL" clId="{76F172EE-BE18-467A-994A-7F28DCEF03C2}" dt="2019-12-11T19:53:09.516" v="575" actId="26606"/>
          <ac:spMkLst>
            <pc:docMk/>
            <pc:sldMk cId="2724662172" sldId="266"/>
            <ac:spMk id="24" creationId="{42A5316D-ED2F-4F89-B4B4-8D9240B1A348}"/>
          </ac:spMkLst>
        </pc:spChg>
        <pc:spChg chg="add del">
          <ac:chgData name="Haoda Chu" userId="5d9745b9-a4da-47af-b7a4-8499b2c51261" providerId="ADAL" clId="{76F172EE-BE18-467A-994A-7F28DCEF03C2}" dt="2019-12-11T19:52:58.100" v="565" actId="26606"/>
          <ac:spMkLst>
            <pc:docMk/>
            <pc:sldMk cId="2724662172" sldId="266"/>
            <ac:spMk id="25" creationId="{FB92FFCE-0C90-454E-AA25-D4EE9A6C39C5}"/>
          </ac:spMkLst>
        </pc:spChg>
        <pc:spChg chg="add del">
          <ac:chgData name="Haoda Chu" userId="5d9745b9-a4da-47af-b7a4-8499b2c51261" providerId="ADAL" clId="{76F172EE-BE18-467A-994A-7F28DCEF03C2}" dt="2019-12-11T19:52:59.880" v="567" actId="26606"/>
          <ac:spMkLst>
            <pc:docMk/>
            <pc:sldMk cId="2724662172" sldId="266"/>
            <ac:spMk id="27" creationId="{42A5316D-ED2F-4F89-B4B4-8D9240B1A348}"/>
          </ac:spMkLst>
        </pc:spChg>
        <pc:spChg chg="add del">
          <ac:chgData name="Haoda Chu" userId="5d9745b9-a4da-47af-b7a4-8499b2c51261" providerId="ADAL" clId="{76F172EE-BE18-467A-994A-7F28DCEF03C2}" dt="2019-12-11T19:53:01.437" v="569" actId="26606"/>
          <ac:spMkLst>
            <pc:docMk/>
            <pc:sldMk cId="2724662172" sldId="266"/>
            <ac:spMk id="29" creationId="{7301F447-EEF7-48F5-AF73-7566EE7F64AD}"/>
          </ac:spMkLst>
        </pc:spChg>
        <pc:spChg chg="add del">
          <ac:chgData name="Haoda Chu" userId="5d9745b9-a4da-47af-b7a4-8499b2c51261" providerId="ADAL" clId="{76F172EE-BE18-467A-994A-7F28DCEF03C2}" dt="2019-12-11T19:53:01.437" v="569" actId="26606"/>
          <ac:spMkLst>
            <pc:docMk/>
            <pc:sldMk cId="2724662172" sldId="266"/>
            <ac:spMk id="30" creationId="{F7117410-A2A4-4085-9ADC-46744551DBDE}"/>
          </ac:spMkLst>
        </pc:spChg>
        <pc:spChg chg="add del">
          <ac:chgData name="Haoda Chu" userId="5d9745b9-a4da-47af-b7a4-8499b2c51261" providerId="ADAL" clId="{76F172EE-BE18-467A-994A-7F28DCEF03C2}" dt="2019-12-11T19:53:01.437" v="569" actId="26606"/>
          <ac:spMkLst>
            <pc:docMk/>
            <pc:sldMk cId="2724662172" sldId="266"/>
            <ac:spMk id="31" creationId="{99F74EB5-E547-4FB4-95F5-BCC788F3C4A0}"/>
          </ac:spMkLst>
        </pc:spChg>
        <pc:spChg chg="add del">
          <ac:chgData name="Haoda Chu" userId="5d9745b9-a4da-47af-b7a4-8499b2c51261" providerId="ADAL" clId="{76F172EE-BE18-467A-994A-7F28DCEF03C2}" dt="2019-12-11T19:53:03.168" v="571" actId="26606"/>
          <ac:spMkLst>
            <pc:docMk/>
            <pc:sldMk cId="2724662172" sldId="266"/>
            <ac:spMk id="33" creationId="{42A5316D-ED2F-4F89-B4B4-8D9240B1A348}"/>
          </ac:spMkLst>
        </pc:spChg>
        <pc:spChg chg="add del">
          <ac:chgData name="Haoda Chu" userId="5d9745b9-a4da-47af-b7a4-8499b2c51261" providerId="ADAL" clId="{76F172EE-BE18-467A-994A-7F28DCEF03C2}" dt="2019-12-11T19:53:06.057" v="573" actId="26606"/>
          <ac:spMkLst>
            <pc:docMk/>
            <pc:sldMk cId="2724662172" sldId="266"/>
            <ac:spMk id="35" creationId="{7301F447-EEF7-48F5-AF73-7566EE7F64AD}"/>
          </ac:spMkLst>
        </pc:spChg>
        <pc:spChg chg="add del">
          <ac:chgData name="Haoda Chu" userId="5d9745b9-a4da-47af-b7a4-8499b2c51261" providerId="ADAL" clId="{76F172EE-BE18-467A-994A-7F28DCEF03C2}" dt="2019-12-11T19:53:06.057" v="573" actId="26606"/>
          <ac:spMkLst>
            <pc:docMk/>
            <pc:sldMk cId="2724662172" sldId="266"/>
            <ac:spMk id="36" creationId="{F7117410-A2A4-4085-9ADC-46744551DBDE}"/>
          </ac:spMkLst>
        </pc:spChg>
        <pc:spChg chg="add del">
          <ac:chgData name="Haoda Chu" userId="5d9745b9-a4da-47af-b7a4-8499b2c51261" providerId="ADAL" clId="{76F172EE-BE18-467A-994A-7F28DCEF03C2}" dt="2019-12-11T19:53:06.057" v="573" actId="26606"/>
          <ac:spMkLst>
            <pc:docMk/>
            <pc:sldMk cId="2724662172" sldId="266"/>
            <ac:spMk id="37" creationId="{99F74EB5-E547-4FB4-95F5-BCC788F3C4A0}"/>
          </ac:spMkLst>
        </pc:spChg>
        <pc:spChg chg="add del">
          <ac:chgData name="Haoda Chu" userId="5d9745b9-a4da-47af-b7a4-8499b2c51261" providerId="ADAL" clId="{76F172EE-BE18-467A-994A-7F28DCEF03C2}" dt="2019-12-11T19:53:09.516" v="575" actId="26606"/>
          <ac:spMkLst>
            <pc:docMk/>
            <pc:sldMk cId="2724662172" sldId="266"/>
            <ac:spMk id="39" creationId="{8507A58F-BCC7-40B3-8E37-735E26D8479A}"/>
          </ac:spMkLst>
        </pc:spChg>
        <pc:spChg chg="add del">
          <ac:chgData name="Haoda Chu" userId="5d9745b9-a4da-47af-b7a4-8499b2c51261" providerId="ADAL" clId="{76F172EE-BE18-467A-994A-7F28DCEF03C2}" dt="2019-12-11T19:53:11.248" v="577" actId="26606"/>
          <ac:spMkLst>
            <pc:docMk/>
            <pc:sldMk cId="2724662172" sldId="266"/>
            <ac:spMk id="41" creationId="{823AC064-BC96-4F32-8AE1-B2FD38754823}"/>
          </ac:spMkLst>
        </pc:spChg>
        <pc:spChg chg="add del">
          <ac:chgData name="Haoda Chu" userId="5d9745b9-a4da-47af-b7a4-8499b2c51261" providerId="ADAL" clId="{76F172EE-BE18-467A-994A-7F28DCEF03C2}" dt="2019-12-11T19:53:15.932" v="579" actId="26606"/>
          <ac:spMkLst>
            <pc:docMk/>
            <pc:sldMk cId="2724662172" sldId="266"/>
            <ac:spMk id="45" creationId="{823AC064-BC96-4F32-8AE1-B2FD38754823}"/>
          </ac:spMkLst>
        </pc:spChg>
        <pc:spChg chg="add del">
          <ac:chgData name="Haoda Chu" userId="5d9745b9-a4da-47af-b7a4-8499b2c51261" providerId="ADAL" clId="{76F172EE-BE18-467A-994A-7F28DCEF03C2}" dt="2019-12-11T19:53:22.320" v="581" actId="26606"/>
          <ac:spMkLst>
            <pc:docMk/>
            <pc:sldMk cId="2724662172" sldId="266"/>
            <ac:spMk id="49" creationId="{42A5316D-ED2F-4F89-B4B4-8D9240B1A348}"/>
          </ac:spMkLst>
        </pc:spChg>
        <pc:spChg chg="add del">
          <ac:chgData name="Haoda Chu" userId="5d9745b9-a4da-47af-b7a4-8499b2c51261" providerId="ADAL" clId="{76F172EE-BE18-467A-994A-7F28DCEF03C2}" dt="2019-12-15T08:20:06.798" v="990" actId="26606"/>
          <ac:spMkLst>
            <pc:docMk/>
            <pc:sldMk cId="2724662172" sldId="266"/>
            <ac:spMk id="52" creationId="{AFF8D2E5-2C4E-47B1-930B-6C82B7C31331}"/>
          </ac:spMkLst>
        </pc:spChg>
        <pc:spChg chg="add del">
          <ac:chgData name="Haoda Chu" userId="5d9745b9-a4da-47af-b7a4-8499b2c51261" providerId="ADAL" clId="{76F172EE-BE18-467A-994A-7F28DCEF03C2}" dt="2019-12-15T08:20:06.798" v="990" actId="26606"/>
          <ac:spMkLst>
            <pc:docMk/>
            <pc:sldMk cId="2724662172" sldId="266"/>
            <ac:spMk id="53" creationId="{801E4ADA-0EA9-4930-846E-3C11E8BED6DD}"/>
          </ac:spMkLst>
        </pc:spChg>
        <pc:spChg chg="add del">
          <ac:chgData name="Haoda Chu" userId="5d9745b9-a4da-47af-b7a4-8499b2c51261" providerId="ADAL" clId="{76F172EE-BE18-467A-994A-7F28DCEF03C2}" dt="2019-12-15T08:20:06.798" v="990" actId="26606"/>
          <ac:spMkLst>
            <pc:docMk/>
            <pc:sldMk cId="2724662172" sldId="266"/>
            <ac:spMk id="54" creationId="{FB92FFCE-0C90-454E-AA25-D4EE9A6C39C5}"/>
          </ac:spMkLst>
        </pc:spChg>
        <pc:spChg chg="add">
          <ac:chgData name="Haoda Chu" userId="5d9745b9-a4da-47af-b7a4-8499b2c51261" providerId="ADAL" clId="{76F172EE-BE18-467A-994A-7F28DCEF03C2}" dt="2019-12-15T08:20:06.798" v="990" actId="26606"/>
          <ac:spMkLst>
            <pc:docMk/>
            <pc:sldMk cId="2724662172" sldId="266"/>
            <ac:spMk id="60" creationId="{AFF8D2E5-2C4E-47B1-930B-6C82B7C31331}"/>
          </ac:spMkLst>
        </pc:spChg>
        <pc:spChg chg="add">
          <ac:chgData name="Haoda Chu" userId="5d9745b9-a4da-47af-b7a4-8499b2c51261" providerId="ADAL" clId="{76F172EE-BE18-467A-994A-7F28DCEF03C2}" dt="2019-12-15T08:20:06.798" v="990" actId="26606"/>
          <ac:spMkLst>
            <pc:docMk/>
            <pc:sldMk cId="2724662172" sldId="266"/>
            <ac:spMk id="62" creationId="{801E4ADA-0EA9-4930-846E-3C11E8BED6DD}"/>
          </ac:spMkLst>
        </pc:spChg>
        <pc:spChg chg="add">
          <ac:chgData name="Haoda Chu" userId="5d9745b9-a4da-47af-b7a4-8499b2c51261" providerId="ADAL" clId="{76F172EE-BE18-467A-994A-7F28DCEF03C2}" dt="2019-12-15T08:20:06.798" v="990" actId="26606"/>
          <ac:spMkLst>
            <pc:docMk/>
            <pc:sldMk cId="2724662172" sldId="266"/>
            <ac:spMk id="64" creationId="{FB92FFCE-0C90-454E-AA25-D4EE9A6C39C5}"/>
          </ac:spMkLst>
        </pc:spChg>
        <pc:graphicFrameChg chg="add del mod ord modGraphic">
          <ac:chgData name="Haoda Chu" userId="5d9745b9-a4da-47af-b7a4-8499b2c51261" providerId="ADAL" clId="{76F172EE-BE18-467A-994A-7F28DCEF03C2}" dt="2019-12-11T19:53:22.348" v="582" actId="26606"/>
          <ac:graphicFrameMkLst>
            <pc:docMk/>
            <pc:sldMk cId="2724662172" sldId="266"/>
            <ac:graphicFrameMk id="16" creationId="{D2E6B82E-2164-4A2A-9A99-2456EC9C7E88}"/>
          </ac:graphicFrameMkLst>
        </pc:graphicFrameChg>
        <pc:graphicFrameChg chg="add del">
          <ac:chgData name="Haoda Chu" userId="5d9745b9-a4da-47af-b7a4-8499b2c51261" providerId="ADAL" clId="{76F172EE-BE18-467A-994A-7F28DCEF03C2}" dt="2019-12-11T19:53:09.516" v="575" actId="26606"/>
          <ac:graphicFrameMkLst>
            <pc:docMk/>
            <pc:sldMk cId="2724662172" sldId="266"/>
            <ac:graphicFrameMk id="19" creationId="{D2E6B82E-2164-4A2A-9A99-2456EC9C7E88}"/>
          </ac:graphicFrameMkLst>
        </pc:graphicFrameChg>
        <pc:graphicFrameChg chg="add del">
          <ac:chgData name="Haoda Chu" userId="5d9745b9-a4da-47af-b7a4-8499b2c51261" providerId="ADAL" clId="{76F172EE-BE18-467A-994A-7F28DCEF03C2}" dt="2019-12-11T19:53:11.248" v="577" actId="26606"/>
          <ac:graphicFrameMkLst>
            <pc:docMk/>
            <pc:sldMk cId="2724662172" sldId="266"/>
            <ac:graphicFrameMk id="43" creationId="{D2E6B82E-2164-4A2A-9A99-2456EC9C7E88}"/>
          </ac:graphicFrameMkLst>
        </pc:graphicFrameChg>
        <pc:graphicFrameChg chg="add del">
          <ac:chgData name="Haoda Chu" userId="5d9745b9-a4da-47af-b7a4-8499b2c51261" providerId="ADAL" clId="{76F172EE-BE18-467A-994A-7F28DCEF03C2}" dt="2019-12-11T19:53:15.932" v="579" actId="26606"/>
          <ac:graphicFrameMkLst>
            <pc:docMk/>
            <pc:sldMk cId="2724662172" sldId="266"/>
            <ac:graphicFrameMk id="47" creationId="{D2E6B82E-2164-4A2A-9A99-2456EC9C7E88}"/>
          </ac:graphicFrameMkLst>
        </pc:graphicFrameChg>
        <pc:graphicFrameChg chg="add del">
          <ac:chgData name="Haoda Chu" userId="5d9745b9-a4da-47af-b7a4-8499b2c51261" providerId="ADAL" clId="{76F172EE-BE18-467A-994A-7F28DCEF03C2}" dt="2019-12-11T19:53:22.320" v="581" actId="26606"/>
          <ac:graphicFrameMkLst>
            <pc:docMk/>
            <pc:sldMk cId="2724662172" sldId="266"/>
            <ac:graphicFrameMk id="50" creationId="{D2E6B82E-2164-4A2A-9A99-2456EC9C7E88}"/>
          </ac:graphicFrameMkLst>
        </pc:graphicFrameChg>
        <pc:graphicFrameChg chg="add mod">
          <ac:chgData name="Haoda Chu" userId="5d9745b9-a4da-47af-b7a4-8499b2c51261" providerId="ADAL" clId="{76F172EE-BE18-467A-994A-7F28DCEF03C2}" dt="2019-12-15T08:20:06.798" v="990" actId="26606"/>
          <ac:graphicFrameMkLst>
            <pc:docMk/>
            <pc:sldMk cId="2724662172" sldId="266"/>
            <ac:graphicFrameMk id="55" creationId="{D2E6B82E-2164-4A2A-9A99-2456EC9C7E88}"/>
          </ac:graphicFrameMkLst>
        </pc:graphicFrameChg>
        <pc:cxnChg chg="add del">
          <ac:chgData name="Haoda Chu" userId="5d9745b9-a4da-47af-b7a4-8499b2c51261" providerId="ADAL" clId="{76F172EE-BE18-467A-994A-7F28DCEF03C2}" dt="2019-12-11T19:53:11.248" v="577" actId="26606"/>
          <ac:cxnSpMkLst>
            <pc:docMk/>
            <pc:sldMk cId="2724662172" sldId="266"/>
            <ac:cxnSpMk id="42" creationId="{7E7C77BC-7138-40B1-A15B-20F57A494629}"/>
          </ac:cxnSpMkLst>
        </pc:cxnChg>
        <pc:cxnChg chg="add del">
          <ac:chgData name="Haoda Chu" userId="5d9745b9-a4da-47af-b7a4-8499b2c51261" providerId="ADAL" clId="{76F172EE-BE18-467A-994A-7F28DCEF03C2}" dt="2019-12-11T19:53:15.932" v="579" actId="26606"/>
          <ac:cxnSpMkLst>
            <pc:docMk/>
            <pc:sldMk cId="2724662172" sldId="266"/>
            <ac:cxnSpMk id="46" creationId="{7E7C77BC-7138-40B1-A15B-20F57A494629}"/>
          </ac:cxnSpMkLst>
        </pc:cxnChg>
      </pc:sldChg>
      <pc:sldChg chg="addSp delSp modSp new mod setBg setClrOvrMap">
        <pc:chgData name="Haoda Chu" userId="5d9745b9-a4da-47af-b7a4-8499b2c51261" providerId="ADAL" clId="{76F172EE-BE18-467A-994A-7F28DCEF03C2}" dt="2019-12-15T19:57:46.342" v="2617" actId="20577"/>
        <pc:sldMkLst>
          <pc:docMk/>
          <pc:sldMk cId="1819669969" sldId="267"/>
        </pc:sldMkLst>
        <pc:spChg chg="mod">
          <ac:chgData name="Haoda Chu" userId="5d9745b9-a4da-47af-b7a4-8499b2c51261" providerId="ADAL" clId="{76F172EE-BE18-467A-994A-7F28DCEF03C2}" dt="2019-12-15T19:35:34.739" v="1820" actId="20577"/>
          <ac:spMkLst>
            <pc:docMk/>
            <pc:sldMk cId="1819669969" sldId="267"/>
            <ac:spMk id="2" creationId="{683BAEFD-B93D-4889-97FC-1419DCD6FF6F}"/>
          </ac:spMkLst>
        </pc:spChg>
        <pc:spChg chg="mod">
          <ac:chgData name="Haoda Chu" userId="5d9745b9-a4da-47af-b7a4-8499b2c51261" providerId="ADAL" clId="{76F172EE-BE18-467A-994A-7F28DCEF03C2}" dt="2019-12-15T19:57:46.342" v="2617" actId="20577"/>
          <ac:spMkLst>
            <pc:docMk/>
            <pc:sldMk cId="1819669969" sldId="267"/>
            <ac:spMk id="3" creationId="{64AE198D-7CCD-472A-8D49-3365AC7AEA0F}"/>
          </ac:spMkLst>
        </pc:spChg>
        <pc:spChg chg="add">
          <ac:chgData name="Haoda Chu" userId="5d9745b9-a4da-47af-b7a4-8499b2c51261" providerId="ADAL" clId="{76F172EE-BE18-467A-994A-7F28DCEF03C2}" dt="2019-12-15T08:20:49.847" v="993" actId="26606"/>
          <ac:spMkLst>
            <pc:docMk/>
            <pc:sldMk cId="1819669969" sldId="267"/>
            <ac:spMk id="5" creationId="{CBB2B1F0-0DD6-4744-9A46-7A344FB48E40}"/>
          </ac:spMkLst>
        </pc:spChg>
        <pc:spChg chg="add">
          <ac:chgData name="Haoda Chu" userId="5d9745b9-a4da-47af-b7a4-8499b2c51261" providerId="ADAL" clId="{76F172EE-BE18-467A-994A-7F28DCEF03C2}" dt="2019-12-15T08:20:49.847" v="993" actId="26606"/>
          <ac:spMkLst>
            <pc:docMk/>
            <pc:sldMk cId="1819669969" sldId="267"/>
            <ac:spMk id="6" creationId="{52D502E5-F6B4-4D58-B4AE-FC466FF15EE8}"/>
          </ac:spMkLst>
        </pc:spChg>
        <pc:spChg chg="add del">
          <ac:chgData name="Haoda Chu" userId="5d9745b9-a4da-47af-b7a4-8499b2c51261" providerId="ADAL" clId="{76F172EE-BE18-467A-994A-7F28DCEF03C2}" dt="2019-12-15T08:20:40.889" v="992" actId="26606"/>
          <ac:spMkLst>
            <pc:docMk/>
            <pc:sldMk cId="1819669969" sldId="267"/>
            <ac:spMk id="8" creationId="{AD21898E-86C0-4C8A-A76C-DF33E844C87A}"/>
          </ac:spMkLst>
        </pc:spChg>
        <pc:spChg chg="add del">
          <ac:chgData name="Haoda Chu" userId="5d9745b9-a4da-47af-b7a4-8499b2c51261" providerId="ADAL" clId="{76F172EE-BE18-467A-994A-7F28DCEF03C2}" dt="2019-12-15T08:20:40.889" v="992" actId="26606"/>
          <ac:spMkLst>
            <pc:docMk/>
            <pc:sldMk cId="1819669969" sldId="267"/>
            <ac:spMk id="10" creationId="{5C8F04BD-D093-45D0-B54C-50FDB308B4EE}"/>
          </ac:spMkLst>
        </pc:spChg>
        <pc:spChg chg="add">
          <ac:chgData name="Haoda Chu" userId="5d9745b9-a4da-47af-b7a4-8499b2c51261" providerId="ADAL" clId="{76F172EE-BE18-467A-994A-7F28DCEF03C2}" dt="2019-12-15T08:20:49.847" v="993" actId="26606"/>
          <ac:spMkLst>
            <pc:docMk/>
            <pc:sldMk cId="1819669969" sldId="267"/>
            <ac:spMk id="12" creationId="{9DECDBF4-02B6-4BB4-B65B-B8107AD6A9E8}"/>
          </ac:spMkLst>
        </pc:spChg>
      </pc:sldChg>
      <pc:sldChg chg="modSp new del mod">
        <pc:chgData name="Haoda Chu" userId="5d9745b9-a4da-47af-b7a4-8499b2c51261" providerId="ADAL" clId="{76F172EE-BE18-467A-994A-7F28DCEF03C2}" dt="2019-12-15T19:50:43.360" v="2202" actId="47"/>
        <pc:sldMkLst>
          <pc:docMk/>
          <pc:sldMk cId="1117193240" sldId="268"/>
        </pc:sldMkLst>
        <pc:spChg chg="mod">
          <ac:chgData name="Haoda Chu" userId="5d9745b9-a4da-47af-b7a4-8499b2c51261" providerId="ADAL" clId="{76F172EE-BE18-467A-994A-7F28DCEF03C2}" dt="2019-12-15T19:50:38.887" v="2201" actId="20577"/>
          <ac:spMkLst>
            <pc:docMk/>
            <pc:sldMk cId="1117193240" sldId="268"/>
            <ac:spMk id="3" creationId="{B3D76B50-31A1-4745-B018-12A1A7D98BD7}"/>
          </ac:spMkLst>
        </pc:spChg>
      </pc:sldChg>
      <pc:sldChg chg="modSp new mod ord">
        <pc:chgData name="Haoda Chu" userId="5d9745b9-a4da-47af-b7a4-8499b2c51261" providerId="ADAL" clId="{76F172EE-BE18-467A-994A-7F28DCEF03C2}" dt="2019-12-15T19:58:51.097" v="2619"/>
        <pc:sldMkLst>
          <pc:docMk/>
          <pc:sldMk cId="3881500810" sldId="269"/>
        </pc:sldMkLst>
        <pc:spChg chg="mod">
          <ac:chgData name="Haoda Chu" userId="5d9745b9-a4da-47af-b7a4-8499b2c51261" providerId="ADAL" clId="{76F172EE-BE18-467A-994A-7F28DCEF03C2}" dt="2019-12-15T19:40:11.363" v="2034"/>
          <ac:spMkLst>
            <pc:docMk/>
            <pc:sldMk cId="3881500810" sldId="269"/>
            <ac:spMk id="3" creationId="{604D9000-9D9E-4B09-8010-C1B5FF5F36DA}"/>
          </ac:spMkLst>
        </pc:spChg>
      </pc:sldChg>
      <pc:sldChg chg="addSp delSp modSp new del mod">
        <pc:chgData name="Haoda Chu" userId="5d9745b9-a4da-47af-b7a4-8499b2c51261" providerId="ADAL" clId="{76F172EE-BE18-467A-994A-7F28DCEF03C2}" dt="2019-12-15T20:18:07.337" v="2712" actId="47"/>
        <pc:sldMkLst>
          <pc:docMk/>
          <pc:sldMk cId="1429828771" sldId="270"/>
        </pc:sldMkLst>
        <pc:spChg chg="del mod">
          <ac:chgData name="Haoda Chu" userId="5d9745b9-a4da-47af-b7a4-8499b2c51261" providerId="ADAL" clId="{76F172EE-BE18-467A-994A-7F28DCEF03C2}" dt="2019-12-15T08:25:27.814" v="1115"/>
          <ac:spMkLst>
            <pc:docMk/>
            <pc:sldMk cId="1429828771" sldId="270"/>
            <ac:spMk id="3" creationId="{6BD63CD1-8A91-4F9D-A905-784790D9E5EE}"/>
          </ac:spMkLst>
        </pc:spChg>
        <pc:spChg chg="add mod">
          <ac:chgData name="Haoda Chu" userId="5d9745b9-a4da-47af-b7a4-8499b2c51261" providerId="ADAL" clId="{76F172EE-BE18-467A-994A-7F28DCEF03C2}" dt="2019-12-15T20:02:57.356" v="2625" actId="21"/>
          <ac:spMkLst>
            <pc:docMk/>
            <pc:sldMk cId="1429828771" sldId="270"/>
            <ac:spMk id="6" creationId="{DB2221A1-3357-46FD-9236-B0CF3C518E7F}"/>
          </ac:spMkLst>
        </pc:spChg>
        <pc:graphicFrameChg chg="add del mod modGraphic">
          <ac:chgData name="Haoda Chu" userId="5d9745b9-a4da-47af-b7a4-8499b2c51261" providerId="ADAL" clId="{76F172EE-BE18-467A-994A-7F28DCEF03C2}" dt="2019-12-15T20:02:57.356" v="2625" actId="21"/>
          <ac:graphicFrameMkLst>
            <pc:docMk/>
            <pc:sldMk cId="1429828771" sldId="270"/>
            <ac:graphicFrameMk id="4" creationId="{38644CC0-6DE6-4B62-958B-B94105916C51}"/>
          </ac:graphicFrameMkLst>
        </pc:graphicFrameChg>
      </pc:sldChg>
      <pc:sldChg chg="addSp delSp modSp new mod ord">
        <pc:chgData name="Haoda Chu" userId="5d9745b9-a4da-47af-b7a4-8499b2c51261" providerId="ADAL" clId="{76F172EE-BE18-467A-994A-7F28DCEF03C2}" dt="2019-12-15T19:54:48.968" v="2319" actId="20577"/>
        <pc:sldMkLst>
          <pc:docMk/>
          <pc:sldMk cId="332805001" sldId="271"/>
        </pc:sldMkLst>
        <pc:spChg chg="mod">
          <ac:chgData name="Haoda Chu" userId="5d9745b9-a4da-47af-b7a4-8499b2c51261" providerId="ADAL" clId="{76F172EE-BE18-467A-994A-7F28DCEF03C2}" dt="2019-12-15T19:54:48.968" v="2319" actId="20577"/>
          <ac:spMkLst>
            <pc:docMk/>
            <pc:sldMk cId="332805001" sldId="271"/>
            <ac:spMk id="2" creationId="{B2640F81-0B15-4892-B790-8B87FB6A47E7}"/>
          </ac:spMkLst>
        </pc:spChg>
        <pc:spChg chg="add del">
          <ac:chgData name="Haoda Chu" userId="5d9745b9-a4da-47af-b7a4-8499b2c51261" providerId="ADAL" clId="{76F172EE-BE18-467A-994A-7F28DCEF03C2}" dt="2019-12-15T08:39:29.018" v="1182"/>
          <ac:spMkLst>
            <pc:docMk/>
            <pc:sldMk cId="332805001" sldId="271"/>
            <ac:spMk id="3" creationId="{E51C0E90-DD74-49B9-9B1D-CA512BAE191E}"/>
          </ac:spMkLst>
        </pc:spChg>
        <pc:spChg chg="add mod">
          <ac:chgData name="Haoda Chu" userId="5d9745b9-a4da-47af-b7a4-8499b2c51261" providerId="ADAL" clId="{76F172EE-BE18-467A-994A-7F28DCEF03C2}" dt="2019-12-15T08:39:31.880" v="1183" actId="1076"/>
          <ac:spMkLst>
            <pc:docMk/>
            <pc:sldMk cId="332805001" sldId="271"/>
            <ac:spMk id="7" creationId="{CD881886-8A71-404C-B57E-269DAF13A4F3}"/>
          </ac:spMkLst>
        </pc:spChg>
        <pc:spChg chg="add del">
          <ac:chgData name="Haoda Chu" userId="5d9745b9-a4da-47af-b7a4-8499b2c51261" providerId="ADAL" clId="{76F172EE-BE18-467A-994A-7F28DCEF03C2}" dt="2019-12-15T08:39:42.732" v="1185"/>
          <ac:spMkLst>
            <pc:docMk/>
            <pc:sldMk cId="332805001" sldId="271"/>
            <ac:spMk id="9" creationId="{DD367331-A867-4C5B-9A10-B3FB906D3688}"/>
          </ac:spMkLst>
        </pc:spChg>
        <pc:spChg chg="add del">
          <ac:chgData name="Haoda Chu" userId="5d9745b9-a4da-47af-b7a4-8499b2c51261" providerId="ADAL" clId="{76F172EE-BE18-467A-994A-7F28DCEF03C2}" dt="2019-12-15T08:39:45.888" v="1187"/>
          <ac:spMkLst>
            <pc:docMk/>
            <pc:sldMk cId="332805001" sldId="271"/>
            <ac:spMk id="11" creationId="{41C8E924-C6A4-4389-9B3E-5C8BE28CEE22}"/>
          </ac:spMkLst>
        </pc:spChg>
        <pc:graphicFrameChg chg="add del mod">
          <ac:chgData name="Haoda Chu" userId="5d9745b9-a4da-47af-b7a4-8499b2c51261" providerId="ADAL" clId="{76F172EE-BE18-467A-994A-7F28DCEF03C2}" dt="2019-12-15T08:38:56.716" v="1177"/>
          <ac:graphicFrameMkLst>
            <pc:docMk/>
            <pc:sldMk cId="332805001" sldId="271"/>
            <ac:graphicFrameMk id="4" creationId="{D4358B21-264C-41D6-A993-36E726C6E2D4}"/>
          </ac:graphicFrameMkLst>
        </pc:graphicFrameChg>
        <pc:graphicFrameChg chg="add del mod">
          <ac:chgData name="Haoda Chu" userId="5d9745b9-a4da-47af-b7a4-8499b2c51261" providerId="ADAL" clId="{76F172EE-BE18-467A-994A-7F28DCEF03C2}" dt="2019-12-15T08:39:27.138" v="1181"/>
          <ac:graphicFrameMkLst>
            <pc:docMk/>
            <pc:sldMk cId="332805001" sldId="271"/>
            <ac:graphicFrameMk id="5" creationId="{62BA0B29-E1F4-43AE-AF8A-7AD74D6EAF90}"/>
          </ac:graphicFrameMkLst>
        </pc:graphicFrameChg>
        <pc:graphicFrameChg chg="add mod modGraphic">
          <ac:chgData name="Haoda Chu" userId="5d9745b9-a4da-47af-b7a4-8499b2c51261" providerId="ADAL" clId="{76F172EE-BE18-467A-994A-7F28DCEF03C2}" dt="2019-12-15T08:40:36.796" v="1196" actId="1076"/>
          <ac:graphicFrameMkLst>
            <pc:docMk/>
            <pc:sldMk cId="332805001" sldId="271"/>
            <ac:graphicFrameMk id="6" creationId="{3899F326-0B99-4878-9F15-8B8F5ACE8F7B}"/>
          </ac:graphicFrameMkLst>
        </pc:graphicFrameChg>
        <pc:graphicFrameChg chg="add del">
          <ac:chgData name="Haoda Chu" userId="5d9745b9-a4da-47af-b7a4-8499b2c51261" providerId="ADAL" clId="{76F172EE-BE18-467A-994A-7F28DCEF03C2}" dt="2019-12-15T08:39:42.732" v="1185"/>
          <ac:graphicFrameMkLst>
            <pc:docMk/>
            <pc:sldMk cId="332805001" sldId="271"/>
            <ac:graphicFrameMk id="8" creationId="{FBDBDD95-37FC-4469-8ECC-727E07BDA07B}"/>
          </ac:graphicFrameMkLst>
        </pc:graphicFrameChg>
        <pc:graphicFrameChg chg="add del">
          <ac:chgData name="Haoda Chu" userId="5d9745b9-a4da-47af-b7a4-8499b2c51261" providerId="ADAL" clId="{76F172EE-BE18-467A-994A-7F28DCEF03C2}" dt="2019-12-15T08:39:45.888" v="1187"/>
          <ac:graphicFrameMkLst>
            <pc:docMk/>
            <pc:sldMk cId="332805001" sldId="271"/>
            <ac:graphicFrameMk id="10" creationId="{E620E313-40E3-40CC-83F0-4F80CAC1ADF8}"/>
          </ac:graphicFrameMkLst>
        </pc:graphicFrameChg>
        <pc:graphicFrameChg chg="add mod modGraphic">
          <ac:chgData name="Haoda Chu" userId="5d9745b9-a4da-47af-b7a4-8499b2c51261" providerId="ADAL" clId="{76F172EE-BE18-467A-994A-7F28DCEF03C2}" dt="2019-12-15T08:42:09.172" v="1215"/>
          <ac:graphicFrameMkLst>
            <pc:docMk/>
            <pc:sldMk cId="332805001" sldId="271"/>
            <ac:graphicFrameMk id="12" creationId="{50803143-A244-45E5-BDE2-EB910D999840}"/>
          </ac:graphicFrameMkLst>
        </pc:graphicFrameChg>
      </pc:sldChg>
      <pc:sldChg chg="modSp new mod">
        <pc:chgData name="Haoda Chu" userId="5d9745b9-a4da-47af-b7a4-8499b2c51261" providerId="ADAL" clId="{76F172EE-BE18-467A-994A-7F28DCEF03C2}" dt="2019-12-15T19:32:00.724" v="1661" actId="27636"/>
        <pc:sldMkLst>
          <pc:docMk/>
          <pc:sldMk cId="1462743556" sldId="272"/>
        </pc:sldMkLst>
        <pc:spChg chg="mod">
          <ac:chgData name="Haoda Chu" userId="5d9745b9-a4da-47af-b7a4-8499b2c51261" providerId="ADAL" clId="{76F172EE-BE18-467A-994A-7F28DCEF03C2}" dt="2019-12-15T19:09:17.343" v="1220"/>
          <ac:spMkLst>
            <pc:docMk/>
            <pc:sldMk cId="1462743556" sldId="272"/>
            <ac:spMk id="2" creationId="{0683395F-257A-43FB-B47C-E723470E9399}"/>
          </ac:spMkLst>
        </pc:spChg>
        <pc:spChg chg="mod">
          <ac:chgData name="Haoda Chu" userId="5d9745b9-a4da-47af-b7a4-8499b2c51261" providerId="ADAL" clId="{76F172EE-BE18-467A-994A-7F28DCEF03C2}" dt="2019-12-15T19:32:00.724" v="1661" actId="27636"/>
          <ac:spMkLst>
            <pc:docMk/>
            <pc:sldMk cId="1462743556" sldId="272"/>
            <ac:spMk id="3" creationId="{551682B3-F8E6-40A1-A282-D97A26A6CC39}"/>
          </ac:spMkLst>
        </pc:spChg>
      </pc:sldChg>
      <pc:sldChg chg="modSp new mod">
        <pc:chgData name="Haoda Chu" userId="5d9745b9-a4da-47af-b7a4-8499b2c51261" providerId="ADAL" clId="{76F172EE-BE18-467A-994A-7F28DCEF03C2}" dt="2019-12-15T19:21:22.102" v="1494" actId="20577"/>
        <pc:sldMkLst>
          <pc:docMk/>
          <pc:sldMk cId="802076657" sldId="273"/>
        </pc:sldMkLst>
        <pc:spChg chg="mod">
          <ac:chgData name="Haoda Chu" userId="5d9745b9-a4da-47af-b7a4-8499b2c51261" providerId="ADAL" clId="{76F172EE-BE18-467A-994A-7F28DCEF03C2}" dt="2019-12-15T19:12:30.938" v="1296" actId="20577"/>
          <ac:spMkLst>
            <pc:docMk/>
            <pc:sldMk cId="802076657" sldId="273"/>
            <ac:spMk id="2" creationId="{262C73DB-2700-40A2-90AB-4D95DD51CE8E}"/>
          </ac:spMkLst>
        </pc:spChg>
        <pc:spChg chg="mod">
          <ac:chgData name="Haoda Chu" userId="5d9745b9-a4da-47af-b7a4-8499b2c51261" providerId="ADAL" clId="{76F172EE-BE18-467A-994A-7F28DCEF03C2}" dt="2019-12-15T19:21:22.102" v="1494" actId="20577"/>
          <ac:spMkLst>
            <pc:docMk/>
            <pc:sldMk cId="802076657" sldId="273"/>
            <ac:spMk id="3" creationId="{17995554-4423-48EF-A032-1BCD9B0503D5}"/>
          </ac:spMkLst>
        </pc:spChg>
      </pc:sldChg>
      <pc:sldChg chg="modSp new del mod">
        <pc:chgData name="Haoda Chu" userId="5d9745b9-a4da-47af-b7a4-8499b2c51261" providerId="ADAL" clId="{76F172EE-BE18-467A-994A-7F28DCEF03C2}" dt="2019-12-15T19:16:04.639" v="1304" actId="47"/>
        <pc:sldMkLst>
          <pc:docMk/>
          <pc:sldMk cId="344402890" sldId="274"/>
        </pc:sldMkLst>
        <pc:spChg chg="mod">
          <ac:chgData name="Haoda Chu" userId="5d9745b9-a4da-47af-b7a4-8499b2c51261" providerId="ADAL" clId="{76F172EE-BE18-467A-994A-7F28DCEF03C2}" dt="2019-12-15T19:13:57.564" v="1299"/>
          <ac:spMkLst>
            <pc:docMk/>
            <pc:sldMk cId="344402890" sldId="274"/>
            <ac:spMk id="3" creationId="{31F16564-8C60-4F83-A2D6-A35D7C797E73}"/>
          </ac:spMkLst>
        </pc:spChg>
      </pc:sldChg>
      <pc:sldChg chg="addSp delSp modSp add mod setBg">
        <pc:chgData name="Haoda Chu" userId="5d9745b9-a4da-47af-b7a4-8499b2c51261" providerId="ADAL" clId="{76F172EE-BE18-467A-994A-7F28DCEF03C2}" dt="2019-12-15T19:37:13.285" v="1987" actId="26606"/>
        <pc:sldMkLst>
          <pc:docMk/>
          <pc:sldMk cId="1874352195" sldId="274"/>
        </pc:sldMkLst>
        <pc:spChg chg="mod">
          <ac:chgData name="Haoda Chu" userId="5d9745b9-a4da-47af-b7a4-8499b2c51261" providerId="ADAL" clId="{76F172EE-BE18-467A-994A-7F28DCEF03C2}" dt="2019-12-15T19:37:13.285" v="1987" actId="26606"/>
          <ac:spMkLst>
            <pc:docMk/>
            <pc:sldMk cId="1874352195" sldId="274"/>
            <ac:spMk id="2" creationId="{9AC84893-C2AD-4A33-A198-830DF80DF444}"/>
          </ac:spMkLst>
        </pc:spChg>
        <pc:spChg chg="mod">
          <ac:chgData name="Haoda Chu" userId="5d9745b9-a4da-47af-b7a4-8499b2c51261" providerId="ADAL" clId="{76F172EE-BE18-467A-994A-7F28DCEF03C2}" dt="2019-12-15T19:37:13.285" v="1987" actId="26606"/>
          <ac:spMkLst>
            <pc:docMk/>
            <pc:sldMk cId="1874352195" sldId="274"/>
            <ac:spMk id="3" creationId="{AB69032B-F22E-4028-AC33-48355BA71E39}"/>
          </ac:spMkLst>
        </pc:spChg>
        <pc:spChg chg="mod">
          <ac:chgData name="Haoda Chu" userId="5d9745b9-a4da-47af-b7a4-8499b2c51261" providerId="ADAL" clId="{76F172EE-BE18-467A-994A-7F28DCEF03C2}" dt="2019-12-15T19:37:13.285" v="1987" actId="26606"/>
          <ac:spMkLst>
            <pc:docMk/>
            <pc:sldMk cId="1874352195" sldId="274"/>
            <ac:spMk id="6" creationId="{47E2396D-119A-44D4-8C5A-EEC3875A97A5}"/>
          </ac:spMkLst>
        </pc:spChg>
        <pc:spChg chg="add del">
          <ac:chgData name="Haoda Chu" userId="5d9745b9-a4da-47af-b7a4-8499b2c51261" providerId="ADAL" clId="{76F172EE-BE18-467A-994A-7F28DCEF03C2}" dt="2019-12-15T19:37:10.562" v="1984" actId="26606"/>
          <ac:spMkLst>
            <pc:docMk/>
            <pc:sldMk cId="1874352195" sldId="274"/>
            <ac:spMk id="11" creationId="{73DE2CFE-42F2-48F0-8706-5264E012B10C}"/>
          </ac:spMkLst>
        </pc:spChg>
        <pc:spChg chg="add del">
          <ac:chgData name="Haoda Chu" userId="5d9745b9-a4da-47af-b7a4-8499b2c51261" providerId="ADAL" clId="{76F172EE-BE18-467A-994A-7F28DCEF03C2}" dt="2019-12-15T19:37:13.254" v="1986" actId="26606"/>
          <ac:spMkLst>
            <pc:docMk/>
            <pc:sldMk cId="1874352195" sldId="274"/>
            <ac:spMk id="13" creationId="{B19D093C-27FB-4032-B282-42C4563F257C}"/>
          </ac:spMkLst>
        </pc:spChg>
        <pc:spChg chg="add del">
          <ac:chgData name="Haoda Chu" userId="5d9745b9-a4da-47af-b7a4-8499b2c51261" providerId="ADAL" clId="{76F172EE-BE18-467A-994A-7F28DCEF03C2}" dt="2019-12-15T19:37:13.254" v="1986" actId="26606"/>
          <ac:spMkLst>
            <pc:docMk/>
            <pc:sldMk cId="1874352195" sldId="274"/>
            <ac:spMk id="14" creationId="{33CD251C-A887-4D2F-925B-FC097198538B}"/>
          </ac:spMkLst>
        </pc:spChg>
        <pc:spChg chg="add">
          <ac:chgData name="Haoda Chu" userId="5d9745b9-a4da-47af-b7a4-8499b2c51261" providerId="ADAL" clId="{76F172EE-BE18-467A-994A-7F28DCEF03C2}" dt="2019-12-15T19:37:13.285" v="1987" actId="26606"/>
          <ac:spMkLst>
            <pc:docMk/>
            <pc:sldMk cId="1874352195" sldId="274"/>
            <ac:spMk id="19" creationId="{73DE2CFE-42F2-48F0-8706-5264E012B10C}"/>
          </ac:spMkLst>
        </pc:spChg>
        <pc:grpChg chg="add del">
          <ac:chgData name="Haoda Chu" userId="5d9745b9-a4da-47af-b7a4-8499b2c51261" providerId="ADAL" clId="{76F172EE-BE18-467A-994A-7F28DCEF03C2}" dt="2019-12-15T19:37:13.254" v="1986" actId="26606"/>
          <ac:grpSpMkLst>
            <pc:docMk/>
            <pc:sldMk cId="1874352195" sldId="274"/>
            <ac:grpSpMk id="15" creationId="{35EE815E-1BD3-4777-B652-6D98825BF66B}"/>
          </ac:grpSpMkLst>
        </pc:grpChg>
        <pc:graphicFrameChg chg="add mod ord modGraphic">
          <ac:chgData name="Haoda Chu" userId="5d9745b9-a4da-47af-b7a4-8499b2c51261" providerId="ADAL" clId="{76F172EE-BE18-467A-994A-7F28DCEF03C2}" dt="2019-12-15T19:37:13.285" v="1987" actId="26606"/>
          <ac:graphicFrameMkLst>
            <pc:docMk/>
            <pc:sldMk cId="1874352195" sldId="274"/>
            <ac:graphicFrameMk id="4" creationId="{05F91C7B-C507-4878-BD1A-2792AFC4BAB2}"/>
          </ac:graphicFrameMkLst>
        </pc:graphicFrameChg>
      </pc:sldChg>
      <pc:sldChg chg="new del">
        <pc:chgData name="Haoda Chu" userId="5d9745b9-a4da-47af-b7a4-8499b2c51261" providerId="ADAL" clId="{76F172EE-BE18-467A-994A-7F28DCEF03C2}" dt="2019-12-15T19:33:33.623" v="1671" actId="47"/>
        <pc:sldMkLst>
          <pc:docMk/>
          <pc:sldMk cId="2454689913" sldId="275"/>
        </pc:sldMkLst>
      </pc:sldChg>
      <pc:sldChg chg="add">
        <pc:chgData name="Haoda Chu" userId="5d9745b9-a4da-47af-b7a4-8499b2c51261" providerId="ADAL" clId="{76F172EE-BE18-467A-994A-7F28DCEF03C2}" dt="2019-12-15T19:33:31.368" v="1670" actId="22"/>
        <pc:sldMkLst>
          <pc:docMk/>
          <pc:sldMk cId="1382857036" sldId="276"/>
        </pc:sldMkLst>
      </pc:sldChg>
      <pc:sldChg chg="modSp new mod">
        <pc:chgData name="Haoda Chu" userId="5d9745b9-a4da-47af-b7a4-8499b2c51261" providerId="ADAL" clId="{76F172EE-BE18-467A-994A-7F28DCEF03C2}" dt="2019-12-15T20:18:24.515" v="2714" actId="27636"/>
        <pc:sldMkLst>
          <pc:docMk/>
          <pc:sldMk cId="1921643051" sldId="277"/>
        </pc:sldMkLst>
        <pc:spChg chg="mod">
          <ac:chgData name="Haoda Chu" userId="5d9745b9-a4da-47af-b7a4-8499b2c51261" providerId="ADAL" clId="{76F172EE-BE18-467A-994A-7F28DCEF03C2}" dt="2019-12-15T19:49:28.297" v="2199" actId="20577"/>
          <ac:spMkLst>
            <pc:docMk/>
            <pc:sldMk cId="1921643051" sldId="277"/>
            <ac:spMk id="2" creationId="{9BBB5A8E-38FD-422A-8582-216B388DE937}"/>
          </ac:spMkLst>
        </pc:spChg>
        <pc:spChg chg="mod">
          <ac:chgData name="Haoda Chu" userId="5d9745b9-a4da-47af-b7a4-8499b2c51261" providerId="ADAL" clId="{76F172EE-BE18-467A-994A-7F28DCEF03C2}" dt="2019-12-15T20:18:24.515" v="2714" actId="27636"/>
          <ac:spMkLst>
            <pc:docMk/>
            <pc:sldMk cId="1921643051" sldId="277"/>
            <ac:spMk id="3" creationId="{A7835FAE-873E-4EE3-B4BE-2D555B97344F}"/>
          </ac:spMkLst>
        </pc:spChg>
      </pc:sldChg>
      <pc:sldChg chg="modSp new del mod">
        <pc:chgData name="Haoda Chu" userId="5d9745b9-a4da-47af-b7a4-8499b2c51261" providerId="ADAL" clId="{76F172EE-BE18-467A-994A-7F28DCEF03C2}" dt="2019-12-15T19:53:23.296" v="2284" actId="47"/>
        <pc:sldMkLst>
          <pc:docMk/>
          <pc:sldMk cId="2562478775" sldId="278"/>
        </pc:sldMkLst>
        <pc:spChg chg="mod">
          <ac:chgData name="Haoda Chu" userId="5d9745b9-a4da-47af-b7a4-8499b2c51261" providerId="ADAL" clId="{76F172EE-BE18-467A-994A-7F28DCEF03C2}" dt="2019-12-15T19:53:11.827" v="2282" actId="21"/>
          <ac:spMkLst>
            <pc:docMk/>
            <pc:sldMk cId="2562478775" sldId="278"/>
            <ac:spMk id="3" creationId="{747CE07F-A344-4E80-9AB4-AAE2B7FBCC10}"/>
          </ac:spMkLst>
        </pc:spChg>
      </pc:sldChg>
    </pc:docChg>
  </pc:docChgLst>
  <pc:docChgLst>
    <pc:chgData name="Haoda Chu" userId="S::haochu@microsoft.com::5d9745b9-a4da-47af-b7a4-8499b2c51261" providerId="AD" clId="Web-{A112E392-64C8-3F20-B07A-8F286BF8372B}"/>
    <pc:docChg chg="modSld">
      <pc:chgData name="Haoda Chu" userId="S::haochu@microsoft.com::5d9745b9-a4da-47af-b7a4-8499b2c51261" providerId="AD" clId="Web-{A112E392-64C8-3F20-B07A-8F286BF8372B}" dt="2019-12-18T18:05:37.332" v="107"/>
      <pc:docMkLst>
        <pc:docMk/>
      </pc:docMkLst>
      <pc:sldChg chg="modSp">
        <pc:chgData name="Haoda Chu" userId="S::haochu@microsoft.com::5d9745b9-a4da-47af-b7a4-8499b2c51261" providerId="AD" clId="Web-{A112E392-64C8-3F20-B07A-8F286BF8372B}" dt="2019-12-18T18:01:44.441" v="45" actId="20577"/>
        <pc:sldMkLst>
          <pc:docMk/>
          <pc:sldMk cId="525707459" sldId="256"/>
        </pc:sldMkLst>
        <pc:spChg chg="mod">
          <ac:chgData name="Haoda Chu" userId="S::haochu@microsoft.com::5d9745b9-a4da-47af-b7a4-8499b2c51261" providerId="AD" clId="Web-{A112E392-64C8-3F20-B07A-8F286BF8372B}" dt="2019-12-18T18:01:44.441" v="45" actId="20577"/>
          <ac:spMkLst>
            <pc:docMk/>
            <pc:sldMk cId="525707459" sldId="256"/>
            <ac:spMk id="3" creationId="{843319B4-5245-448C-BC30-69F3859122E3}"/>
          </ac:spMkLst>
        </pc:spChg>
      </pc:sldChg>
      <pc:sldChg chg="modNotes">
        <pc:chgData name="Haoda Chu" userId="S::haochu@microsoft.com::5d9745b9-a4da-47af-b7a4-8499b2c51261" providerId="AD" clId="Web-{A112E392-64C8-3F20-B07A-8F286BF8372B}" dt="2019-12-18T18:05:37.332" v="107"/>
        <pc:sldMkLst>
          <pc:docMk/>
          <pc:sldMk cId="802076657" sldId="273"/>
        </pc:sldMkLst>
      </pc:sldChg>
    </pc:docChg>
  </pc:docChgLst>
  <pc:docChgLst>
    <pc:chgData name="Haoda Chu" userId="S::haochu@microsoft.com::5d9745b9-a4da-47af-b7a4-8499b2c51261" providerId="AD" clId="Web-{B10F6332-AF2F-D6DD-E9A4-BE9F81FD66DB}"/>
    <pc:docChg chg="addSld delSld modSld">
      <pc:chgData name="Haoda Chu" userId="S::haochu@microsoft.com::5d9745b9-a4da-47af-b7a4-8499b2c51261" providerId="AD" clId="Web-{B10F6332-AF2F-D6DD-E9A4-BE9F81FD66DB}" dt="2019-12-17T05:52:37.349" v="89" actId="20577"/>
      <pc:docMkLst>
        <pc:docMk/>
      </pc:docMkLst>
      <pc:sldChg chg="del">
        <pc:chgData name="Haoda Chu" userId="S::haochu@microsoft.com::5d9745b9-a4da-47af-b7a4-8499b2c51261" providerId="AD" clId="Web-{B10F6332-AF2F-D6DD-E9A4-BE9F81FD66DB}" dt="2019-12-17T05:51:41.114" v="32"/>
        <pc:sldMkLst>
          <pc:docMk/>
          <pc:sldMk cId="1462743556" sldId="272"/>
        </pc:sldMkLst>
      </pc:sldChg>
      <pc:sldChg chg="modSp">
        <pc:chgData name="Haoda Chu" userId="S::haochu@microsoft.com::5d9745b9-a4da-47af-b7a4-8499b2c51261" providerId="AD" clId="Web-{B10F6332-AF2F-D6DD-E9A4-BE9F81FD66DB}" dt="2019-12-17T05:52:36.349" v="87" actId="20577"/>
        <pc:sldMkLst>
          <pc:docMk/>
          <pc:sldMk cId="1874352195" sldId="274"/>
        </pc:sldMkLst>
        <pc:spChg chg="mod">
          <ac:chgData name="Haoda Chu" userId="S::haochu@microsoft.com::5d9745b9-a4da-47af-b7a4-8499b2c51261" providerId="AD" clId="Web-{B10F6332-AF2F-D6DD-E9A4-BE9F81FD66DB}" dt="2019-12-17T05:52:36.349" v="87" actId="20577"/>
          <ac:spMkLst>
            <pc:docMk/>
            <pc:sldMk cId="1874352195" sldId="274"/>
            <ac:spMk id="2" creationId="{9AC84893-C2AD-4A33-A198-830DF80DF444}"/>
          </ac:spMkLst>
        </pc:spChg>
      </pc:sldChg>
      <pc:sldChg chg="modSp new">
        <pc:chgData name="Haoda Chu" userId="S::haochu@microsoft.com::5d9745b9-a4da-47af-b7a4-8499b2c51261" providerId="AD" clId="Web-{B10F6332-AF2F-D6DD-E9A4-BE9F81FD66DB}" dt="2019-12-17T05:51:38.770" v="30" actId="20577"/>
        <pc:sldMkLst>
          <pc:docMk/>
          <pc:sldMk cId="896933131" sldId="290"/>
        </pc:sldMkLst>
        <pc:spChg chg="mod">
          <ac:chgData name="Haoda Chu" userId="S::haochu@microsoft.com::5d9745b9-a4da-47af-b7a4-8499b2c51261" providerId="AD" clId="Web-{B10F6332-AF2F-D6DD-E9A4-BE9F81FD66DB}" dt="2019-12-17T05:51:19.395" v="7" actId="20577"/>
          <ac:spMkLst>
            <pc:docMk/>
            <pc:sldMk cId="896933131" sldId="290"/>
            <ac:spMk id="2" creationId="{C3D72771-10D9-4C4A-BA1B-22A580D97749}"/>
          </ac:spMkLst>
        </pc:spChg>
        <pc:spChg chg="mod">
          <ac:chgData name="Haoda Chu" userId="S::haochu@microsoft.com::5d9745b9-a4da-47af-b7a4-8499b2c51261" providerId="AD" clId="Web-{B10F6332-AF2F-D6DD-E9A4-BE9F81FD66DB}" dt="2019-12-17T05:51:38.770" v="30" actId="20577"/>
          <ac:spMkLst>
            <pc:docMk/>
            <pc:sldMk cId="896933131" sldId="290"/>
            <ac:spMk id="3" creationId="{E0EF3AA4-F5F7-4349-BCBF-CC8EA844707D}"/>
          </ac:spMkLst>
        </pc:spChg>
      </pc:sldChg>
    </pc:docChg>
  </pc:docChgLst>
  <pc:docChgLst>
    <pc:chgData name="Minwoo Jeong" userId="c58c4f81-66a0-41a4-8c35-07c53e59341d" providerId="ADAL" clId="{AF7084A1-6BF8-4B21-ACA8-B22A12979607}"/>
    <pc:docChg chg="undo custSel addSld delSld modSld">
      <pc:chgData name="Minwoo Jeong" userId="c58c4f81-66a0-41a4-8c35-07c53e59341d" providerId="ADAL" clId="{AF7084A1-6BF8-4B21-ACA8-B22A12979607}" dt="2019-12-18T18:44:30.536" v="1746" actId="1076"/>
      <pc:docMkLst>
        <pc:docMk/>
      </pc:docMkLst>
      <pc:sldChg chg="addSp delSp modSp mod modClrScheme delDesignElem chgLayout">
        <pc:chgData name="Minwoo Jeong" userId="c58c4f81-66a0-41a4-8c35-07c53e59341d" providerId="ADAL" clId="{AF7084A1-6BF8-4B21-ACA8-B22A12979607}" dt="2019-12-18T09:48:17.316" v="1743" actId="20577"/>
        <pc:sldMkLst>
          <pc:docMk/>
          <pc:sldMk cId="1241650013" sldId="258"/>
        </pc:sldMkLst>
        <pc:spChg chg="add mod">
          <ac:chgData name="Minwoo Jeong" userId="c58c4f81-66a0-41a4-8c35-07c53e59341d" providerId="ADAL" clId="{AF7084A1-6BF8-4B21-ACA8-B22A12979607}" dt="2019-12-18T08:02:48.808" v="1727" actId="1076"/>
          <ac:spMkLst>
            <pc:docMk/>
            <pc:sldMk cId="1241650013" sldId="258"/>
            <ac:spMk id="2" creationId="{29CC8E4A-3236-4BDA-BE8C-461C13ED4C25}"/>
          </ac:spMkLst>
        </pc:spChg>
        <pc:spChg chg="mod">
          <ac:chgData name="Minwoo Jeong" userId="c58c4f81-66a0-41a4-8c35-07c53e59341d" providerId="ADAL" clId="{AF7084A1-6BF8-4B21-ACA8-B22A12979607}" dt="2019-12-18T07:01:57.752" v="1466" actId="1076"/>
          <ac:spMkLst>
            <pc:docMk/>
            <pc:sldMk cId="1241650013" sldId="258"/>
            <ac:spMk id="3" creationId="{F17BCFDD-0E0D-44D3-8D1B-4F4391419E13}"/>
          </ac:spMkLst>
        </pc:spChg>
        <pc:spChg chg="del">
          <ac:chgData name="Minwoo Jeong" userId="c58c4f81-66a0-41a4-8c35-07c53e59341d" providerId="ADAL" clId="{AF7084A1-6BF8-4B21-ACA8-B22A12979607}" dt="2019-12-18T07:00:09.812" v="1406" actId="700"/>
          <ac:spMkLst>
            <pc:docMk/>
            <pc:sldMk cId="1241650013" sldId="258"/>
            <ac:spMk id="17" creationId="{43573EFB-E773-46FC-B866-B57ED2E3906B}"/>
          </ac:spMkLst>
        </pc:spChg>
        <pc:graphicFrameChg chg="mod ord modGraphic">
          <ac:chgData name="Minwoo Jeong" userId="c58c4f81-66a0-41a4-8c35-07c53e59341d" providerId="ADAL" clId="{AF7084A1-6BF8-4B21-ACA8-B22A12979607}" dt="2019-12-18T09:48:17.316" v="1743" actId="20577"/>
          <ac:graphicFrameMkLst>
            <pc:docMk/>
            <pc:sldMk cId="1241650013" sldId="258"/>
            <ac:graphicFrameMk id="4" creationId="{00DB5AA0-C5F2-48DC-B23A-A0A4CC412183}"/>
          </ac:graphicFrameMkLst>
        </pc:graphicFrameChg>
      </pc:sldChg>
      <pc:sldChg chg="addSp delSp modSp mod chgLayout">
        <pc:chgData name="Minwoo Jeong" userId="c58c4f81-66a0-41a4-8c35-07c53e59341d" providerId="ADAL" clId="{AF7084A1-6BF8-4B21-ACA8-B22A12979607}" dt="2019-12-18T18:44:30.536" v="1746" actId="1076"/>
        <pc:sldMkLst>
          <pc:docMk/>
          <pc:sldMk cId="1622391060" sldId="286"/>
        </pc:sldMkLst>
        <pc:spChg chg="mod ord">
          <ac:chgData name="Minwoo Jeong" userId="c58c4f81-66a0-41a4-8c35-07c53e59341d" providerId="ADAL" clId="{AF7084A1-6BF8-4B21-ACA8-B22A12979607}" dt="2019-12-18T06:19:47.425" v="278" actId="700"/>
          <ac:spMkLst>
            <pc:docMk/>
            <pc:sldMk cId="1622391060" sldId="286"/>
            <ac:spMk id="2" creationId="{AB5E28E3-81E8-4524-A097-EF36AC6A3CD0}"/>
          </ac:spMkLst>
        </pc:spChg>
        <pc:spChg chg="add mod ord">
          <ac:chgData name="Minwoo Jeong" userId="c58c4f81-66a0-41a4-8c35-07c53e59341d" providerId="ADAL" clId="{AF7084A1-6BF8-4B21-ACA8-B22A12979607}" dt="2019-12-18T06:25:56.783" v="1020" actId="12"/>
          <ac:spMkLst>
            <pc:docMk/>
            <pc:sldMk cId="1622391060" sldId="286"/>
            <ac:spMk id="3" creationId="{9453F458-BD7A-4288-A112-0A42C77DCF2E}"/>
          </ac:spMkLst>
        </pc:spChg>
        <pc:picChg chg="add mod">
          <ac:chgData name="Minwoo Jeong" userId="c58c4f81-66a0-41a4-8c35-07c53e59341d" providerId="ADAL" clId="{AF7084A1-6BF8-4B21-ACA8-B22A12979607}" dt="2019-12-18T06:26:26.010" v="1029" actId="1076"/>
          <ac:picMkLst>
            <pc:docMk/>
            <pc:sldMk cId="1622391060" sldId="286"/>
            <ac:picMk id="7" creationId="{62B9877F-6708-49BE-9269-B943AF08DC4B}"/>
          </ac:picMkLst>
        </pc:picChg>
        <pc:picChg chg="add mod">
          <ac:chgData name="Minwoo Jeong" userId="c58c4f81-66a0-41a4-8c35-07c53e59341d" providerId="ADAL" clId="{AF7084A1-6BF8-4B21-ACA8-B22A12979607}" dt="2019-12-18T06:26:36.827" v="1043" actId="1035"/>
          <ac:picMkLst>
            <pc:docMk/>
            <pc:sldMk cId="1622391060" sldId="286"/>
            <ac:picMk id="8" creationId="{FD7618C7-343F-4182-AEBD-0C7B1432F145}"/>
          </ac:picMkLst>
        </pc:picChg>
        <pc:picChg chg="add mod">
          <ac:chgData name="Minwoo Jeong" userId="c58c4f81-66a0-41a4-8c35-07c53e59341d" providerId="ADAL" clId="{AF7084A1-6BF8-4B21-ACA8-B22A12979607}" dt="2019-12-18T06:26:46.134" v="1046" actId="1076"/>
          <ac:picMkLst>
            <pc:docMk/>
            <pc:sldMk cId="1622391060" sldId="286"/>
            <ac:picMk id="9" creationId="{69CBEC7A-7018-4483-B124-5C5D785FBC2D}"/>
          </ac:picMkLst>
        </pc:picChg>
        <pc:picChg chg="del">
          <ac:chgData name="Minwoo Jeong" userId="c58c4f81-66a0-41a4-8c35-07c53e59341d" providerId="ADAL" clId="{AF7084A1-6BF8-4B21-ACA8-B22A12979607}" dt="2019-12-18T06:16:53.229" v="0" actId="478"/>
          <ac:picMkLst>
            <pc:docMk/>
            <pc:sldMk cId="1622391060" sldId="286"/>
            <ac:picMk id="10" creationId="{95789431-548A-4041-9393-2FAEB308F660}"/>
          </ac:picMkLst>
        </pc:picChg>
        <pc:picChg chg="add mod">
          <ac:chgData name="Minwoo Jeong" userId="c58c4f81-66a0-41a4-8c35-07c53e59341d" providerId="ADAL" clId="{AF7084A1-6BF8-4B21-ACA8-B22A12979607}" dt="2019-12-18T06:26:50.117" v="1048" actId="1076"/>
          <ac:picMkLst>
            <pc:docMk/>
            <pc:sldMk cId="1622391060" sldId="286"/>
            <ac:picMk id="11" creationId="{FC1896E1-4EB1-4E5F-B566-E1B49D3F7440}"/>
          </ac:picMkLst>
        </pc:picChg>
        <pc:picChg chg="add mod">
          <ac:chgData name="Minwoo Jeong" userId="c58c4f81-66a0-41a4-8c35-07c53e59341d" providerId="ADAL" clId="{AF7084A1-6BF8-4B21-ACA8-B22A12979607}" dt="2019-12-18T06:26:58.128" v="1051" actId="1076"/>
          <ac:picMkLst>
            <pc:docMk/>
            <pc:sldMk cId="1622391060" sldId="286"/>
            <ac:picMk id="12" creationId="{14A646BF-428A-4806-905F-7CC4B57D7E63}"/>
          </ac:picMkLst>
        </pc:picChg>
        <pc:picChg chg="add mod">
          <ac:chgData name="Minwoo Jeong" userId="c58c4f81-66a0-41a4-8c35-07c53e59341d" providerId="ADAL" clId="{AF7084A1-6BF8-4B21-ACA8-B22A12979607}" dt="2019-12-18T18:44:30.536" v="1746" actId="1076"/>
          <ac:picMkLst>
            <pc:docMk/>
            <pc:sldMk cId="1622391060" sldId="286"/>
            <ac:picMk id="13" creationId="{FBB783F8-06B1-49D5-BF61-458910DDF3C1}"/>
          </ac:picMkLst>
        </pc:picChg>
        <pc:picChg chg="add del mod">
          <ac:chgData name="Minwoo Jeong" userId="c58c4f81-66a0-41a4-8c35-07c53e59341d" providerId="ADAL" clId="{AF7084A1-6BF8-4B21-ACA8-B22A12979607}" dt="2019-12-18T06:26:54.895" v="1050" actId="478"/>
          <ac:picMkLst>
            <pc:docMk/>
            <pc:sldMk cId="1622391060" sldId="286"/>
            <ac:picMk id="1026" creationId="{F75582A0-A288-40F9-9761-FB3F9F186A4E}"/>
          </ac:picMkLst>
        </pc:picChg>
        <pc:picChg chg="add mod">
          <ac:chgData name="Minwoo Jeong" userId="c58c4f81-66a0-41a4-8c35-07c53e59341d" providerId="ADAL" clId="{AF7084A1-6BF8-4B21-ACA8-B22A12979607}" dt="2019-12-18T06:26:18.718" v="1027" actId="1076"/>
          <ac:picMkLst>
            <pc:docMk/>
            <pc:sldMk cId="1622391060" sldId="286"/>
            <ac:picMk id="1028" creationId="{DB995EFB-5BF5-4393-B8C8-DCFFFB267356}"/>
          </ac:picMkLst>
        </pc:picChg>
        <pc:picChg chg="add del mod">
          <ac:chgData name="Minwoo Jeong" userId="c58c4f81-66a0-41a4-8c35-07c53e59341d" providerId="ADAL" clId="{AF7084A1-6BF8-4B21-ACA8-B22A12979607}" dt="2019-12-18T18:44:26.485" v="1744" actId="478"/>
          <ac:picMkLst>
            <pc:docMk/>
            <pc:sldMk cId="1622391060" sldId="286"/>
            <ac:picMk id="1030" creationId="{EE1A514F-7061-4204-BC10-318688C1D69A}"/>
          </ac:picMkLst>
        </pc:picChg>
      </pc:sldChg>
      <pc:sldChg chg="addSp delSp modSp new mod">
        <pc:chgData name="Minwoo Jeong" userId="c58c4f81-66a0-41a4-8c35-07c53e59341d" providerId="ADAL" clId="{AF7084A1-6BF8-4B21-ACA8-B22A12979607}" dt="2019-12-18T06:19:30.690" v="277" actId="20577"/>
        <pc:sldMkLst>
          <pc:docMk/>
          <pc:sldMk cId="920221203" sldId="291"/>
        </pc:sldMkLst>
        <pc:spChg chg="mod">
          <ac:chgData name="Minwoo Jeong" userId="c58c4f81-66a0-41a4-8c35-07c53e59341d" providerId="ADAL" clId="{AF7084A1-6BF8-4B21-ACA8-B22A12979607}" dt="2019-12-18T06:17:48.514" v="24" actId="20577"/>
          <ac:spMkLst>
            <pc:docMk/>
            <pc:sldMk cId="920221203" sldId="291"/>
            <ac:spMk id="2" creationId="{FC52E9D8-0A7F-42A1-9F2E-BC23FF587F36}"/>
          </ac:spMkLst>
        </pc:spChg>
        <pc:spChg chg="del">
          <ac:chgData name="Minwoo Jeong" userId="c58c4f81-66a0-41a4-8c35-07c53e59341d" providerId="ADAL" clId="{AF7084A1-6BF8-4B21-ACA8-B22A12979607}" dt="2019-12-18T06:16:59.120" v="2" actId="478"/>
          <ac:spMkLst>
            <pc:docMk/>
            <pc:sldMk cId="920221203" sldId="291"/>
            <ac:spMk id="3" creationId="{2184BFE4-F23E-45FD-B8D9-79BA07619EA2}"/>
          </ac:spMkLst>
        </pc:spChg>
        <pc:spChg chg="add mod">
          <ac:chgData name="Minwoo Jeong" userId="c58c4f81-66a0-41a4-8c35-07c53e59341d" providerId="ADAL" clId="{AF7084A1-6BF8-4B21-ACA8-B22A12979607}" dt="2019-12-18T06:19:30.690" v="277" actId="20577"/>
          <ac:spMkLst>
            <pc:docMk/>
            <pc:sldMk cId="920221203" sldId="291"/>
            <ac:spMk id="5" creationId="{11406CD2-69E1-4363-BDF3-6926365F4057}"/>
          </ac:spMkLst>
        </pc:spChg>
        <pc:graphicFrameChg chg="add mod">
          <ac:chgData name="Minwoo Jeong" userId="c58c4f81-66a0-41a4-8c35-07c53e59341d" providerId="ADAL" clId="{AF7084A1-6BF8-4B21-ACA8-B22A12979607}" dt="2019-12-18T06:17:45.339" v="17" actId="403"/>
          <ac:graphicFrameMkLst>
            <pc:docMk/>
            <pc:sldMk cId="920221203" sldId="291"/>
            <ac:graphicFrameMk id="4" creationId="{6E6A897D-CC2A-4CE1-8867-026094AACA39}"/>
          </ac:graphicFrameMkLst>
        </pc:graphicFrameChg>
      </pc:sldChg>
      <pc:sldChg chg="new del">
        <pc:chgData name="Minwoo Jeong" userId="c58c4f81-66a0-41a4-8c35-07c53e59341d" providerId="ADAL" clId="{AF7084A1-6BF8-4B21-ACA8-B22A12979607}" dt="2019-12-18T07:55:12.458" v="1594" actId="47"/>
        <pc:sldMkLst>
          <pc:docMk/>
          <pc:sldMk cId="3215991573" sldId="292"/>
        </pc:sldMkLst>
      </pc:sldChg>
      <pc:sldChg chg="delSp add mod setBg delDesignElem modShow">
        <pc:chgData name="Minwoo Jeong" userId="c58c4f81-66a0-41a4-8c35-07c53e59341d" providerId="ADAL" clId="{AF7084A1-6BF8-4B21-ACA8-B22A12979607}" dt="2019-12-18T06:58:40.430" v="1328" actId="729"/>
        <pc:sldMkLst>
          <pc:docMk/>
          <pc:sldMk cId="56878374" sldId="293"/>
        </pc:sldMkLst>
        <pc:spChg chg="del">
          <ac:chgData name="Minwoo Jeong" userId="c58c4f81-66a0-41a4-8c35-07c53e59341d" providerId="ADAL" clId="{AF7084A1-6BF8-4B21-ACA8-B22A12979607}" dt="2019-12-18T06:58:33.346" v="1327"/>
          <ac:spMkLst>
            <pc:docMk/>
            <pc:sldMk cId="56878374" sldId="293"/>
            <ac:spMk id="17" creationId="{43573EFB-E773-46FC-B866-B57ED2E3906B}"/>
          </ac:spMkLst>
        </pc:spChg>
      </pc:sldChg>
    </pc:docChg>
  </pc:docChgLst>
  <pc:docChgLst>
    <pc:chgData name="Minwoo Jeong" userId="S::mijeo@microsoft.com::c58c4f81-66a0-41a4-8c35-07c53e59341d" providerId="AD" clId="Web-{DA0E35F6-530B-1820-1AA6-02443289788A}"/>
    <pc:docChg chg="modSld">
      <pc:chgData name="Minwoo Jeong" userId="S::mijeo@microsoft.com::c58c4f81-66a0-41a4-8c35-07c53e59341d" providerId="AD" clId="Web-{DA0E35F6-530B-1820-1AA6-02443289788A}" dt="2019-12-17T01:06:28.939" v="87"/>
      <pc:docMkLst>
        <pc:docMk/>
      </pc:docMkLst>
      <pc:sldChg chg="modSp">
        <pc:chgData name="Minwoo Jeong" userId="S::mijeo@microsoft.com::c58c4f81-66a0-41a4-8c35-07c53e59341d" providerId="AD" clId="Web-{DA0E35F6-530B-1820-1AA6-02443289788A}" dt="2019-12-17T01:06:28.939" v="87"/>
        <pc:sldMkLst>
          <pc:docMk/>
          <pc:sldMk cId="1241650013" sldId="258"/>
        </pc:sldMkLst>
        <pc:graphicFrameChg chg="mod modGraphic">
          <ac:chgData name="Minwoo Jeong" userId="S::mijeo@microsoft.com::c58c4f81-66a0-41a4-8c35-07c53e59341d" providerId="AD" clId="Web-{DA0E35F6-530B-1820-1AA6-02443289788A}" dt="2019-12-17T01:06:28.939" v="87"/>
          <ac:graphicFrameMkLst>
            <pc:docMk/>
            <pc:sldMk cId="1241650013" sldId="258"/>
            <ac:graphicFrameMk id="4" creationId="{00DB5AA0-C5F2-48DC-B23A-A0A4CC412183}"/>
          </ac:graphicFrameMkLst>
        </pc:graphicFrameChg>
      </pc:sldChg>
    </pc:docChg>
  </pc:docChgLst>
  <pc:docChgLst>
    <pc:chgData name="Haoda Chu" userId="S::haochu@microsoft.com::5d9745b9-a4da-47af-b7a4-8499b2c51261" providerId="AD" clId="Web-{5084FEF9-0157-7887-591E-6D8C943D3502}"/>
    <pc:docChg chg="addSld modSld">
      <pc:chgData name="Haoda Chu" userId="S::haochu@microsoft.com::5d9745b9-a4da-47af-b7a4-8499b2c51261" providerId="AD" clId="Web-{5084FEF9-0157-7887-591E-6D8C943D3502}" dt="2019-12-18T17:24:52.667" v="806"/>
      <pc:docMkLst>
        <pc:docMk/>
      </pc:docMkLst>
      <pc:sldChg chg="delSp modSp modNotes">
        <pc:chgData name="Haoda Chu" userId="S::haochu@microsoft.com::5d9745b9-a4da-47af-b7a4-8499b2c51261" providerId="AD" clId="Web-{5084FEF9-0157-7887-591E-6D8C943D3502}" dt="2019-12-18T17:01:24.396" v="10"/>
        <pc:sldMkLst>
          <pc:docMk/>
          <pc:sldMk cId="1241650013" sldId="258"/>
        </pc:sldMkLst>
        <pc:spChg chg="del">
          <ac:chgData name="Haoda Chu" userId="S::haochu@microsoft.com::5d9745b9-a4da-47af-b7a4-8499b2c51261" providerId="AD" clId="Web-{5084FEF9-0157-7887-591E-6D8C943D3502}" dt="2019-12-18T17:00:34.396" v="1"/>
          <ac:spMkLst>
            <pc:docMk/>
            <pc:sldMk cId="1241650013" sldId="258"/>
            <ac:spMk id="2" creationId="{29CC8E4A-3236-4BDA-BE8C-461C13ED4C25}"/>
          </ac:spMkLst>
        </pc:spChg>
        <pc:graphicFrameChg chg="modGraphic">
          <ac:chgData name="Haoda Chu" userId="S::haochu@microsoft.com::5d9745b9-a4da-47af-b7a4-8499b2c51261" providerId="AD" clId="Web-{5084FEF9-0157-7887-591E-6D8C943D3502}" dt="2019-12-18T17:00:30.943" v="0"/>
          <ac:graphicFrameMkLst>
            <pc:docMk/>
            <pc:sldMk cId="1241650013" sldId="258"/>
            <ac:graphicFrameMk id="4" creationId="{00DB5AA0-C5F2-48DC-B23A-A0A4CC412183}"/>
          </ac:graphicFrameMkLst>
        </pc:graphicFrameChg>
      </pc:sldChg>
      <pc:sldChg chg="mod modShow">
        <pc:chgData name="Haoda Chu" userId="S::haochu@microsoft.com::5d9745b9-a4da-47af-b7a4-8499b2c51261" providerId="AD" clId="Web-{5084FEF9-0157-7887-591E-6D8C943D3502}" dt="2019-12-18T17:24:50.433" v="805"/>
        <pc:sldMkLst>
          <pc:docMk/>
          <pc:sldMk cId="521249043" sldId="260"/>
        </pc:sldMkLst>
      </pc:sldChg>
      <pc:sldChg chg="mod modShow">
        <pc:chgData name="Haoda Chu" userId="S::haochu@microsoft.com::5d9745b9-a4da-47af-b7a4-8499b2c51261" providerId="AD" clId="Web-{5084FEF9-0157-7887-591E-6D8C943D3502}" dt="2019-12-18T17:24:52.667" v="806"/>
        <pc:sldMkLst>
          <pc:docMk/>
          <pc:sldMk cId="3697544748" sldId="261"/>
        </pc:sldMkLst>
      </pc:sldChg>
      <pc:sldChg chg="modSp modNotes">
        <pc:chgData name="Haoda Chu" userId="S::haochu@microsoft.com::5d9745b9-a4da-47af-b7a4-8499b2c51261" providerId="AD" clId="Web-{5084FEF9-0157-7887-591E-6D8C943D3502}" dt="2019-12-18T17:24:44.870" v="804"/>
        <pc:sldMkLst>
          <pc:docMk/>
          <pc:sldMk cId="802076657" sldId="273"/>
        </pc:sldMkLst>
        <pc:spChg chg="mod">
          <ac:chgData name="Haoda Chu" userId="S::haochu@microsoft.com::5d9745b9-a4da-47af-b7a4-8499b2c51261" providerId="AD" clId="Web-{5084FEF9-0157-7887-591E-6D8C943D3502}" dt="2019-12-18T17:23:49.199" v="710" actId="20577"/>
          <ac:spMkLst>
            <pc:docMk/>
            <pc:sldMk cId="802076657" sldId="273"/>
            <ac:spMk id="3" creationId="{17995554-4423-48EF-A032-1BCD9B0503D5}"/>
          </ac:spMkLst>
        </pc:spChg>
      </pc:sldChg>
      <pc:sldChg chg="modSp">
        <pc:chgData name="Haoda Chu" userId="S::haochu@microsoft.com::5d9745b9-a4da-47af-b7a4-8499b2c51261" providerId="AD" clId="Web-{5084FEF9-0157-7887-591E-6D8C943D3502}" dt="2019-12-18T17:05:24.192" v="13" actId="20577"/>
        <pc:sldMkLst>
          <pc:docMk/>
          <pc:sldMk cId="1159064988" sldId="278"/>
        </pc:sldMkLst>
        <pc:spChg chg="mod">
          <ac:chgData name="Haoda Chu" userId="S::haochu@microsoft.com::5d9745b9-a4da-47af-b7a4-8499b2c51261" providerId="AD" clId="Web-{5084FEF9-0157-7887-591E-6D8C943D3502}" dt="2019-12-18T17:05:24.192" v="13" actId="20577"/>
          <ac:spMkLst>
            <pc:docMk/>
            <pc:sldMk cId="1159064988" sldId="278"/>
            <ac:spMk id="3" creationId="{40D87846-4FF3-44F6-B22B-909533AD45D3}"/>
          </ac:spMkLst>
        </pc:spChg>
      </pc:sldChg>
      <pc:sldChg chg="addSp delSp modSp">
        <pc:chgData name="Haoda Chu" userId="S::haochu@microsoft.com::5d9745b9-a4da-47af-b7a4-8499b2c51261" providerId="AD" clId="Web-{5084FEF9-0157-7887-591E-6D8C943D3502}" dt="2019-12-18T17:01:00.662" v="8"/>
        <pc:sldMkLst>
          <pc:docMk/>
          <pc:sldMk cId="56878374" sldId="293"/>
        </pc:sldMkLst>
        <pc:graphicFrameChg chg="mod modGraphic">
          <ac:chgData name="Haoda Chu" userId="S::haochu@microsoft.com::5d9745b9-a4da-47af-b7a4-8499b2c51261" providerId="AD" clId="Web-{5084FEF9-0157-7887-591E-6D8C943D3502}" dt="2019-12-18T17:01:00.662" v="8"/>
          <ac:graphicFrameMkLst>
            <pc:docMk/>
            <pc:sldMk cId="56878374" sldId="293"/>
            <ac:graphicFrameMk id="4" creationId="{00DB5AA0-C5F2-48DC-B23A-A0A4CC412183}"/>
          </ac:graphicFrameMkLst>
        </pc:graphicFrameChg>
        <pc:picChg chg="add del mod">
          <ac:chgData name="Haoda Chu" userId="S::haochu@microsoft.com::5d9745b9-a4da-47af-b7a4-8499b2c51261" providerId="AD" clId="Web-{5084FEF9-0157-7887-591E-6D8C943D3502}" dt="2019-12-18T17:00:58.506" v="3"/>
          <ac:picMkLst>
            <pc:docMk/>
            <pc:sldMk cId="56878374" sldId="293"/>
            <ac:picMk id="2" creationId="{99971BF5-79E7-42B5-8872-3E012B527E3D}"/>
          </ac:picMkLst>
        </pc:picChg>
      </pc:sldChg>
      <pc:sldChg chg="modSp new">
        <pc:chgData name="Haoda Chu" userId="S::haochu@microsoft.com::5d9745b9-a4da-47af-b7a4-8499b2c51261" providerId="AD" clId="Web-{5084FEF9-0157-7887-591E-6D8C943D3502}" dt="2019-12-18T17:06:36.598" v="25" actId="20577"/>
        <pc:sldMkLst>
          <pc:docMk/>
          <pc:sldMk cId="2478656602" sldId="294"/>
        </pc:sldMkLst>
        <pc:spChg chg="mod">
          <ac:chgData name="Haoda Chu" userId="S::haochu@microsoft.com::5d9745b9-a4da-47af-b7a4-8499b2c51261" providerId="AD" clId="Web-{5084FEF9-0157-7887-591E-6D8C943D3502}" dt="2019-12-18T17:06:16.708" v="19" actId="20577"/>
          <ac:spMkLst>
            <pc:docMk/>
            <pc:sldMk cId="2478656602" sldId="294"/>
            <ac:spMk id="2" creationId="{A813C236-67C8-4B72-B804-DC50FCB4ACF0}"/>
          </ac:spMkLst>
        </pc:spChg>
        <pc:spChg chg="mod">
          <ac:chgData name="Haoda Chu" userId="S::haochu@microsoft.com::5d9745b9-a4da-47af-b7a4-8499b2c51261" providerId="AD" clId="Web-{5084FEF9-0157-7887-591E-6D8C943D3502}" dt="2019-12-18T17:06:36.598" v="25" actId="20577"/>
          <ac:spMkLst>
            <pc:docMk/>
            <pc:sldMk cId="2478656602" sldId="294"/>
            <ac:spMk id="3" creationId="{F62EBA3A-2BCB-4572-ADC8-B2009428A1FD}"/>
          </ac:spMkLst>
        </pc:spChg>
      </pc:sldChg>
      <pc:sldChg chg="add replId">
        <pc:chgData name="Haoda Chu" userId="S::haochu@microsoft.com::5d9745b9-a4da-47af-b7a4-8499b2c51261" providerId="AD" clId="Web-{5084FEF9-0157-7887-591E-6D8C943D3502}" dt="2019-12-18T17:05:56.833" v="16"/>
        <pc:sldMkLst>
          <pc:docMk/>
          <pc:sldMk cId="478938360" sldId="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microsoft-my.sharepoint-df.com/personal/mijeo_microsoft_com/Documents/data/comm_mv4_latenc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Nova" panose="020B0504020202020204" pitchFamily="34" charset="0"/>
                <a:ea typeface="+mn-ea"/>
                <a:cs typeface="+mn-cs"/>
              </a:defRPr>
            </a:pPr>
            <a:r>
              <a:rPr lang="en-US"/>
              <a:t>Latency</a:t>
            </a:r>
            <a:r>
              <a:rPr lang="en-US" baseline="0"/>
              <a:t> in QCS</a:t>
            </a:r>
            <a:endParaRPr lang="en-US"/>
          </a:p>
        </c:rich>
      </c:tx>
      <c:overlay val="0"/>
      <c:spPr>
        <a:solidFill>
          <a:schemeClr val="bg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Nova" panose="020B0504020202020204" pitchFamily="34" charset="0"/>
              <a:ea typeface="+mn-ea"/>
              <a:cs typeface="+mn-cs"/>
            </a:defRPr>
          </a:pPr>
          <a:endParaRPr lang="en-US"/>
        </a:p>
      </c:txPr>
    </c:title>
    <c:autoTitleDeleted val="0"/>
    <c:plotArea>
      <c:layout>
        <c:manualLayout>
          <c:layoutTarget val="inner"/>
          <c:xMode val="edge"/>
          <c:yMode val="edge"/>
          <c:x val="0.19009871644634499"/>
          <c:y val="2.6507620941020542E-2"/>
          <c:w val="0.76116325048141831"/>
          <c:h val="0.81089004033541534"/>
        </c:manualLayout>
      </c:layout>
      <c:barChart>
        <c:barDir val="bar"/>
        <c:grouping val="clustered"/>
        <c:varyColors val="0"/>
        <c:ser>
          <c:idx val="0"/>
          <c:order val="0"/>
          <c:tx>
            <c:strRef>
              <c:f>Sheet1!$B$2</c:f>
              <c:strCache>
                <c:ptCount val="1"/>
                <c:pt idx="0">
                  <c:v>Slot Processor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lumMod val="75000"/>
                        <a:lumOff val="25000"/>
                      </a:schemeClr>
                    </a:solidFill>
                    <a:latin typeface="Arial Nova" panose="020B0504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Sheet1!$A$3:$A$5</c:f>
              <c:strCache>
                <c:ptCount val="3"/>
                <c:pt idx="0">
                  <c:v>GRU-400 (onnx-1.4)</c:v>
                </c:pt>
                <c:pt idx="1">
                  <c:v>GRU-400 (onnx-1.6)</c:v>
                </c:pt>
                <c:pt idx="2">
                  <c:v>Prod (as of 12/17)</c:v>
                </c:pt>
              </c:strCache>
            </c:strRef>
          </c:cat>
          <c:val>
            <c:numRef>
              <c:f>Sheet1!$B$3:$B$5</c:f>
              <c:numCache>
                <c:formatCode>General</c:formatCode>
                <c:ptCount val="3"/>
                <c:pt idx="0">
                  <c:v>14511</c:v>
                </c:pt>
                <c:pt idx="1">
                  <c:v>4793</c:v>
                </c:pt>
                <c:pt idx="2">
                  <c:v>1168</c:v>
                </c:pt>
              </c:numCache>
            </c:numRef>
          </c:val>
          <c:extLst>
            <c:ext xmlns:c16="http://schemas.microsoft.com/office/drawing/2014/chart" uri="{C3380CC4-5D6E-409C-BE32-E72D297353CC}">
              <c16:uniqueId val="{00000000-F73A-4097-8ADC-BD509B962BE6}"/>
            </c:ext>
          </c:extLst>
        </c:ser>
        <c:ser>
          <c:idx val="1"/>
          <c:order val="1"/>
          <c:tx>
            <c:strRef>
              <c:f>Sheet1!$C$2</c:f>
              <c:strCache>
                <c:ptCount val="1"/>
                <c:pt idx="0">
                  <c:v>All Processors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lumMod val="75000"/>
                        <a:lumOff val="25000"/>
                      </a:schemeClr>
                    </a:solidFill>
                    <a:latin typeface="Arial Nova" panose="020B0504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Sheet1!$A$3:$A$5</c:f>
              <c:strCache>
                <c:ptCount val="3"/>
                <c:pt idx="0">
                  <c:v>GRU-400 (onnx-1.4)</c:v>
                </c:pt>
                <c:pt idx="1">
                  <c:v>GRU-400 (onnx-1.6)</c:v>
                </c:pt>
                <c:pt idx="2">
                  <c:v>Prod (as of 12/17)</c:v>
                </c:pt>
              </c:strCache>
            </c:strRef>
          </c:cat>
          <c:val>
            <c:numRef>
              <c:f>Sheet1!$C$3:$C$5</c:f>
              <c:numCache>
                <c:formatCode>General</c:formatCode>
                <c:ptCount val="3"/>
                <c:pt idx="0">
                  <c:v>21503</c:v>
                </c:pt>
                <c:pt idx="1">
                  <c:v>11980</c:v>
                </c:pt>
                <c:pt idx="2">
                  <c:v>6882</c:v>
                </c:pt>
              </c:numCache>
            </c:numRef>
          </c:val>
          <c:extLst>
            <c:ext xmlns:c16="http://schemas.microsoft.com/office/drawing/2014/chart" uri="{C3380CC4-5D6E-409C-BE32-E72D297353CC}">
              <c16:uniqueId val="{00000001-F73A-4097-8ADC-BD509B962BE6}"/>
            </c:ext>
          </c:extLst>
        </c:ser>
        <c:dLbls>
          <c:showLegendKey val="0"/>
          <c:showVal val="0"/>
          <c:showCatName val="0"/>
          <c:showSerName val="0"/>
          <c:showPercent val="0"/>
          <c:showBubbleSize val="0"/>
        </c:dLbls>
        <c:gapWidth val="182"/>
        <c:axId val="2105052016"/>
        <c:axId val="1863590608"/>
      </c:barChart>
      <c:catAx>
        <c:axId val="21050520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Nova" panose="020B0504020202020204" pitchFamily="34" charset="0"/>
                <a:ea typeface="+mn-ea"/>
                <a:cs typeface="+mn-cs"/>
              </a:defRPr>
            </a:pPr>
            <a:endParaRPr lang="en-US"/>
          </a:p>
        </c:txPr>
        <c:crossAx val="1863590608"/>
        <c:crosses val="autoZero"/>
        <c:auto val="1"/>
        <c:lblAlgn val="ctr"/>
        <c:lblOffset val="100"/>
        <c:noMultiLvlLbl val="0"/>
      </c:catAx>
      <c:valAx>
        <c:axId val="18635906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Nova" panose="020B0504020202020204" pitchFamily="34" charset="0"/>
                    <a:ea typeface="+mn-ea"/>
                    <a:cs typeface="+mn-cs"/>
                  </a:defRPr>
                </a:pPr>
                <a:r>
                  <a:rPr lang="en-US"/>
                  <a:t>microsec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Nova" panose="020B0504020202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Nova" panose="020B0504020202020204" pitchFamily="34" charset="0"/>
                <a:ea typeface="+mn-ea"/>
                <a:cs typeface="+mn-cs"/>
              </a:defRPr>
            </a:pPr>
            <a:endParaRPr lang="en-US"/>
          </a:p>
        </c:txPr>
        <c:crossAx val="21050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Arial Nova" panose="020B0504020202020204" pitchFamily="34" charset="0"/>
              <a:ea typeface="+mn-ea"/>
              <a:cs typeface="+mn-cs"/>
            </a:defRPr>
          </a:pPr>
          <a:endParaRPr lang="en-US"/>
        </a:p>
      </c:txPr>
    </c:legend>
    <c:plotVisOnly val="1"/>
    <c:dispBlanksAs val="gap"/>
    <c:showDLblsOverMax val="0"/>
  </c:chart>
  <c:spPr>
    <a:noFill/>
    <a:ln>
      <a:noFill/>
    </a:ln>
    <a:effectLst/>
  </c:spPr>
  <c:txPr>
    <a:bodyPr/>
    <a:lstStyle/>
    <a:p>
      <a:pPr>
        <a:defRPr>
          <a:latin typeface="Arial Nova" panose="020B05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FEAFB-F7B7-4D92-B236-732C739BD902}"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F388B-8FE6-4D4A-B7D2-F1AAFFBB0FCB}" type="slidenum">
              <a:rPr lang="en-US" smtClean="0"/>
              <a:t>‹#›</a:t>
            </a:fld>
            <a:endParaRPr lang="en-US"/>
          </a:p>
        </p:txBody>
      </p:sp>
    </p:spTree>
    <p:extLst>
      <p:ext uri="{BB962C8B-B14F-4D97-AF65-F5344CB8AC3E}">
        <p14:creationId xmlns:p14="http://schemas.microsoft.com/office/powerpoint/2010/main" val="319319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penreview.net/pdf?id=BJgAGp5qL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One expected challenge: Possible gaps between eyes on/ off data distribution, meaning that our labeled training data is different from the user</a:t>
            </a:r>
          </a:p>
          <a:p>
            <a:endParaRPr lang="en-US">
              <a:cs typeface="Calibri"/>
            </a:endParaRPr>
          </a:p>
          <a:p>
            <a:r>
              <a:rPr lang="en-US">
                <a:cs typeface="Calibri"/>
              </a:rPr>
              <a:t>People from different enterprise can say totally different stuff. </a:t>
            </a:r>
          </a:p>
          <a:p>
            <a:endParaRPr lang="en-US">
              <a:cs typeface="Calibri"/>
            </a:endParaRPr>
          </a:p>
          <a:p>
            <a:r>
              <a:rPr lang="en-US">
                <a:cs typeface="Calibri"/>
              </a:rPr>
              <a:t>If we only use labeled data from eyes-on, there </a:t>
            </a:r>
          </a:p>
          <a:p>
            <a:r>
              <a:rPr lang="en-US">
                <a:cs typeface="Calibri"/>
              </a:rPr>
              <a:t>We really want to bridge this gap via using unlabeled data, we all know a well-known solution is to use pre-trained model. However, due to </a:t>
            </a:r>
          </a:p>
        </p:txBody>
      </p:sp>
      <p:sp>
        <p:nvSpPr>
          <p:cNvPr id="4" name="Slide Number Placeholder 3"/>
          <p:cNvSpPr>
            <a:spLocks noGrp="1"/>
          </p:cNvSpPr>
          <p:nvPr>
            <p:ph type="sldNum" sz="quarter" idx="5"/>
          </p:nvPr>
        </p:nvSpPr>
        <p:spPr/>
        <p:txBody>
          <a:bodyPr/>
          <a:lstStyle/>
          <a:p>
            <a:fld id="{811F388B-8FE6-4D4A-B7D2-F1AAFFBB0FCB}" type="slidenum">
              <a:rPr lang="en-US" smtClean="0"/>
              <a:t>3</a:t>
            </a:fld>
            <a:endParaRPr lang="en-US"/>
          </a:p>
        </p:txBody>
      </p:sp>
    </p:spTree>
    <p:extLst>
      <p:ext uri="{BB962C8B-B14F-4D97-AF65-F5344CB8AC3E}">
        <p14:creationId xmlns:p14="http://schemas.microsoft.com/office/powerpoint/2010/main" val="1565162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may need to add another </a:t>
            </a:r>
          </a:p>
        </p:txBody>
      </p:sp>
      <p:sp>
        <p:nvSpPr>
          <p:cNvPr id="4" name="Slide Number Placeholder 3"/>
          <p:cNvSpPr>
            <a:spLocks noGrp="1"/>
          </p:cNvSpPr>
          <p:nvPr>
            <p:ph type="sldNum" sz="quarter" idx="5"/>
          </p:nvPr>
        </p:nvSpPr>
        <p:spPr/>
        <p:txBody>
          <a:bodyPr/>
          <a:lstStyle/>
          <a:p>
            <a:fld id="{811F388B-8FE6-4D4A-B7D2-F1AAFFBB0FCB}" type="slidenum">
              <a:rPr lang="en-US" smtClean="0"/>
              <a:t>17</a:t>
            </a:fld>
            <a:endParaRPr lang="en-US"/>
          </a:p>
        </p:txBody>
      </p:sp>
    </p:spTree>
    <p:extLst>
      <p:ext uri="{BB962C8B-B14F-4D97-AF65-F5344CB8AC3E}">
        <p14:creationId xmlns:p14="http://schemas.microsoft.com/office/powerpoint/2010/main" val="418232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Message contents </a:t>
            </a:r>
          </a:p>
        </p:txBody>
      </p:sp>
      <p:sp>
        <p:nvSpPr>
          <p:cNvPr id="4" name="Slide Number Placeholder 3"/>
          <p:cNvSpPr>
            <a:spLocks noGrp="1"/>
          </p:cNvSpPr>
          <p:nvPr>
            <p:ph type="sldNum" sz="quarter" idx="5"/>
          </p:nvPr>
        </p:nvSpPr>
        <p:spPr/>
        <p:txBody>
          <a:bodyPr/>
          <a:lstStyle/>
          <a:p>
            <a:fld id="{811F388B-8FE6-4D4A-B7D2-F1AAFFBB0FCB}" type="slidenum">
              <a:rPr lang="en-US" smtClean="0"/>
              <a:t>18</a:t>
            </a:fld>
            <a:endParaRPr lang="en-US"/>
          </a:p>
        </p:txBody>
      </p:sp>
    </p:spTree>
    <p:extLst>
      <p:ext uri="{BB962C8B-B14F-4D97-AF65-F5344CB8AC3E}">
        <p14:creationId xmlns:p14="http://schemas.microsoft.com/office/powerpoint/2010/main" val="3629309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rtl="0" eaLnBrk="1" fontAlgn="t" latinLnBrk="0" hangingPunct="1">
              <a:lnSpc>
                <a:spcPct val="107000"/>
              </a:lnSpc>
              <a:spcBef>
                <a:spcPts val="0"/>
              </a:spcBef>
              <a:spcAft>
                <a:spcPts val="0"/>
              </a:spcAft>
            </a:pPr>
            <a:r>
              <a:rPr lang="en-US"/>
              <a:t>me</a:t>
            </a:r>
            <a:r>
              <a:rPr lang="en-US" sz="1800" b="1" i="0" u="none" strike="noStrike" kern="1200">
                <a:solidFill>
                  <a:srgbClr val="FFFFFF"/>
                </a:solidFill>
                <a:effectLst/>
                <a:latin typeface="Calibri" panose="020F0502020204030204" pitchFamily="34" charset="0"/>
              </a:rPr>
              <a:t> </a:t>
            </a:r>
            <a:endParaRPr lang="en-US" sz="1800" b="0" i="0" u="none" strike="noStrike">
              <a:effectLst/>
              <a:latin typeface="Arial" panose="020B0604020202020204" pitchFamily="34" charset="0"/>
            </a:endParaRPr>
          </a:p>
          <a:p>
            <a:pPr marL="0" marR="0" algn="l" rtl="0" eaLnBrk="1" fontAlgn="t" latinLnBrk="0" hangingPunct="1">
              <a:lnSpc>
                <a:spcPct val="107000"/>
              </a:lnSpc>
              <a:spcBef>
                <a:spcPts val="0"/>
              </a:spcBef>
              <a:spcAft>
                <a:spcPts val="0"/>
              </a:spcAft>
            </a:pPr>
            <a:r>
              <a:rPr lang="en-US" sz="1800" b="1" i="0" u="none" strike="noStrike" kern="1200">
                <a:solidFill>
                  <a:srgbClr val="FFFFFF"/>
                </a:solidFill>
                <a:effectLst/>
                <a:latin typeface="Calibri" panose="020F0502020204030204" pitchFamily="34" charset="0"/>
              </a:rPr>
              <a:t> </a:t>
            </a:r>
            <a:endParaRPr lang="en-US" sz="1800" b="0" i="0" u="none" strike="noStrike">
              <a:effectLst/>
              <a:latin typeface="Arial" panose="020B0604020202020204" pitchFamily="34" charset="0"/>
            </a:endParaRPr>
          </a:p>
          <a:p>
            <a:pPr marL="0" marR="0" algn="l" rtl="0" eaLnBrk="1" fontAlgn="t" latinLnBrk="0" hangingPunct="1">
              <a:lnSpc>
                <a:spcPct val="107000"/>
              </a:lnSpc>
              <a:spcBef>
                <a:spcPts val="0"/>
              </a:spcBef>
              <a:spcAft>
                <a:spcPts val="0"/>
              </a:spcAft>
            </a:pPr>
            <a:r>
              <a:rPr lang="en-US" sz="1800" b="1" i="0" u="none" strike="noStrike" kern="1200">
                <a:solidFill>
                  <a:srgbClr val="FFFFFF"/>
                </a:solidFill>
                <a:effectLst/>
                <a:latin typeface="Calibri" panose="020F0502020204030204" pitchFamily="34" charset="0"/>
              </a:rPr>
              <a:t>In-domain unlabeled data</a:t>
            </a:r>
            <a:endParaRPr lang="en-US" sz="1800" b="0" i="0" u="none" strike="noStrike">
              <a:effectLst/>
              <a:latin typeface="Arial" panose="020B0604020202020204" pitchFamily="34" charset="0"/>
            </a:endParaRPr>
          </a:p>
          <a:p>
            <a:pPr marL="0" marR="0" algn="l" rtl="0" eaLnBrk="1" fontAlgn="t" latinLnBrk="0" hangingPunct="1">
              <a:lnSpc>
                <a:spcPct val="107000"/>
              </a:lnSpc>
              <a:spcBef>
                <a:spcPts val="0"/>
              </a:spcBef>
              <a:spcAft>
                <a:spcPts val="0"/>
              </a:spcAft>
            </a:pPr>
            <a:r>
              <a:rPr lang="en-US" sz="1800" b="1" i="0" u="none" strike="noStrike" kern="1200">
                <a:solidFill>
                  <a:srgbClr val="FFFFFF"/>
                </a:solidFill>
                <a:effectLst/>
                <a:latin typeface="Calibri" panose="020F0502020204030204" pitchFamily="34" charset="0"/>
              </a:rPr>
              <a:t>Augmented unlabeled data from language model</a:t>
            </a:r>
            <a:endParaRPr lang="en-US" sz="1800" b="0" i="0" u="none" strike="noStrike">
              <a:effectLst/>
              <a:latin typeface="Arial" panose="020B0604020202020204" pitchFamily="34" charset="0"/>
            </a:endParaRPr>
          </a:p>
          <a:p>
            <a:pPr marL="0" marR="0" algn="l" rtl="0" eaLnBrk="1" fontAlgn="t" latinLnBrk="0" hangingPunct="1">
              <a:lnSpc>
                <a:spcPct val="107000"/>
              </a:lnSpc>
              <a:spcBef>
                <a:spcPts val="0"/>
              </a:spcBef>
              <a:spcAft>
                <a:spcPts val="0"/>
              </a:spcAft>
            </a:pPr>
            <a:r>
              <a:rPr lang="en-US" sz="1800" b="1" i="0" u="none" strike="noStrike" kern="1200">
                <a:solidFill>
                  <a:srgbClr val="FFFFFF"/>
                </a:solidFill>
                <a:effectLst/>
                <a:latin typeface="Calibri" panose="020F0502020204030204" pitchFamily="34" charset="0"/>
              </a:rPr>
              <a:t>Selected unlabeled data from </a:t>
            </a:r>
            <a:r>
              <a:rPr lang="en-US" sz="1800" b="1" i="0" u="none" strike="noStrike" kern="1200" err="1">
                <a:solidFill>
                  <a:srgbClr val="FFFFFF"/>
                </a:solidFill>
                <a:effectLst/>
                <a:latin typeface="Calibri" panose="020F0502020204030204" pitchFamily="34" charset="0"/>
              </a:rPr>
              <a:t>cortana</a:t>
            </a:r>
            <a:r>
              <a:rPr lang="en-US" sz="1800" b="1" i="0" u="none" strike="noStrike" kern="1200">
                <a:solidFill>
                  <a:srgbClr val="FFFFFF"/>
                </a:solidFill>
                <a:effectLst/>
                <a:latin typeface="Calibri" panose="020F0502020204030204" pitchFamily="34" charset="0"/>
              </a:rPr>
              <a:t> impression view</a:t>
            </a:r>
            <a:endParaRPr lang="en-US" sz="1800" b="0" i="0" u="none" strike="noStrike">
              <a:effectLst/>
              <a:latin typeface="Arial" panose="020B0604020202020204" pitchFamily="34" charset="0"/>
            </a:endParaRPr>
          </a:p>
          <a:p>
            <a:pPr marL="0" marR="0" algn="l" rtl="0" eaLnBrk="1" fontAlgn="t" latinLnBrk="0" hangingPunct="1">
              <a:lnSpc>
                <a:spcPct val="107000"/>
              </a:lnSpc>
              <a:spcBef>
                <a:spcPts val="0"/>
              </a:spcBef>
              <a:spcAft>
                <a:spcPts val="0"/>
              </a:spcAft>
            </a:pPr>
            <a:r>
              <a:rPr lang="en-US" sz="1800" b="1" i="0" u="none" strike="noStrike" kern="1200">
                <a:solidFill>
                  <a:srgbClr val="FFFFFF"/>
                </a:solidFill>
                <a:effectLst/>
                <a:latin typeface="Calibri" panose="020F0502020204030204" pitchFamily="34" charset="0"/>
              </a:rPr>
              <a:t>Labeled data only</a:t>
            </a:r>
            <a:endParaRPr lang="en-US" sz="1800" b="0" i="0" u="none" strike="noStrike">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811F388B-8FE6-4D4A-B7D2-F1AAFFBB0FCB}" type="slidenum">
              <a:rPr lang="en-US" smtClean="0"/>
              <a:t>20</a:t>
            </a:fld>
            <a:endParaRPr lang="en-US"/>
          </a:p>
        </p:txBody>
      </p:sp>
    </p:spTree>
    <p:extLst>
      <p:ext uri="{BB962C8B-B14F-4D97-AF65-F5344CB8AC3E}">
        <p14:creationId xmlns:p14="http://schemas.microsoft.com/office/powerpoint/2010/main" val="3493480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1F388B-8FE6-4D4A-B7D2-F1AAFFBB0FCB}" type="slidenum">
              <a:rPr lang="en-US" smtClean="0"/>
              <a:t>22</a:t>
            </a:fld>
            <a:endParaRPr lang="en-US"/>
          </a:p>
        </p:txBody>
      </p:sp>
    </p:spTree>
    <p:extLst>
      <p:ext uri="{BB962C8B-B14F-4D97-AF65-F5344CB8AC3E}">
        <p14:creationId xmlns:p14="http://schemas.microsoft.com/office/powerpoint/2010/main" val="179751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Knowledge distillation is to accelerate and improve learning of a new network (student) by transferring knowledge from a previously learned network (teacher).</a:t>
            </a:r>
            <a:r>
              <a:rPr lang="en-US" altLang="zh-CN" dirty="0">
                <a:ea typeface="等线"/>
              </a:rPr>
              <a:t> </a:t>
            </a:r>
          </a:p>
          <a:p>
            <a:endParaRPr lang="en-US" altLang="zh-CN" dirty="0">
              <a:ea typeface="等线"/>
            </a:endParaRPr>
          </a:p>
          <a:p>
            <a:r>
              <a:rPr lang="en-US" dirty="0"/>
              <a:t>Generally the Teacher models deliver excellent performance, but they can be huge and computationally expensive. Hence, these models can not be deployed in limited resource environments or when real-time inference is expected.</a:t>
            </a:r>
            <a:endParaRPr lang="en-US" dirty="0">
              <a:ea typeface="等线"/>
            </a:endParaRPr>
          </a:p>
          <a:p>
            <a:endParaRPr lang="zh-CN" altLang="en-US" dirty="0">
              <a:ea typeface="等线"/>
            </a:endParaRPr>
          </a:p>
          <a:p>
            <a:endParaRPr lang="en-US" dirty="0">
              <a:cs typeface="Calibri"/>
            </a:endParaRPr>
          </a:p>
          <a:p>
            <a:r>
              <a:rPr lang="en-US" dirty="0">
                <a:cs typeface="Calibri"/>
              </a:rPr>
              <a:t>Mention three important components: teacher network, student network and transfer set</a:t>
            </a:r>
            <a:endParaRPr lang="en-US" dirty="0"/>
          </a:p>
        </p:txBody>
      </p:sp>
      <p:sp>
        <p:nvSpPr>
          <p:cNvPr id="4" name="灯片编号占位符 3"/>
          <p:cNvSpPr>
            <a:spLocks noGrp="1"/>
          </p:cNvSpPr>
          <p:nvPr>
            <p:ph type="sldNum" sz="quarter" idx="5"/>
          </p:nvPr>
        </p:nvSpPr>
        <p:spPr/>
        <p:txBody>
          <a:bodyPr/>
          <a:lstStyle/>
          <a:p>
            <a:fld id="{811F388B-8FE6-4D4A-B7D2-F1AAFFBB0FCB}" type="slidenum">
              <a:rPr lang="en-US" smtClean="0"/>
              <a:t>4</a:t>
            </a:fld>
            <a:endParaRPr lang="en-US"/>
          </a:p>
        </p:txBody>
      </p:sp>
    </p:spTree>
    <p:extLst>
      <p:ext uri="{BB962C8B-B14F-4D97-AF65-F5344CB8AC3E}">
        <p14:creationId xmlns:p14="http://schemas.microsoft.com/office/powerpoint/2010/main" val="176468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Sequence distillation has been well studied</a:t>
            </a:r>
          </a:p>
          <a:p>
            <a:r>
              <a:rPr lang="en-US" strike="sngStrike"/>
              <a:t>Mention that Factorized sequence distillation already provides a strong baseline</a:t>
            </a:r>
            <a:endParaRPr lang="en-US">
              <a:cs typeface="Calibri"/>
            </a:endParaRPr>
          </a:p>
          <a:p>
            <a:endParaRPr lang="en-US">
              <a:cs typeface="Calibri"/>
            </a:endParaRPr>
          </a:p>
          <a:p>
            <a:endParaRPr lang="en-US"/>
          </a:p>
          <a:p>
            <a:r>
              <a:rPr lang="en-US"/>
              <a:t>Previous literature on KD focuses on exploring the knowledge representation and the strategies for distillation. However, both the teacher and student learn from the same training data without adapting the different learning capabilities.</a:t>
            </a:r>
            <a:endParaRPr lang="en-US">
              <a:cs typeface="Calibri"/>
            </a:endParaRPr>
          </a:p>
          <a:p>
            <a:endParaRPr lang="en-US"/>
          </a:p>
          <a:p>
            <a:r>
              <a:rPr lang="en-US"/>
              <a:t>Due to the difference in model capacities, the student may not benefit fully from the same data points on which the teacher is trained.</a:t>
            </a:r>
            <a:endParaRPr lang="en-US">
              <a:cs typeface="Calibri"/>
            </a:endParaRPr>
          </a:p>
          <a:p>
            <a:endParaRPr lang="en-US"/>
          </a:p>
          <a:p>
            <a:endParaRPr lang="en-US"/>
          </a:p>
          <a:p>
            <a:r>
              <a:rPr lang="en-US"/>
              <a:t>The sequence distribution is particularly important for Cortana slot tagging , because wrong predictions can propagate forward in production. </a:t>
            </a:r>
            <a:endParaRPr lang="en-US">
              <a:cs typeface="Calibri"/>
            </a:endParaRPr>
          </a:p>
          <a:p>
            <a:endParaRPr lang="en-US">
              <a:cs typeface="Calibri"/>
            </a:endParaRPr>
          </a:p>
          <a:p>
            <a:endParaRPr lang="en-US">
              <a:cs typeface="Calibri"/>
            </a:endParaRPr>
          </a:p>
          <a:p>
            <a:pPr marL="171450" indent="-171450">
              <a:lnSpc>
                <a:spcPct val="90000"/>
              </a:lnSpc>
              <a:spcBef>
                <a:spcPts val="1000"/>
              </a:spcBef>
              <a:buFont typeface="Arial"/>
              <a:buChar char="•"/>
            </a:pPr>
            <a:endParaRPr lang="en-US"/>
          </a:p>
          <a:p>
            <a:pPr marL="171450" indent="-171450">
              <a:lnSpc>
                <a:spcPct val="90000"/>
              </a:lnSpc>
              <a:spcBef>
                <a:spcPts val="1000"/>
              </a:spcBef>
              <a:buFont typeface="Arial"/>
              <a:buChar char="•"/>
            </a:pPr>
            <a:r>
              <a:rPr lang="en-US"/>
              <a:t>Compared with previously study, we focus more on two directions:</a:t>
            </a:r>
          </a:p>
          <a:p>
            <a:pPr marL="628650" lvl="1" indent="-171450">
              <a:lnSpc>
                <a:spcPct val="90000"/>
              </a:lnSpc>
              <a:spcBef>
                <a:spcPts val="500"/>
              </a:spcBef>
              <a:buFont typeface="Arial"/>
              <a:buChar char="•"/>
            </a:pPr>
            <a:r>
              <a:rPr lang="en-US"/>
              <a:t>We investigate two axes that have been under-studied in previous work: student model size and amount/quality of unlabeled data.</a:t>
            </a:r>
          </a:p>
        </p:txBody>
      </p:sp>
      <p:sp>
        <p:nvSpPr>
          <p:cNvPr id="4" name="Slide Number Placeholder 3"/>
          <p:cNvSpPr>
            <a:spLocks noGrp="1"/>
          </p:cNvSpPr>
          <p:nvPr>
            <p:ph type="sldNum" sz="quarter" idx="5"/>
          </p:nvPr>
        </p:nvSpPr>
        <p:spPr/>
        <p:txBody>
          <a:bodyPr/>
          <a:lstStyle/>
          <a:p>
            <a:fld id="{270982D3-9B83-4179-BC5F-AD34D20675BB}" type="slidenum">
              <a:rPr lang="en-US" smtClean="0"/>
              <a:t>5</a:t>
            </a:fld>
            <a:endParaRPr lang="en-US"/>
          </a:p>
        </p:txBody>
      </p:sp>
    </p:spTree>
    <p:extLst>
      <p:ext uri="{BB962C8B-B14F-4D97-AF65-F5344CB8AC3E}">
        <p14:creationId xmlns:p14="http://schemas.microsoft.com/office/powerpoint/2010/main" val="2063558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1F388B-8FE6-4D4A-B7D2-F1AAFFBB0FCB}" type="slidenum">
              <a:rPr lang="en-US" smtClean="0"/>
              <a:t>6</a:t>
            </a:fld>
            <a:endParaRPr lang="en-US"/>
          </a:p>
        </p:txBody>
      </p:sp>
    </p:spTree>
    <p:extLst>
      <p:ext uri="{BB962C8B-B14F-4D97-AF65-F5344CB8AC3E}">
        <p14:creationId xmlns:p14="http://schemas.microsoft.com/office/powerpoint/2010/main" val="274244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effectLst/>
                <a:latin typeface="-apple-system"/>
              </a:rPr>
              <a:t>Scoring the log set / training set via Teacher Model to get Soft Label.</a:t>
            </a:r>
          </a:p>
          <a:p>
            <a:endParaRPr lang="en-US"/>
          </a:p>
          <a:p>
            <a:endParaRPr lang="en-US"/>
          </a:p>
          <a:p>
            <a:r>
              <a:rPr lang="en-US"/>
              <a:t>Should we include the score for message slots? focus on message slot?</a:t>
            </a:r>
          </a:p>
          <a:p>
            <a:r>
              <a:rPr lang="en-US"/>
              <a:t>I think we can remove the score for messages slots in this side, and focus on the overall</a:t>
            </a:r>
          </a:p>
          <a:p>
            <a:endParaRPr lang="en-US"/>
          </a:p>
          <a:p>
            <a:endParaRPr lang="en-US"/>
          </a:p>
          <a:p>
            <a:r>
              <a:rPr lang="en-US"/>
              <a:t>All of the latency are measured in </a:t>
            </a:r>
            <a:r>
              <a:rPr lang="en-US" err="1"/>
              <a:t>qas</a:t>
            </a:r>
            <a:r>
              <a:rPr lang="en-US"/>
              <a:t> in our local dev machine l</a:t>
            </a:r>
          </a:p>
          <a:p>
            <a:endParaRPr lang="en-US"/>
          </a:p>
          <a:p>
            <a:endParaRPr lang="en-US"/>
          </a:p>
          <a:p>
            <a:r>
              <a:rPr lang="en-US"/>
              <a:t>Better change the name </a:t>
            </a:r>
          </a:p>
        </p:txBody>
      </p:sp>
      <p:sp>
        <p:nvSpPr>
          <p:cNvPr id="4" name="Slide Number Placeholder 3"/>
          <p:cNvSpPr>
            <a:spLocks noGrp="1"/>
          </p:cNvSpPr>
          <p:nvPr>
            <p:ph type="sldNum" sz="quarter" idx="5"/>
          </p:nvPr>
        </p:nvSpPr>
        <p:spPr/>
        <p:txBody>
          <a:bodyPr/>
          <a:lstStyle/>
          <a:p>
            <a:fld id="{221B6313-080E-461C-A37B-2ED0D656565D}" type="slidenum">
              <a:rPr lang="en-US" smtClean="0"/>
              <a:t>9</a:t>
            </a:fld>
            <a:endParaRPr lang="en-US"/>
          </a:p>
        </p:txBody>
      </p:sp>
    </p:spTree>
    <p:extLst>
      <p:ext uri="{BB962C8B-B14F-4D97-AF65-F5344CB8AC3E}">
        <p14:creationId xmlns:p14="http://schemas.microsoft.com/office/powerpoint/2010/main" val="145740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assumption here is that a better teacher model usually leads to better student model </a:t>
            </a:r>
          </a:p>
          <a:p>
            <a:endParaRPr lang="en-US" dirty="0"/>
          </a:p>
          <a:p>
            <a:endParaRPr lang="en-US" dirty="0"/>
          </a:p>
          <a:p>
            <a:r>
              <a:rPr lang="en-US" dirty="0"/>
              <a:t>More description? About how should we answer this question--- with some experiment settings, all of the other settings are fixed, the only difference is that we vary the unlabeled data source</a:t>
            </a:r>
          </a:p>
        </p:txBody>
      </p:sp>
      <p:sp>
        <p:nvSpPr>
          <p:cNvPr id="4" name="Slide Number Placeholder 3"/>
          <p:cNvSpPr>
            <a:spLocks noGrp="1"/>
          </p:cNvSpPr>
          <p:nvPr>
            <p:ph type="sldNum" sz="quarter" idx="5"/>
          </p:nvPr>
        </p:nvSpPr>
        <p:spPr/>
        <p:txBody>
          <a:bodyPr/>
          <a:lstStyle/>
          <a:p>
            <a:fld id="{221B6313-080E-461C-A37B-2ED0D656565D}" type="slidenum">
              <a:rPr lang="en-US" smtClean="0"/>
              <a:t>10</a:t>
            </a:fld>
            <a:endParaRPr lang="en-US"/>
          </a:p>
        </p:txBody>
      </p:sp>
    </p:spTree>
    <p:extLst>
      <p:ext uri="{BB962C8B-B14F-4D97-AF65-F5344CB8AC3E}">
        <p14:creationId xmlns:p14="http://schemas.microsoft.com/office/powerpoint/2010/main" val="4117918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kind of knowledge are learned after in-domain pre-training.</a:t>
            </a:r>
          </a:p>
          <a:p>
            <a:endParaRPr lang="en-US"/>
          </a:p>
          <a:p>
            <a:r>
              <a:rPr lang="en-US"/>
              <a:t>Mask out the verb in the sentence and ask the model to predict that specific sentence</a:t>
            </a:r>
          </a:p>
          <a:p>
            <a:endParaRPr lang="en-US"/>
          </a:p>
          <a:p>
            <a:r>
              <a:rPr lang="en-US"/>
              <a:t>Since Cortana related knowledge is not contained in the public training corpus, so we think to answer this question, the model has to learn some in-domain knowledge through in-domain pre-training. </a:t>
            </a:r>
          </a:p>
          <a:p>
            <a:endParaRPr lang="en-US"/>
          </a:p>
          <a:p>
            <a:endParaRPr lang="en-US"/>
          </a:p>
        </p:txBody>
      </p:sp>
      <p:sp>
        <p:nvSpPr>
          <p:cNvPr id="4" name="Slide Number Placeholder 3"/>
          <p:cNvSpPr>
            <a:spLocks noGrp="1"/>
          </p:cNvSpPr>
          <p:nvPr>
            <p:ph type="sldNum" sz="quarter" idx="5"/>
          </p:nvPr>
        </p:nvSpPr>
        <p:spPr/>
        <p:txBody>
          <a:bodyPr/>
          <a:lstStyle/>
          <a:p>
            <a:fld id="{221B6313-080E-461C-A37B-2ED0D656565D}" type="slidenum">
              <a:rPr lang="en-US" smtClean="0"/>
              <a:t>11</a:t>
            </a:fld>
            <a:endParaRPr lang="en-US"/>
          </a:p>
        </p:txBody>
      </p:sp>
    </p:spTree>
    <p:extLst>
      <p:ext uri="{BB962C8B-B14F-4D97-AF65-F5344CB8AC3E}">
        <p14:creationId xmlns:p14="http://schemas.microsoft.com/office/powerpoint/2010/main" val="161841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Using publicly available text data to train predictive models for use in privacy-aware enterprise settings is a very fruitful direction in the area of document understanding. However, when the labeled training dataset (source domain) is different from the unlabeled test (target domain), the two datasets likely follow different distributions. This application setting violates the </a:t>
            </a:r>
            <a:r>
              <a:rPr lang="en-US" altLang="zh-CN" dirty="0" err="1"/>
              <a:t>i.i.d</a:t>
            </a:r>
            <a:r>
              <a:rPr lang="en-US" altLang="zh-CN" dirty="0"/>
              <a:t>. assumption made by classic supervised learning methods and calls for domain adaptation techniques to properly account for this difference</a:t>
            </a:r>
          </a:p>
          <a:p>
            <a:endParaRPr lang="en-US" altLang="zh-CN" dirty="0">
              <a:ea typeface="等线"/>
              <a:cs typeface="Calibri"/>
            </a:endParaRPr>
          </a:p>
          <a:p>
            <a:r>
              <a:rPr lang="en-US" altLang="zh-CN">
                <a:ea typeface="等线"/>
                <a:cs typeface="Calibri"/>
              </a:rPr>
              <a:t>Ref:</a:t>
            </a:r>
            <a:r>
              <a:rPr lang="en-US">
                <a:hlinkClick r:id="rId3"/>
              </a:rPr>
              <a:t>https</a:t>
            </a:r>
            <a:r>
              <a:rPr lang="en-US" dirty="0">
                <a:hlinkClick r:id="rId3"/>
              </a:rPr>
              <a:t>://openreview.net/</a:t>
            </a:r>
            <a:r>
              <a:rPr lang="en-US">
                <a:hlinkClick r:id="rId3"/>
              </a:rPr>
              <a:t>pdf?id</a:t>
            </a:r>
            <a:r>
              <a:rPr lang="en-US" dirty="0">
                <a:hlinkClick r:id="rId3"/>
              </a:rPr>
              <a:t>=BJgAGp5qLH</a:t>
            </a:r>
            <a:endParaRPr lang="en-US" altLang="zh-CN" dirty="0">
              <a:ea typeface="等线"/>
              <a:cs typeface="Calibri"/>
            </a:endParaRPr>
          </a:p>
        </p:txBody>
      </p:sp>
      <p:sp>
        <p:nvSpPr>
          <p:cNvPr id="4" name="灯片编号占位符 3"/>
          <p:cNvSpPr>
            <a:spLocks noGrp="1"/>
          </p:cNvSpPr>
          <p:nvPr>
            <p:ph type="sldNum" sz="quarter" idx="5"/>
          </p:nvPr>
        </p:nvSpPr>
        <p:spPr/>
        <p:txBody>
          <a:bodyPr/>
          <a:lstStyle/>
          <a:p>
            <a:fld id="{811F388B-8FE6-4D4A-B7D2-F1AAFFBB0FCB}" type="slidenum">
              <a:rPr lang="en-US" smtClean="0"/>
              <a:t>13</a:t>
            </a:fld>
            <a:endParaRPr lang="en-US"/>
          </a:p>
        </p:txBody>
      </p:sp>
    </p:spTree>
    <p:extLst>
      <p:ext uri="{BB962C8B-B14F-4D97-AF65-F5344CB8AC3E}">
        <p14:creationId xmlns:p14="http://schemas.microsoft.com/office/powerpoint/2010/main" val="2275992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228600">
              <a:lnSpc>
                <a:spcPct val="90000"/>
              </a:lnSpc>
              <a:spcAft>
                <a:spcPts val="600"/>
              </a:spcAft>
              <a:buFont typeface="Arial,Sans-Serif"/>
              <a:buChar char="•"/>
            </a:pPr>
            <a:r>
              <a:rPr lang="en-US"/>
              <a:t>Labeled data sources: ~ 1k Teams data</a:t>
            </a:r>
          </a:p>
          <a:p>
            <a:pPr marL="628650" lvl="1" indent="-228600">
              <a:lnSpc>
                <a:spcPct val="90000"/>
              </a:lnSpc>
              <a:spcAft>
                <a:spcPts val="600"/>
              </a:spcAft>
              <a:buFont typeface="Arial,Sans-Serif"/>
              <a:buChar char="•"/>
            </a:pPr>
            <a:r>
              <a:rPr lang="en-US"/>
              <a:t>Unlabeled data sources:</a:t>
            </a:r>
            <a:endParaRPr lang="en-US">
              <a:cs typeface="Calibri"/>
            </a:endParaRPr>
          </a:p>
          <a:p>
            <a:pPr marL="1085850" lvl="2" indent="-228600">
              <a:lnSpc>
                <a:spcPct val="90000"/>
              </a:lnSpc>
              <a:spcAft>
                <a:spcPts val="600"/>
              </a:spcAft>
              <a:buFont typeface="Arial,Sans-Serif"/>
              <a:buChar char="•"/>
            </a:pPr>
            <a:r>
              <a:rPr lang="en-US"/>
              <a:t>1M CLU Studio data removing label</a:t>
            </a:r>
            <a:endParaRPr lang="en-US">
              <a:cs typeface="Calibri"/>
            </a:endParaRPr>
          </a:p>
          <a:p>
            <a:pPr marL="1085850" lvl="2" indent="-228600">
              <a:lnSpc>
                <a:spcPct val="90000"/>
              </a:lnSpc>
              <a:spcAft>
                <a:spcPts val="600"/>
              </a:spcAft>
              <a:buFont typeface="Arial,Sans-Serif"/>
              <a:buChar char="•"/>
            </a:pPr>
            <a:r>
              <a:rPr lang="en-US"/>
              <a:t>In-domain Unlabeled data: generated from same Template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11F388B-8FE6-4D4A-B7D2-F1AAFFBB0FCB}" type="slidenum">
              <a:rPr lang="en-US" smtClean="0"/>
              <a:t>16</a:t>
            </a:fld>
            <a:endParaRPr lang="en-US"/>
          </a:p>
        </p:txBody>
      </p:sp>
    </p:spTree>
    <p:extLst>
      <p:ext uri="{BB962C8B-B14F-4D97-AF65-F5344CB8AC3E}">
        <p14:creationId xmlns:p14="http://schemas.microsoft.com/office/powerpoint/2010/main" val="385992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A5D0-8257-4418-BF64-3606F43DB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1D992F-AD9A-49FC-9570-3A6E41EC3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0B174-4D36-4E7D-98C5-722B10A22874}"/>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5" name="Footer Placeholder 4">
            <a:extLst>
              <a:ext uri="{FF2B5EF4-FFF2-40B4-BE49-F238E27FC236}">
                <a16:creationId xmlns:a16="http://schemas.microsoft.com/office/drawing/2014/main" id="{A459B0E5-3AC4-4B2F-814E-F42B602DA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AF717-B3F1-4916-A4DE-AD39B73F9446}"/>
              </a:ext>
            </a:extLst>
          </p:cNvPr>
          <p:cNvSpPr>
            <a:spLocks noGrp="1"/>
          </p:cNvSpPr>
          <p:nvPr>
            <p:ph type="sldNum" sz="quarter" idx="12"/>
          </p:nvPr>
        </p:nvSpPr>
        <p:spPr/>
        <p:txBody>
          <a:bodyPr/>
          <a:lstStyle/>
          <a:p>
            <a:fld id="{AAEBCBB9-4638-4DDA-ACB0-4EA1684CE2E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D0C6-2113-431E-AC64-24CB53AEE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9CF001-7B16-44E8-8A1E-9B006CD441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7E994-58A8-4D8F-8529-5B1D39338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7C571-521E-4F02-8188-4CD68B157626}"/>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6" name="Footer Placeholder 5">
            <a:extLst>
              <a:ext uri="{FF2B5EF4-FFF2-40B4-BE49-F238E27FC236}">
                <a16:creationId xmlns:a16="http://schemas.microsoft.com/office/drawing/2014/main" id="{E78973D6-2A29-41A6-82B9-ADEB3E4A6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9CA80-874F-4A7B-AFDF-D89FD1A49A4B}"/>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66007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F59A-9056-4A58-928C-A02C2D5BD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8D06E8-A79E-49B2-9971-61516AB3A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50EF2-CE15-4904-A2B1-5E5658F5BB38}"/>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5" name="Footer Placeholder 4">
            <a:extLst>
              <a:ext uri="{FF2B5EF4-FFF2-40B4-BE49-F238E27FC236}">
                <a16:creationId xmlns:a16="http://schemas.microsoft.com/office/drawing/2014/main" id="{02F64D15-7223-463D-9A12-B0A008F0A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3092B-9EBD-4E0F-ABCF-EDAC843D9AB9}"/>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2078941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850F4-7C33-48D4-8AF9-9BBF547668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8594B-D216-4EA8-817B-B8C2F40794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093A7-6C1C-4D3E-B5CA-B784CFAF49C4}"/>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5" name="Footer Placeholder 4">
            <a:extLst>
              <a:ext uri="{FF2B5EF4-FFF2-40B4-BE49-F238E27FC236}">
                <a16:creationId xmlns:a16="http://schemas.microsoft.com/office/drawing/2014/main" id="{F92170C6-7E4B-41DF-9441-B1E20F6F0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7615A-A397-4B38-8884-EAB3A97C1A84}"/>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215288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B7B9-76AA-4988-923B-752BCBC12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962CDC-E1F5-4899-A864-518953B63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6DB129-F47A-4641-83B9-7EBBB8458427}"/>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5" name="Footer Placeholder 4">
            <a:extLst>
              <a:ext uri="{FF2B5EF4-FFF2-40B4-BE49-F238E27FC236}">
                <a16:creationId xmlns:a16="http://schemas.microsoft.com/office/drawing/2014/main" id="{919F64CC-0DDA-4322-8414-147FB3E3C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A6F5A-1B4B-4DC0-8271-D63940659254}"/>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289992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A5D0-8257-4418-BF64-3606F43DB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1D992F-AD9A-49FC-9570-3A6E41EC3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0B174-4D36-4E7D-98C5-722B10A22874}"/>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5" name="Footer Placeholder 4">
            <a:extLst>
              <a:ext uri="{FF2B5EF4-FFF2-40B4-BE49-F238E27FC236}">
                <a16:creationId xmlns:a16="http://schemas.microsoft.com/office/drawing/2014/main" id="{A459B0E5-3AC4-4B2F-814E-F42B602DA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AF717-B3F1-4916-A4DE-AD39B73F9446}"/>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173689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70E9-4838-45F4-BABF-9AECDDEDB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587660-7EF3-4D20-9F12-E356923A5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6F380-9316-40F7-9575-47052073E925}"/>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5" name="Footer Placeholder 4">
            <a:extLst>
              <a:ext uri="{FF2B5EF4-FFF2-40B4-BE49-F238E27FC236}">
                <a16:creationId xmlns:a16="http://schemas.microsoft.com/office/drawing/2014/main" id="{CA611A5D-2F83-4AA8-9DFF-A479A1531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9C1C7-9B2C-4C68-B3FD-ECA306709046}"/>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241917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B03D-86C1-48F6-A254-E8FB7CE1D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742A7-84EA-4146-9C48-E943535B93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17CA5E-C666-48FF-8E29-57B2A3F2D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D3EB2-FBEA-4712-8A41-244D80A519D4}"/>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6" name="Footer Placeholder 5">
            <a:extLst>
              <a:ext uri="{FF2B5EF4-FFF2-40B4-BE49-F238E27FC236}">
                <a16:creationId xmlns:a16="http://schemas.microsoft.com/office/drawing/2014/main" id="{6A89A433-0B04-4932-A8C0-5983DF13E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646C6-735E-4624-93B6-EC07B675B3B8}"/>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78018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221C-3501-46BD-8296-7048C4DC18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CCCC23-3314-461E-A1DB-C6EEE7FD8C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0EEE2-61F3-4EE4-97D8-48DF2ABE02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6E810A-71F1-4FA1-9C4A-79AA2BE1C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3BC5D-1581-4329-8666-FBB99E4BC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746C4F-03F9-452B-BD5B-1B1062BD584F}"/>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8" name="Footer Placeholder 7">
            <a:extLst>
              <a:ext uri="{FF2B5EF4-FFF2-40B4-BE49-F238E27FC236}">
                <a16:creationId xmlns:a16="http://schemas.microsoft.com/office/drawing/2014/main" id="{50405F3A-4A27-4059-AD4B-1315FA6938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7A5BFD-B050-4981-9378-D464B93534D5}"/>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50632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9440-FE82-4423-B5CA-61D4F4C0FF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6BF43B-C61A-42DD-A222-10D8A6AA1900}"/>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4" name="Footer Placeholder 3">
            <a:extLst>
              <a:ext uri="{FF2B5EF4-FFF2-40B4-BE49-F238E27FC236}">
                <a16:creationId xmlns:a16="http://schemas.microsoft.com/office/drawing/2014/main" id="{C454FC87-9069-4C47-A9CF-2881A29218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792433-93EE-4BD3-A029-E20418D21F59}"/>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13215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813F1-46B5-48B9-A247-A701B5395B74}"/>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3" name="Footer Placeholder 2">
            <a:extLst>
              <a:ext uri="{FF2B5EF4-FFF2-40B4-BE49-F238E27FC236}">
                <a16:creationId xmlns:a16="http://schemas.microsoft.com/office/drawing/2014/main" id="{B75D4743-E0D1-47F9-8EE6-7CC46A694F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E9D1C2-8DF5-4F11-9B0F-0A35D5CA01B3}"/>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58321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23FF-AF2E-4782-8A19-07CBB658A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3F0AB7-7135-4E94-A82B-786E9F472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F23D-07EA-47E2-AF73-D0DC7BA27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35AF3-3EE4-4957-8020-F7F66835C488}"/>
              </a:ext>
            </a:extLst>
          </p:cNvPr>
          <p:cNvSpPr>
            <a:spLocks noGrp="1"/>
          </p:cNvSpPr>
          <p:nvPr>
            <p:ph type="dt" sz="half" idx="10"/>
          </p:nvPr>
        </p:nvSpPr>
        <p:spPr/>
        <p:txBody>
          <a:bodyPr/>
          <a:lstStyle/>
          <a:p>
            <a:fld id="{7E6646BB-BA12-4E43-9389-6824C14CF1F1}" type="datetimeFigureOut">
              <a:rPr lang="en-US" smtClean="0"/>
              <a:t>12/17/2019</a:t>
            </a:fld>
            <a:endParaRPr lang="en-US"/>
          </a:p>
        </p:txBody>
      </p:sp>
      <p:sp>
        <p:nvSpPr>
          <p:cNvPr id="6" name="Footer Placeholder 5">
            <a:extLst>
              <a:ext uri="{FF2B5EF4-FFF2-40B4-BE49-F238E27FC236}">
                <a16:creationId xmlns:a16="http://schemas.microsoft.com/office/drawing/2014/main" id="{65C72029-F711-4306-99B2-4E058B8E0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69185-8DC0-4279-A33F-E4F37D3E6313}"/>
              </a:ext>
            </a:extLst>
          </p:cNvPr>
          <p:cNvSpPr>
            <a:spLocks noGrp="1"/>
          </p:cNvSpPr>
          <p:nvPr>
            <p:ph type="sldNum" sz="quarter" idx="12"/>
          </p:nvPr>
        </p:nvSpPr>
        <p:spPr/>
        <p:txBody>
          <a:bodyPr/>
          <a:lstStyle/>
          <a:p>
            <a:fld id="{AAEBCBB9-4638-4DDA-ACB0-4EA1684CE2E6}" type="slidenum">
              <a:rPr lang="en-US" smtClean="0"/>
              <a:t>‹#›</a:t>
            </a:fld>
            <a:endParaRPr lang="en-US"/>
          </a:p>
        </p:txBody>
      </p:sp>
    </p:spTree>
    <p:extLst>
      <p:ext uri="{BB962C8B-B14F-4D97-AF65-F5344CB8AC3E}">
        <p14:creationId xmlns:p14="http://schemas.microsoft.com/office/powerpoint/2010/main" val="392603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6D3E-B132-4C41-9072-B850331F7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DC8A82-1D0A-44AA-96A6-560650265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01816-7243-4E35-8351-3E3DF8535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46BB-BA12-4E43-9389-6824C14CF1F1}" type="datetimeFigureOut">
              <a:rPr lang="en-US" smtClean="0"/>
              <a:t>12/17/2019</a:t>
            </a:fld>
            <a:endParaRPr lang="en-US"/>
          </a:p>
        </p:txBody>
      </p:sp>
      <p:sp>
        <p:nvSpPr>
          <p:cNvPr id="5" name="Footer Placeholder 4">
            <a:extLst>
              <a:ext uri="{FF2B5EF4-FFF2-40B4-BE49-F238E27FC236}">
                <a16:creationId xmlns:a16="http://schemas.microsoft.com/office/drawing/2014/main" id="{25742CAB-09E3-45E4-B6A5-DCD4639AB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73F321-D966-4475-83B1-C7FB5BA18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BCBB9-4638-4DDA-ACB0-4EA1684CE2E6}" type="slidenum">
              <a:rPr lang="en-US" smtClean="0"/>
              <a:t>‹#›</a:t>
            </a:fld>
            <a:endParaRPr lang="en-US"/>
          </a:p>
        </p:txBody>
      </p:sp>
    </p:spTree>
    <p:extLst>
      <p:ext uri="{BB962C8B-B14F-4D97-AF65-F5344CB8AC3E}">
        <p14:creationId xmlns:p14="http://schemas.microsoft.com/office/powerpoint/2010/main" val="2912880218"/>
      </p:ext>
    </p:extLst>
  </p:cSld>
  <p:clrMap bg1="lt1" tx1="dk1" bg2="lt2" tx2="dk2" accent1="accent1" accent2="accent2" accent3="accent3" accent4="accent4" accent5="accent5" accent6="accent6" hlink="hlink" folHlink="folHlink"/>
  <p:sldLayoutIdLst>
    <p:sldLayoutId id="2147483705"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0DC5-B082-47E9-B979-5B25FC99FFAD}"/>
              </a:ext>
            </a:extLst>
          </p:cNvPr>
          <p:cNvSpPr>
            <a:spLocks noGrp="1"/>
          </p:cNvSpPr>
          <p:nvPr>
            <p:ph type="ctrTitle"/>
          </p:nvPr>
        </p:nvSpPr>
        <p:spPr/>
        <p:txBody>
          <a:bodyPr>
            <a:normAutofit fontScale="90000"/>
          </a:bodyPr>
          <a:lstStyle/>
          <a:p>
            <a:r>
              <a:rPr lang="en-US"/>
              <a:t>Pre-Training and Knowledge Distillation with unlabeled data</a:t>
            </a:r>
          </a:p>
        </p:txBody>
      </p:sp>
      <p:sp>
        <p:nvSpPr>
          <p:cNvPr id="3" name="Subtitle 2">
            <a:extLst>
              <a:ext uri="{FF2B5EF4-FFF2-40B4-BE49-F238E27FC236}">
                <a16:creationId xmlns:a16="http://schemas.microsoft.com/office/drawing/2014/main" id="{843319B4-5245-448C-BC30-69F3859122E3}"/>
              </a:ext>
            </a:extLst>
          </p:cNvPr>
          <p:cNvSpPr>
            <a:spLocks noGrp="1"/>
          </p:cNvSpPr>
          <p:nvPr>
            <p:ph type="subTitle" idx="1"/>
          </p:nvPr>
        </p:nvSpPr>
        <p:spPr/>
        <p:txBody>
          <a:bodyPr vert="horz" lIns="91440" tIns="45720" rIns="91440" bIns="45720" rtlCol="0" anchor="t">
            <a:normAutofit/>
          </a:bodyPr>
          <a:lstStyle/>
          <a:p>
            <a:r>
              <a:rPr lang="en-US">
                <a:cs typeface="Calibri"/>
              </a:rPr>
              <a:t>Compliant LU v-team</a:t>
            </a:r>
            <a:endParaRPr lang="en-US"/>
          </a:p>
        </p:txBody>
      </p:sp>
    </p:spTree>
    <p:extLst>
      <p:ext uri="{BB962C8B-B14F-4D97-AF65-F5344CB8AC3E}">
        <p14:creationId xmlns:p14="http://schemas.microsoft.com/office/powerpoint/2010/main" val="52570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C528D-3D8E-4143-97D7-EDEBA6507605}"/>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kern="1200">
                <a:latin typeface="+mj-lt"/>
                <a:ea typeface="+mj-ea"/>
                <a:cs typeface="+mj-cs"/>
              </a:rPr>
              <a:t>Unlabeled data in Pre-training</a:t>
            </a:r>
          </a:p>
        </p:txBody>
      </p:sp>
      <p:sp>
        <p:nvSpPr>
          <p:cNvPr id="62" name="Rectangle 6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B8663A1F-9563-47DB-B082-9E55994B7E13}"/>
              </a:ext>
            </a:extLst>
          </p:cNvPr>
          <p:cNvSpPr txBox="1"/>
          <p:nvPr/>
        </p:nvSpPr>
        <p:spPr>
          <a:xfrm>
            <a:off x="2147291" y="6383465"/>
            <a:ext cx="8352863" cy="723275"/>
          </a:xfrm>
          <a:prstGeom prst="rect">
            <a:avLst/>
          </a:prstGeom>
          <a:noFill/>
        </p:spPr>
        <p:txBody>
          <a:bodyPr wrap="none" rtlCol="0" anchor="t">
            <a:spAutoFit/>
          </a:bodyPr>
          <a:lstStyle/>
          <a:p>
            <a:pPr algn="ctr">
              <a:spcAft>
                <a:spcPts val="600"/>
              </a:spcAft>
            </a:pPr>
            <a:r>
              <a:rPr lang="en-US">
                <a:effectLst/>
                <a:latin typeface="Calibri"/>
                <a:ea typeface="DengXian"/>
                <a:cs typeface="Times New Roman"/>
              </a:rPr>
              <a:t>Teacher network performance for message </a:t>
            </a:r>
            <a:r>
              <a:rPr lang="en-US">
                <a:latin typeface="Calibri"/>
                <a:ea typeface="DengXian"/>
                <a:cs typeface="Times New Roman"/>
              </a:rPr>
              <a:t>slot</a:t>
            </a:r>
            <a:r>
              <a:rPr lang="en-US">
                <a:effectLst/>
                <a:latin typeface="Calibri"/>
                <a:ea typeface="DengXian"/>
                <a:cs typeface="Times New Roman"/>
              </a:rPr>
              <a:t> after pre-training on different datasets</a:t>
            </a:r>
          </a:p>
          <a:p>
            <a:pPr algn="ctr">
              <a:spcAft>
                <a:spcPts val="600"/>
              </a:spcAft>
            </a:pPr>
            <a:endParaRPr lang="en-US"/>
          </a:p>
        </p:txBody>
      </p:sp>
      <p:graphicFrame>
        <p:nvGraphicFramePr>
          <p:cNvPr id="55" name="Content Placeholder 3">
            <a:extLst>
              <a:ext uri="{FF2B5EF4-FFF2-40B4-BE49-F238E27FC236}">
                <a16:creationId xmlns:a16="http://schemas.microsoft.com/office/drawing/2014/main" id="{D2E6B82E-2164-4A2A-9A99-2456EC9C7E88}"/>
              </a:ext>
            </a:extLst>
          </p:cNvPr>
          <p:cNvGraphicFramePr>
            <a:graphicFrameLocks noGrp="1"/>
          </p:cNvGraphicFramePr>
          <p:nvPr>
            <p:ph idx="1"/>
            <p:extLst>
              <p:ext uri="{D42A27DB-BD31-4B8C-83A1-F6EECF244321}">
                <p14:modId xmlns:p14="http://schemas.microsoft.com/office/powerpoint/2010/main" val="1157667652"/>
              </p:ext>
            </p:extLst>
          </p:nvPr>
        </p:nvGraphicFramePr>
        <p:xfrm>
          <a:off x="838200" y="1835932"/>
          <a:ext cx="10506457" cy="4213530"/>
        </p:xfrm>
        <a:graphic>
          <a:graphicData uri="http://schemas.openxmlformats.org/drawingml/2006/table">
            <a:tbl>
              <a:tblPr firstRow="1" firstCol="1" bandRow="1">
                <a:noFill/>
                <a:tableStyleId>{5C22544A-7EE6-4342-B048-85BDC9FD1C3A}</a:tableStyleId>
              </a:tblPr>
              <a:tblGrid>
                <a:gridCol w="4209447">
                  <a:extLst>
                    <a:ext uri="{9D8B030D-6E8A-4147-A177-3AD203B41FA5}">
                      <a16:colId xmlns:a16="http://schemas.microsoft.com/office/drawing/2014/main" val="3722237452"/>
                    </a:ext>
                  </a:extLst>
                </a:gridCol>
                <a:gridCol w="2348784">
                  <a:extLst>
                    <a:ext uri="{9D8B030D-6E8A-4147-A177-3AD203B41FA5}">
                      <a16:colId xmlns:a16="http://schemas.microsoft.com/office/drawing/2014/main" val="1101699987"/>
                    </a:ext>
                  </a:extLst>
                </a:gridCol>
                <a:gridCol w="1974113">
                  <a:extLst>
                    <a:ext uri="{9D8B030D-6E8A-4147-A177-3AD203B41FA5}">
                      <a16:colId xmlns:a16="http://schemas.microsoft.com/office/drawing/2014/main" val="2721698068"/>
                    </a:ext>
                  </a:extLst>
                </a:gridCol>
                <a:gridCol w="1974113">
                  <a:extLst>
                    <a:ext uri="{9D8B030D-6E8A-4147-A177-3AD203B41FA5}">
                      <a16:colId xmlns:a16="http://schemas.microsoft.com/office/drawing/2014/main" val="4270954999"/>
                    </a:ext>
                  </a:extLst>
                </a:gridCol>
              </a:tblGrid>
              <a:tr h="426851">
                <a:tc>
                  <a:txBody>
                    <a:bodyPr/>
                    <a:lstStyle/>
                    <a:p>
                      <a:pPr marL="0" marR="0" algn="ctr">
                        <a:lnSpc>
                          <a:spcPct val="107000"/>
                        </a:lnSpc>
                        <a:spcBef>
                          <a:spcPts val="0"/>
                        </a:spcBef>
                        <a:spcAft>
                          <a:spcPts val="0"/>
                        </a:spcAft>
                      </a:pP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b="1">
                          <a:solidFill>
                            <a:srgbClr val="FFFFFF"/>
                          </a:solidFill>
                          <a:effectLst/>
                        </a:rPr>
                        <a:t>Precision</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b="1">
                          <a:solidFill>
                            <a:srgbClr val="FFFFFF"/>
                          </a:solidFill>
                          <a:effectLst/>
                        </a:rPr>
                        <a:t>Recall</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b="1">
                          <a:solidFill>
                            <a:srgbClr val="FFFFFF"/>
                          </a:solidFill>
                          <a:effectLst/>
                        </a:rPr>
                        <a:t>F1</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663102091"/>
                  </a:ext>
                </a:extLst>
              </a:tr>
              <a:tr h="426851">
                <a:tc>
                  <a:txBody>
                    <a:bodyPr/>
                    <a:lstStyle/>
                    <a:p>
                      <a:pPr marL="0" marR="0" algn="ctr">
                        <a:lnSpc>
                          <a:spcPct val="107000"/>
                        </a:lnSpc>
                        <a:spcBef>
                          <a:spcPts val="0"/>
                        </a:spcBef>
                        <a:spcAft>
                          <a:spcPts val="0"/>
                        </a:spcAft>
                      </a:pPr>
                      <a:r>
                        <a:rPr lang="en-US" sz="1200" b="1">
                          <a:solidFill>
                            <a:srgbClr val="FFFFFF"/>
                          </a:solidFill>
                          <a:effectLst/>
                        </a:rPr>
                        <a:t>Without unlabeled data</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0.7642</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0.8060</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0.7845</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125081825"/>
                  </a:ext>
                </a:extLst>
              </a:tr>
              <a:tr h="426851">
                <a:tc>
                  <a:txBody>
                    <a:bodyPr/>
                    <a:lstStyle/>
                    <a:p>
                      <a:pPr marL="0" marR="0" algn="ctr">
                        <a:lnSpc>
                          <a:spcPct val="107000"/>
                        </a:lnSpc>
                        <a:spcBef>
                          <a:spcPts val="0"/>
                        </a:spcBef>
                        <a:spcAft>
                          <a:spcPts val="0"/>
                        </a:spcAft>
                      </a:pPr>
                      <a:r>
                        <a:rPr lang="en-US" sz="1200" b="1">
                          <a:solidFill>
                            <a:srgbClr val="FFFFFF"/>
                          </a:solidFill>
                          <a:effectLst/>
                        </a:rPr>
                        <a:t>In-domain unlabeled data</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a:solidFill>
                            <a:srgbClr val="FF0000"/>
                          </a:solidFill>
                          <a:effectLst/>
                        </a:rPr>
                        <a:t>0.8663</a:t>
                      </a:r>
                      <a:endParaRPr lang="en-US" sz="1200">
                        <a:solidFill>
                          <a:srgbClr val="FF0000"/>
                        </a:solidFill>
                        <a:effectLst/>
                        <a:latin typeface="Calibri"/>
                        <a:ea typeface="DengXian"/>
                        <a:cs typeface="Times New Roman"/>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200">
                          <a:solidFill>
                            <a:srgbClr val="FF0000"/>
                          </a:solidFill>
                          <a:effectLst/>
                        </a:rPr>
                        <a:t>0.8706</a:t>
                      </a:r>
                      <a:endParaRPr lang="en-US" sz="1200">
                        <a:solidFill>
                          <a:srgbClr val="FF0000"/>
                        </a:solidFill>
                        <a:effectLst/>
                        <a:latin typeface="Calibri"/>
                        <a:ea typeface="DengXian"/>
                        <a:cs typeface="Times New Roman"/>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200">
                          <a:solidFill>
                            <a:srgbClr val="FF0000"/>
                          </a:solidFill>
                          <a:effectLst/>
                        </a:rPr>
                        <a:t>0.8685</a:t>
                      </a:r>
                      <a:endParaRPr lang="en-US" sz="1200">
                        <a:solidFill>
                          <a:srgbClr val="FF0000"/>
                        </a:solidFill>
                        <a:effectLst/>
                        <a:latin typeface="Calibri"/>
                        <a:ea typeface="DengXian"/>
                        <a:cs typeface="Times New Roman"/>
                      </a:endParaRPr>
                    </a:p>
                  </a:txBody>
                  <a:tcPr marL="174680" marR="104808" marT="104808" marB="10480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131414197"/>
                  </a:ext>
                </a:extLst>
              </a:tr>
              <a:tr h="426851">
                <a:tc>
                  <a:txBody>
                    <a:bodyPr/>
                    <a:lstStyle/>
                    <a:p>
                      <a:pPr marL="0" marR="0" algn="ctr">
                        <a:lnSpc>
                          <a:spcPct val="107000"/>
                        </a:lnSpc>
                        <a:spcBef>
                          <a:spcPts val="0"/>
                        </a:spcBef>
                        <a:spcAft>
                          <a:spcPts val="0"/>
                        </a:spcAft>
                      </a:pPr>
                      <a:r>
                        <a:rPr lang="en-US" sz="1200" b="1">
                          <a:solidFill>
                            <a:srgbClr val="FFFFFF"/>
                          </a:solidFill>
                          <a:effectLst/>
                        </a:rPr>
                        <a:t>2% sampled Random-domain unlabeled data</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0.8376</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0.8209</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0.8291</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446749659"/>
                  </a:ext>
                </a:extLst>
              </a:tr>
              <a:tr h="626228">
                <a:tc>
                  <a:txBody>
                    <a:bodyPr/>
                    <a:lstStyle/>
                    <a:p>
                      <a:pPr marL="0" marR="0" algn="ctr">
                        <a:lnSpc>
                          <a:spcPct val="107000"/>
                        </a:lnSpc>
                        <a:spcBef>
                          <a:spcPts val="0"/>
                        </a:spcBef>
                        <a:spcAft>
                          <a:spcPts val="0"/>
                        </a:spcAft>
                      </a:pPr>
                      <a:r>
                        <a:rPr lang="en-US" sz="1200" b="1">
                          <a:solidFill>
                            <a:srgbClr val="FFFFFF"/>
                          </a:solidFill>
                          <a:effectLst/>
                        </a:rPr>
                        <a:t>2% sampled Random-domain unlabeled data + In-domain unlabeled data</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0.8325</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0.8159</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0.8241</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65462968"/>
                  </a:ext>
                </a:extLst>
              </a:tr>
              <a:tr h="82681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200" b="1">
                          <a:solidFill>
                            <a:srgbClr val="FFFFFF"/>
                          </a:solidFill>
                          <a:effectLst/>
                        </a:rPr>
                        <a:t>4% sampled Random-domain unlabeled data + In-domain unlabeled data</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algn="ctr">
                        <a:lnSpc>
                          <a:spcPct val="107000"/>
                        </a:lnSpc>
                        <a:spcBef>
                          <a:spcPts val="0"/>
                        </a:spcBef>
                        <a:spcAft>
                          <a:spcPts val="0"/>
                        </a:spcAft>
                      </a:pP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latin typeface="Calibri"/>
                          <a:ea typeface="DengXian"/>
                          <a:cs typeface="Times New Roman"/>
                        </a:rPr>
                        <a:t>0.8038</a:t>
                      </a: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latin typeface="Calibri"/>
                          <a:ea typeface="DengXian"/>
                          <a:cs typeface="Times New Roman"/>
                        </a:rPr>
                        <a:t>0.8358</a:t>
                      </a: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latin typeface="Calibri"/>
                          <a:ea typeface="DengXian"/>
                          <a:cs typeface="Times New Roman"/>
                        </a:rPr>
                        <a:t>0.8195</a:t>
                      </a:r>
                    </a:p>
                  </a:txBody>
                  <a:tcPr marL="174680" marR="104808" marT="104808" marB="10480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569617384"/>
                  </a:ext>
                </a:extLst>
              </a:tr>
              <a:tr h="626228">
                <a:tc>
                  <a:txBody>
                    <a:bodyPr/>
                    <a:lstStyle/>
                    <a:p>
                      <a:pPr marL="0" marR="0" algn="ctr">
                        <a:lnSpc>
                          <a:spcPct val="107000"/>
                        </a:lnSpc>
                        <a:spcBef>
                          <a:spcPts val="0"/>
                        </a:spcBef>
                        <a:spcAft>
                          <a:spcPts val="0"/>
                        </a:spcAft>
                      </a:pPr>
                      <a:r>
                        <a:rPr lang="en-US" sz="1200" b="1">
                          <a:solidFill>
                            <a:srgbClr val="FFFFFF"/>
                          </a:solidFill>
                          <a:effectLst/>
                        </a:rPr>
                        <a:t>Production ML Model LCCRF</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0.82</a:t>
                      </a:r>
                    </a:p>
                    <a:p>
                      <a:pPr marL="0" marR="0" algn="ctr">
                        <a:lnSpc>
                          <a:spcPct val="107000"/>
                        </a:lnSpc>
                        <a:spcBef>
                          <a:spcPts val="0"/>
                        </a:spcBef>
                        <a:spcAft>
                          <a:spcPts val="0"/>
                        </a:spcAft>
                      </a:pP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0.68</a:t>
                      </a:r>
                    </a:p>
                    <a:p>
                      <a:pPr marL="0" marR="0" algn="ctr">
                        <a:lnSpc>
                          <a:spcPct val="107000"/>
                        </a:lnSpc>
                        <a:spcBef>
                          <a:spcPts val="0"/>
                        </a:spcBef>
                        <a:spcAft>
                          <a:spcPts val="0"/>
                        </a:spcAft>
                      </a:pP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0.74</a:t>
                      </a:r>
                    </a:p>
                    <a:p>
                      <a:pPr marL="0" marR="0" algn="ctr">
                        <a:lnSpc>
                          <a:spcPct val="107000"/>
                        </a:lnSpc>
                        <a:spcBef>
                          <a:spcPts val="0"/>
                        </a:spcBef>
                        <a:spcAft>
                          <a:spcPts val="0"/>
                        </a:spcAft>
                      </a:pP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18386865"/>
                  </a:ext>
                </a:extLst>
              </a:tr>
              <a:tr h="426851">
                <a:tc>
                  <a:txBody>
                    <a:bodyPr/>
                    <a:lstStyle/>
                    <a:p>
                      <a:pPr marL="0" marR="0" algn="ctr">
                        <a:lnSpc>
                          <a:spcPct val="107000"/>
                        </a:lnSpc>
                        <a:spcBef>
                          <a:spcPts val="0"/>
                        </a:spcBef>
                        <a:spcAft>
                          <a:spcPts val="0"/>
                        </a:spcAft>
                      </a:pPr>
                      <a:r>
                        <a:rPr lang="en-US" sz="1200" b="1">
                          <a:solidFill>
                            <a:srgbClr val="FFFFFF"/>
                          </a:solidFill>
                          <a:effectLst/>
                        </a:rPr>
                        <a:t>Production ML Model + Rule</a:t>
                      </a:r>
                      <a:endParaRPr lang="en-US"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0.83</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0.82</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marR="0" algn="ctr">
                        <a:lnSpc>
                          <a:spcPct val="107000"/>
                        </a:lnSpc>
                        <a:spcBef>
                          <a:spcPts val="0"/>
                        </a:spcBef>
                        <a:spcAft>
                          <a:spcPts val="0"/>
                        </a:spcAft>
                      </a:pPr>
                      <a:r>
                        <a:rPr lang="en-US" sz="1200">
                          <a:solidFill>
                            <a:schemeClr val="tx1">
                              <a:lumMod val="85000"/>
                              <a:lumOff val="15000"/>
                            </a:schemeClr>
                          </a:solidFill>
                          <a:effectLst/>
                        </a:rPr>
                        <a:t>0.82</a:t>
                      </a:r>
                      <a:endParaRPr lang="en-US" sz="12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74680" marR="104808" marT="104808" marB="104808">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1919275951"/>
                  </a:ext>
                </a:extLst>
              </a:tr>
            </a:tbl>
          </a:graphicData>
        </a:graphic>
      </p:graphicFrame>
    </p:spTree>
    <p:extLst>
      <p:ext uri="{BB962C8B-B14F-4D97-AF65-F5344CB8AC3E}">
        <p14:creationId xmlns:p14="http://schemas.microsoft.com/office/powerpoint/2010/main" val="272466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D644-0DF1-4D56-97F2-FC16A6D18FAA}"/>
              </a:ext>
            </a:extLst>
          </p:cNvPr>
          <p:cNvSpPr>
            <a:spLocks noGrp="1"/>
          </p:cNvSpPr>
          <p:nvPr>
            <p:ph type="title"/>
          </p:nvPr>
        </p:nvSpPr>
        <p:spPr>
          <a:xfrm>
            <a:off x="847344" y="300505"/>
            <a:ext cx="10506456" cy="1197864"/>
          </a:xfrm>
        </p:spPr>
        <p:txBody>
          <a:bodyPr vert="horz" lIns="91440" tIns="45720" rIns="91440" bIns="45720" rtlCol="0" anchor="b">
            <a:normAutofit fontScale="90000"/>
          </a:bodyPr>
          <a:lstStyle/>
          <a:p>
            <a:pPr algn="ctr"/>
            <a:r>
              <a:rPr lang="en-US" sz="5400"/>
              <a:t>Why </a:t>
            </a:r>
            <a:r>
              <a:rPr lang="en-US" sz="5400">
                <a:latin typeface="Calibri Light"/>
                <a:cs typeface="Calibri"/>
              </a:rPr>
              <a:t>unlabeled</a:t>
            </a:r>
            <a:r>
              <a:rPr lang="en-US" sz="5400">
                <a:latin typeface="Calibri"/>
                <a:cs typeface="Calibri"/>
              </a:rPr>
              <a:t> </a:t>
            </a:r>
            <a:r>
              <a:rPr lang="en-US" sz="5400"/>
              <a:t>data helps pre-training?</a:t>
            </a:r>
          </a:p>
        </p:txBody>
      </p:sp>
      <p:pic>
        <p:nvPicPr>
          <p:cNvPr id="4" name="Content Placeholder 3" descr="A screenshot of a cell phone&#10;&#10;Description automatically generated">
            <a:extLst>
              <a:ext uri="{FF2B5EF4-FFF2-40B4-BE49-F238E27FC236}">
                <a16:creationId xmlns:a16="http://schemas.microsoft.com/office/drawing/2014/main" id="{8A30DF25-625A-4CCD-8D51-0BEAB7D60021}"/>
              </a:ext>
            </a:extLst>
          </p:cNvPr>
          <p:cNvPicPr>
            <a:picLocks noGrp="1"/>
          </p:cNvPicPr>
          <p:nvPr>
            <p:ph idx="1"/>
          </p:nvPr>
        </p:nvPicPr>
        <p:blipFill>
          <a:blip r:embed="rId3"/>
          <a:stretch>
            <a:fillRect/>
          </a:stretch>
        </p:blipFill>
        <p:spPr>
          <a:xfrm>
            <a:off x="688606" y="2264230"/>
            <a:ext cx="4836333" cy="4008552"/>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0335E429-96CC-4D3B-93E5-AC0D58CA9163}"/>
              </a:ext>
            </a:extLst>
          </p:cNvPr>
          <p:cNvPicPr/>
          <p:nvPr/>
        </p:nvPicPr>
        <p:blipFill>
          <a:blip r:embed="rId4"/>
          <a:stretch>
            <a:fillRect/>
          </a:stretch>
        </p:blipFill>
        <p:spPr>
          <a:xfrm>
            <a:off x="6599403" y="2264229"/>
            <a:ext cx="4971647" cy="4008553"/>
          </a:xfrm>
          <a:prstGeom prst="rect">
            <a:avLst/>
          </a:prstGeom>
        </p:spPr>
      </p:pic>
      <p:sp>
        <p:nvSpPr>
          <p:cNvPr id="6" name="TextBox 5">
            <a:extLst>
              <a:ext uri="{FF2B5EF4-FFF2-40B4-BE49-F238E27FC236}">
                <a16:creationId xmlns:a16="http://schemas.microsoft.com/office/drawing/2014/main" id="{374CA185-DC38-4DEA-8637-AA2CD4DF51CC}"/>
              </a:ext>
            </a:extLst>
          </p:cNvPr>
          <p:cNvSpPr txBox="1"/>
          <p:nvPr/>
        </p:nvSpPr>
        <p:spPr>
          <a:xfrm>
            <a:off x="2164702" y="6488668"/>
            <a:ext cx="2639120" cy="369332"/>
          </a:xfrm>
          <a:prstGeom prst="rect">
            <a:avLst/>
          </a:prstGeom>
          <a:noFill/>
        </p:spPr>
        <p:txBody>
          <a:bodyPr wrap="none" rtlCol="0" anchor="t">
            <a:spAutoFit/>
          </a:bodyPr>
          <a:lstStyle/>
          <a:p>
            <a:r>
              <a:rPr lang="en-US"/>
              <a:t>Open-domain pre-training</a:t>
            </a:r>
          </a:p>
        </p:txBody>
      </p:sp>
      <p:sp>
        <p:nvSpPr>
          <p:cNvPr id="10" name="TextBox 9">
            <a:extLst>
              <a:ext uri="{FF2B5EF4-FFF2-40B4-BE49-F238E27FC236}">
                <a16:creationId xmlns:a16="http://schemas.microsoft.com/office/drawing/2014/main" id="{1F09241B-53A2-4E2A-B968-B1E103DF84BD}"/>
              </a:ext>
            </a:extLst>
          </p:cNvPr>
          <p:cNvSpPr txBox="1"/>
          <p:nvPr/>
        </p:nvSpPr>
        <p:spPr>
          <a:xfrm>
            <a:off x="7720002" y="6488668"/>
            <a:ext cx="6094520" cy="369332"/>
          </a:xfrm>
          <a:prstGeom prst="rect">
            <a:avLst/>
          </a:prstGeom>
          <a:noFill/>
        </p:spPr>
        <p:txBody>
          <a:bodyPr wrap="square" anchor="t">
            <a:spAutoFit/>
          </a:bodyPr>
          <a:lstStyle/>
          <a:p>
            <a:r>
              <a:rPr lang="en-US"/>
              <a:t>In-domain pre-training</a:t>
            </a:r>
          </a:p>
        </p:txBody>
      </p:sp>
    </p:spTree>
    <p:extLst>
      <p:ext uri="{BB962C8B-B14F-4D97-AF65-F5344CB8AC3E}">
        <p14:creationId xmlns:p14="http://schemas.microsoft.com/office/powerpoint/2010/main" val="1382857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236-67C8-4B72-B804-DC50FCB4ACF0}"/>
              </a:ext>
            </a:extLst>
          </p:cNvPr>
          <p:cNvSpPr>
            <a:spLocks noGrp="1"/>
          </p:cNvSpPr>
          <p:nvPr>
            <p:ph type="title"/>
          </p:nvPr>
        </p:nvSpPr>
        <p:spPr/>
        <p:txBody>
          <a:bodyPr/>
          <a:lstStyle/>
          <a:p>
            <a:r>
              <a:rPr lang="en-US">
                <a:ea typeface="+mj-lt"/>
                <a:cs typeface="+mj-lt"/>
              </a:rPr>
              <a:t>Questions to Answer</a:t>
            </a:r>
          </a:p>
          <a:p>
            <a:endParaRPr lang="en-US">
              <a:cs typeface="Calibri Light"/>
            </a:endParaRPr>
          </a:p>
        </p:txBody>
      </p:sp>
      <p:sp>
        <p:nvSpPr>
          <p:cNvPr id="3" name="Content Placeholder 2">
            <a:extLst>
              <a:ext uri="{FF2B5EF4-FFF2-40B4-BE49-F238E27FC236}">
                <a16:creationId xmlns:a16="http://schemas.microsoft.com/office/drawing/2014/main" id="{F62EBA3A-2BCB-4572-ADC8-B2009428A1FD}"/>
              </a:ext>
            </a:extLst>
          </p:cNvPr>
          <p:cNvSpPr>
            <a:spLocks noGrp="1"/>
          </p:cNvSpPr>
          <p:nvPr>
            <p:ph idx="1"/>
          </p:nvPr>
        </p:nvSpPr>
        <p:spPr/>
        <p:txBody>
          <a:bodyPr vert="horz" lIns="91440" tIns="45720" rIns="91440" bIns="45720" rtlCol="0" anchor="t">
            <a:normAutofit/>
          </a:bodyPr>
          <a:lstStyle/>
          <a:p>
            <a:r>
              <a:rPr lang="en-US">
                <a:ea typeface="+mn-lt"/>
                <a:cs typeface="+mn-lt"/>
              </a:rPr>
              <a:t>How unlabeled data help knowledge distillation?</a:t>
            </a:r>
          </a:p>
          <a:p>
            <a:pPr lvl="1"/>
            <a:r>
              <a:rPr lang="en-US">
                <a:ea typeface="+mn-lt"/>
                <a:cs typeface="+mn-lt"/>
              </a:rPr>
              <a:t>Whether the Transfer set helps student model </a:t>
            </a:r>
          </a:p>
          <a:p>
            <a:pPr lvl="1"/>
            <a:r>
              <a:rPr lang="en-US">
                <a:cs typeface="Calibri"/>
              </a:rPr>
              <a:t>Teacher model pre-training</a:t>
            </a:r>
            <a:endParaRPr lang="en-US">
              <a:ea typeface="+mn-lt"/>
              <a:cs typeface="+mn-lt"/>
            </a:endParaRPr>
          </a:p>
          <a:p>
            <a:r>
              <a:rPr lang="en-US" b="1">
                <a:ea typeface="+mn-lt"/>
                <a:cs typeface="+mn-lt"/>
              </a:rPr>
              <a:t>Whether the proposed method is robust to distribution mismatch?</a:t>
            </a:r>
          </a:p>
          <a:p>
            <a:r>
              <a:rPr lang="en-US" b="1">
                <a:ea typeface="+mn-lt"/>
                <a:cs typeface="+mn-lt"/>
              </a:rPr>
              <a:t>How to bridge </a:t>
            </a:r>
            <a:r>
              <a:rPr lang="en-US" b="1">
                <a:cs typeface="Calibri"/>
              </a:rPr>
              <a:t>the distribution gap in compliant and non-compliant?</a:t>
            </a:r>
          </a:p>
        </p:txBody>
      </p:sp>
    </p:spTree>
    <p:extLst>
      <p:ext uri="{BB962C8B-B14F-4D97-AF65-F5344CB8AC3E}">
        <p14:creationId xmlns:p14="http://schemas.microsoft.com/office/powerpoint/2010/main" val="247865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BAEFD-B93D-4889-97FC-1419DCD6FF6F}"/>
              </a:ext>
            </a:extLst>
          </p:cNvPr>
          <p:cNvSpPr>
            <a:spLocks noGrp="1"/>
          </p:cNvSpPr>
          <p:nvPr>
            <p:ph type="title"/>
          </p:nvPr>
        </p:nvSpPr>
        <p:spPr>
          <a:xfrm>
            <a:off x="841248" y="426720"/>
            <a:ext cx="10506456" cy="1919141"/>
          </a:xfrm>
        </p:spPr>
        <p:txBody>
          <a:bodyPr anchor="b">
            <a:normAutofit/>
          </a:bodyPr>
          <a:lstStyle/>
          <a:p>
            <a:r>
              <a:rPr lang="en-US" sz="6000"/>
              <a:t>Understanding the compliant and non-compliant gap</a:t>
            </a:r>
            <a:endParaRPr lang="en-US" sz="6000" strike="sngStrike">
              <a:cs typeface="Calibri Light"/>
            </a:endParaRPr>
          </a:p>
        </p:txBody>
      </p:sp>
      <p:sp>
        <p:nvSpPr>
          <p:cNvPr id="6"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4AE198D-7CCD-472A-8D49-3365AC7AEA0F}"/>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US" sz="2200">
                <a:ea typeface="+mn-lt"/>
                <a:cs typeface="+mn-lt"/>
              </a:rPr>
              <a:t>Experiment settings:</a:t>
            </a:r>
            <a:endParaRPr lang="zh-CN" altLang="en-US">
              <a:ea typeface="等线" panose="02010600030101010101" pitchFamily="2" charset="-122"/>
              <a:cs typeface="+mn-lt"/>
            </a:endParaRPr>
          </a:p>
          <a:p>
            <a:pPr lvl="1"/>
            <a:r>
              <a:rPr lang="en-US" sz="1800">
                <a:ea typeface="+mn-lt"/>
                <a:cs typeface="+mn-lt"/>
              </a:rPr>
              <a:t>Labeled Training data and Testing data are from different distribution</a:t>
            </a:r>
            <a:endParaRPr lang="zh-CN" altLang="en-US" sz="1800">
              <a:ea typeface="等线"/>
              <a:cs typeface="Calibri"/>
            </a:endParaRPr>
          </a:p>
          <a:p>
            <a:r>
              <a:rPr lang="en-US" sz="2200"/>
              <a:t>Goals: </a:t>
            </a:r>
            <a:endParaRPr lang="en-US" sz="2200">
              <a:cs typeface="Calibri"/>
            </a:endParaRPr>
          </a:p>
          <a:p>
            <a:pPr lvl="1"/>
            <a:r>
              <a:rPr lang="en-US" sz="1800"/>
              <a:t>Evaluate whether our current model is robust to distribution mismatch</a:t>
            </a:r>
            <a:endParaRPr lang="en-US" sz="1800">
              <a:cs typeface="Calibri"/>
            </a:endParaRPr>
          </a:p>
          <a:p>
            <a:pPr lvl="1"/>
            <a:r>
              <a:rPr lang="en-US" sz="1800"/>
              <a:t>Understand whether unlabeled data can help narrow the distribution gap</a:t>
            </a:r>
            <a:endParaRPr lang="en-US" sz="1800">
              <a:cs typeface="Calibri"/>
            </a:endParaRPr>
          </a:p>
          <a:p>
            <a:pPr lvl="1"/>
            <a:r>
              <a:rPr lang="en-US" sz="1800"/>
              <a:t>Understand the behavior of current LU for open text and contact name</a:t>
            </a:r>
            <a:endParaRPr lang="en-US" sz="1800">
              <a:cs typeface="Calibri"/>
            </a:endParaRPr>
          </a:p>
          <a:p>
            <a:r>
              <a:rPr lang="en-US" sz="2200"/>
              <a:t>Datasets: Generate Adversarial examples for LU from </a:t>
            </a:r>
            <a:r>
              <a:rPr lang="en-US" sz="2200" err="1"/>
              <a:t>cortana</a:t>
            </a:r>
            <a:r>
              <a:rPr lang="en-US" sz="2200"/>
              <a:t> response and smart reply response</a:t>
            </a:r>
            <a:endParaRPr lang="en-US" sz="2200">
              <a:cs typeface="Calibri"/>
            </a:endParaRPr>
          </a:p>
          <a:p>
            <a:pPr marL="457200" lvl="1" indent="0">
              <a:buNone/>
            </a:pPr>
            <a:endParaRPr lang="en-US" sz="2200"/>
          </a:p>
          <a:p>
            <a:pPr marL="457200" lvl="1" indent="0">
              <a:buNone/>
            </a:pPr>
            <a:endParaRPr lang="en-US" sz="2200"/>
          </a:p>
        </p:txBody>
      </p:sp>
    </p:spTree>
    <p:extLst>
      <p:ext uri="{BB962C8B-B14F-4D97-AF65-F5344CB8AC3E}">
        <p14:creationId xmlns:p14="http://schemas.microsoft.com/office/powerpoint/2010/main" val="1819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8D79-F120-48A2-8263-F38438A9F086}"/>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B8734F4A-8075-4752-A7E8-6DFA5C3FFF39}"/>
              </a:ext>
            </a:extLst>
          </p:cNvPr>
          <p:cNvSpPr>
            <a:spLocks noGrp="1"/>
          </p:cNvSpPr>
          <p:nvPr>
            <p:ph idx="1"/>
          </p:nvPr>
        </p:nvSpPr>
        <p:spPr/>
        <p:txBody>
          <a:bodyPr>
            <a:normAutofit/>
          </a:bodyPr>
          <a:lstStyle/>
          <a:p>
            <a:pPr algn="l" rtl="0" fontAlgn="base"/>
            <a:r>
              <a:rPr lang="en-US" sz="1800" b="0" i="0" u="none" strike="noStrike">
                <a:solidFill>
                  <a:srgbClr val="000000"/>
                </a:solidFill>
                <a:effectLst/>
                <a:latin typeface="Calibri" panose="020F0502020204030204" pitchFamily="34" charset="0"/>
              </a:rPr>
              <a:t>Data </a:t>
            </a:r>
            <a:endParaRPr lang="en-US" b="0" i="0" u="none" strike="noStrike">
              <a:solidFill>
                <a:srgbClr val="000000"/>
              </a:solidFill>
              <a:effectLst/>
              <a:latin typeface="&amp;quot"/>
            </a:endParaRPr>
          </a:p>
          <a:p>
            <a:pPr lvl="1" fontAlgn="base"/>
            <a:r>
              <a:rPr lang="en-US" sz="1400" b="0" i="0" u="none" strike="noStrike">
                <a:solidFill>
                  <a:srgbClr val="000000"/>
                </a:solidFill>
                <a:effectLst/>
                <a:latin typeface="Calibri" panose="020F0502020204030204" pitchFamily="34" charset="0"/>
              </a:rPr>
              <a:t>MSIT name lexicon: ~1M names. Cleaned too short names. Sample 90% for first name only, and 10% for full name. Popular first names. </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[('Michael', 4249), ('David', 3951), ('Wang', 3136), ('John', 2952), ('Li', 2868), ('Zhang', 2663), ('Daniel', 2523), ('Robert', 2476), ('James', 2404), ('Thomas', 2351)] </a:t>
            </a:r>
          </a:p>
          <a:p>
            <a:pPr lvl="1" fontAlgn="base"/>
            <a:r>
              <a:rPr lang="en-US" sz="1400" b="0" i="0" u="none" strike="noStrike" err="1">
                <a:solidFill>
                  <a:srgbClr val="000000"/>
                </a:solidFill>
                <a:effectLst/>
                <a:latin typeface="Calibri" panose="020F0502020204030204" pitchFamily="34" charset="0"/>
              </a:rPr>
              <a:t>SmartReply</a:t>
            </a:r>
            <a:r>
              <a:rPr lang="en-US" sz="1400" b="0" i="0" u="none" strike="noStrike">
                <a:solidFill>
                  <a:srgbClr val="000000"/>
                </a:solidFill>
                <a:effectLst/>
                <a:latin typeface="Calibri" panose="020F0502020204030204" pitchFamily="34" charset="0"/>
              </a:rPr>
              <a:t> response candidate: ~12M. Mix of model output and human curated. All from </a:t>
            </a:r>
            <a:r>
              <a:rPr lang="en-US" sz="1400" b="0" i="0" u="none" strike="noStrike" err="1">
                <a:solidFill>
                  <a:srgbClr val="000000"/>
                </a:solidFill>
                <a:effectLst/>
                <a:latin typeface="Calibri" panose="020F0502020204030204" pitchFamily="34" charset="0"/>
              </a:rPr>
              <a:t>aether</a:t>
            </a:r>
            <a:r>
              <a:rPr lang="en-US" sz="1400" b="0" i="0" u="none" strike="noStrike">
                <a:solidFill>
                  <a:srgbClr val="000000"/>
                </a:solidFill>
                <a:effectLst/>
                <a:latin typeface="Calibri" panose="020F0502020204030204" pitchFamily="34" charset="0"/>
              </a:rPr>
              <a:t> non-compliant experiments. Example:  </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[('Thank you', 996), ('Thanks', 547), ('Ok, thanks', 481), ('Will do', 389), ('Got it, thanks', 380) </a:t>
            </a:r>
          </a:p>
          <a:p>
            <a:pPr algn="l" rtl="0" fontAlgn="base"/>
            <a:r>
              <a:rPr lang="en-US" sz="1800" b="0" i="0" u="none" strike="noStrike">
                <a:solidFill>
                  <a:srgbClr val="000000"/>
                </a:solidFill>
                <a:effectLst/>
                <a:latin typeface="Calibri" panose="020F0502020204030204" pitchFamily="34" charset="0"/>
              </a:rPr>
              <a:t>Algorithm </a:t>
            </a:r>
            <a:endParaRPr lang="en-US" b="0" i="0" u="none" strike="noStrike">
              <a:solidFill>
                <a:srgbClr val="000000"/>
              </a:solidFill>
              <a:effectLst/>
              <a:latin typeface="&amp;quot"/>
            </a:endParaRPr>
          </a:p>
          <a:p>
            <a:pPr lvl="1" fontAlgn="base">
              <a:buFont typeface="+mj-lt"/>
              <a:buAutoNum type="arabicPeriod"/>
            </a:pPr>
            <a:r>
              <a:rPr lang="en-US" sz="1400" b="0" i="0" u="none" strike="noStrike">
                <a:solidFill>
                  <a:srgbClr val="000000"/>
                </a:solidFill>
                <a:effectLst/>
                <a:latin typeface="Calibri" panose="020F0502020204030204" pitchFamily="34" charset="0"/>
              </a:rPr>
              <a:t>Sample one of annotation slot examples (</a:t>
            </a:r>
            <a:r>
              <a:rPr lang="en-US" sz="1400" b="0" i="0" u="none" strike="noStrike" err="1">
                <a:solidFill>
                  <a:srgbClr val="000000"/>
                </a:solidFill>
                <a:effectLst/>
                <a:latin typeface="Calibri" panose="020F0502020204030204" pitchFamily="34" charset="0"/>
              </a:rPr>
              <a:t>send_text</a:t>
            </a:r>
            <a:r>
              <a:rPr lang="en-US" sz="1400" b="0" i="0" u="none" strike="noStrike">
                <a:solidFill>
                  <a:srgbClr val="000000"/>
                </a:solidFill>
                <a:effectLst/>
                <a:latin typeface="Calibri" panose="020F0502020204030204" pitchFamily="34" charset="0"/>
              </a:rPr>
              <a:t> with &lt;message&gt;, ~600) </a:t>
            </a:r>
          </a:p>
          <a:p>
            <a:pPr lvl="1" fontAlgn="base">
              <a:buFont typeface="+mj-lt"/>
              <a:buAutoNum type="arabicPeriod" startAt="2"/>
            </a:pPr>
            <a:r>
              <a:rPr lang="en-US" sz="1400" b="0" i="0" u="none" strike="noStrike">
                <a:solidFill>
                  <a:srgbClr val="000000"/>
                </a:solidFill>
                <a:effectLst/>
                <a:latin typeface="Calibri" panose="020F0502020204030204" pitchFamily="34" charset="0"/>
              </a:rPr>
              <a:t>Sample one of names from MSIT lexicon (~1M names) for &lt;</a:t>
            </a:r>
            <a:r>
              <a:rPr lang="en-US" sz="1400" b="0" i="0" u="none" strike="noStrike" err="1">
                <a:solidFill>
                  <a:srgbClr val="000000"/>
                </a:solidFill>
                <a:effectLst/>
                <a:latin typeface="Calibri" panose="020F0502020204030204" pitchFamily="34" charset="0"/>
              </a:rPr>
              <a:t>contact_name</a:t>
            </a:r>
            <a:r>
              <a:rPr lang="en-US" sz="1400" b="0" i="0" u="none" strike="noStrike">
                <a:solidFill>
                  <a:srgbClr val="000000"/>
                </a:solidFill>
                <a:effectLst/>
                <a:latin typeface="Calibri" panose="020F0502020204030204" pitchFamily="34" charset="0"/>
              </a:rPr>
              <a:t>&gt;  </a:t>
            </a:r>
          </a:p>
          <a:p>
            <a:pPr lvl="1" fontAlgn="base">
              <a:buFont typeface="+mj-lt"/>
              <a:buAutoNum type="arabicPeriod" startAt="3"/>
            </a:pPr>
            <a:r>
              <a:rPr lang="en-US" sz="1400" b="0" i="0" u="none" strike="noStrike">
                <a:solidFill>
                  <a:srgbClr val="000000"/>
                </a:solidFill>
                <a:effectLst/>
                <a:latin typeface="Calibri" panose="020F0502020204030204" pitchFamily="34" charset="0"/>
              </a:rPr>
              <a:t>Sample one of reply candidates from </a:t>
            </a:r>
            <a:r>
              <a:rPr lang="en-US" sz="1400" b="0" i="0" u="none" strike="noStrike" err="1">
                <a:solidFill>
                  <a:srgbClr val="000000"/>
                </a:solidFill>
                <a:effectLst/>
                <a:latin typeface="Calibri" panose="020F0502020204030204" pitchFamily="34" charset="0"/>
              </a:rPr>
              <a:t>SmartReply</a:t>
            </a:r>
            <a:r>
              <a:rPr lang="en-US" sz="1400" b="0" i="0" u="none" strike="noStrike">
                <a:solidFill>
                  <a:srgbClr val="000000"/>
                </a:solidFill>
                <a:effectLst/>
                <a:latin typeface="Calibri" panose="020F0502020204030204" pitchFamily="34" charset="0"/>
              </a:rPr>
              <a:t> candidates (~12M) </a:t>
            </a:r>
          </a:p>
          <a:p>
            <a:pPr algn="l" rtl="0" fontAlgn="base"/>
            <a:r>
              <a:rPr lang="en-US" sz="1800" b="0" i="0" u="none" strike="noStrike">
                <a:solidFill>
                  <a:srgbClr val="000000"/>
                </a:solidFill>
                <a:effectLst/>
                <a:latin typeface="Calibri" panose="020F0502020204030204" pitchFamily="34" charset="0"/>
              </a:rPr>
              <a:t>Examples: </a:t>
            </a:r>
            <a:endParaRPr lang="en-US" b="0" i="0" u="none" strike="noStrike">
              <a:solidFill>
                <a:srgbClr val="000000"/>
              </a:solidFill>
              <a:effectLst/>
              <a:latin typeface="&amp;quot"/>
            </a:endParaRPr>
          </a:p>
          <a:p>
            <a:pPr lvl="1" fontAlgn="base"/>
            <a:r>
              <a:rPr lang="en-US" sz="1400" b="0" i="0" u="none" strike="noStrike">
                <a:solidFill>
                  <a:srgbClr val="000000"/>
                </a:solidFill>
                <a:effectLst/>
                <a:latin typeface="Calibri" panose="020F0502020204030204" pitchFamily="34" charset="0"/>
              </a:rPr>
              <a:t>Send a message to </a:t>
            </a:r>
            <a:r>
              <a:rPr lang="en-US" sz="1400" b="0" i="0" u="none" strike="noStrike" err="1">
                <a:solidFill>
                  <a:srgbClr val="000000"/>
                </a:solidFill>
                <a:effectLst/>
                <a:latin typeface="Calibri" panose="020F0502020204030204" pitchFamily="34" charset="0"/>
              </a:rPr>
              <a:t>Nayan</a:t>
            </a:r>
            <a:r>
              <a:rPr lang="en-US" sz="1400" b="0" i="0" u="none" strike="noStrike">
                <a:solidFill>
                  <a:srgbClr val="000000"/>
                </a:solidFill>
                <a:effectLst/>
                <a:latin typeface="Calibri" panose="020F0502020204030204" pitchFamily="34" charset="0"/>
              </a:rPr>
              <a:t> that </a:t>
            </a:r>
            <a:r>
              <a:rPr lang="en-US" sz="1400" b="0" i="0" u="none" strike="noStrike" err="1">
                <a:solidFill>
                  <a:srgbClr val="000000"/>
                </a:solidFill>
                <a:effectLst/>
                <a:latin typeface="Calibri" panose="020F0502020204030204" pitchFamily="34" charset="0"/>
              </a:rPr>
              <a:t>i</a:t>
            </a:r>
            <a:r>
              <a:rPr lang="en-US" sz="1400" b="0" i="0" u="none" strike="noStrike">
                <a:solidFill>
                  <a:srgbClr val="000000"/>
                </a:solidFill>
                <a:effectLst/>
                <a:latin typeface="Calibri" panose="020F0502020204030204" pitchFamily="34" charset="0"/>
              </a:rPr>
              <a:t> think its okay, Send message to Abhishek  do you have a pic </a:t>
            </a:r>
            <a:endParaRPr lang="en-US" b="0" i="0" u="none" strike="noStrike">
              <a:solidFill>
                <a:srgbClr val="000000"/>
              </a:solidFill>
              <a:effectLst/>
              <a:latin typeface="&amp;quot"/>
            </a:endParaRPr>
          </a:p>
          <a:p>
            <a:endParaRPr lang="en-US"/>
          </a:p>
        </p:txBody>
      </p:sp>
    </p:spTree>
    <p:extLst>
      <p:ext uri="{BB962C8B-B14F-4D97-AF65-F5344CB8AC3E}">
        <p14:creationId xmlns:p14="http://schemas.microsoft.com/office/powerpoint/2010/main" val="144218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FE04-3D79-42A8-AA3A-20619B6E6948}"/>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F84CB008-8580-4301-B380-C6EF3D950C6D}"/>
              </a:ext>
            </a:extLst>
          </p:cNvPr>
          <p:cNvSpPr>
            <a:spLocks noGrp="1"/>
          </p:cNvSpPr>
          <p:nvPr>
            <p:ph idx="1"/>
          </p:nvPr>
        </p:nvSpPr>
        <p:spPr/>
        <p:txBody>
          <a:bodyPr>
            <a:normAutofit/>
          </a:bodyPr>
          <a:lstStyle/>
          <a:p>
            <a:pPr algn="l" rtl="0" fontAlgn="base"/>
            <a:r>
              <a:rPr lang="en-US" sz="1800" b="0" i="0" u="none" strike="noStrike">
                <a:solidFill>
                  <a:srgbClr val="000000"/>
                </a:solidFill>
                <a:effectLst/>
                <a:latin typeface="Calibri" panose="020F0502020204030204" pitchFamily="34" charset="0"/>
              </a:rPr>
              <a:t>A little hard case that includes person name within message, for example, send a message to </a:t>
            </a:r>
            <a:r>
              <a:rPr lang="en-US" sz="1800" b="0" i="0" u="none" strike="noStrike" err="1">
                <a:solidFill>
                  <a:srgbClr val="000000"/>
                </a:solidFill>
                <a:effectLst/>
                <a:latin typeface="Calibri" panose="020F0502020204030204" pitchFamily="34" charset="0"/>
              </a:rPr>
              <a:t>Minwoo</a:t>
            </a:r>
            <a:r>
              <a:rPr lang="en-US" sz="1800" b="0" i="0" u="none" strike="noStrike">
                <a:solidFill>
                  <a:srgbClr val="000000"/>
                </a:solidFill>
                <a:effectLst/>
                <a:latin typeface="Calibri" panose="020F0502020204030204" pitchFamily="34" charset="0"/>
              </a:rPr>
              <a:t>, Hi </a:t>
            </a:r>
            <a:r>
              <a:rPr lang="en-US" sz="1800" b="0" i="0" u="none" strike="noStrike" err="1">
                <a:solidFill>
                  <a:srgbClr val="000000"/>
                </a:solidFill>
                <a:effectLst/>
                <a:latin typeface="Calibri" panose="020F0502020204030204" pitchFamily="34" charset="0"/>
              </a:rPr>
              <a:t>Minwoo</a:t>
            </a:r>
            <a:r>
              <a:rPr lang="en-US" sz="1800" b="0" i="0" u="none" strike="noStrike">
                <a:solidFill>
                  <a:srgbClr val="000000"/>
                </a:solidFill>
                <a:effectLst/>
                <a:latin typeface="Calibri" panose="020F0502020204030204" pitchFamily="34" charset="0"/>
              </a:rPr>
              <a:t>. </a:t>
            </a:r>
            <a:endParaRPr lang="en-US" b="0" i="0" u="none" strike="noStrike">
              <a:solidFill>
                <a:srgbClr val="000000"/>
              </a:solidFill>
              <a:effectLst/>
              <a:latin typeface="&amp;quot"/>
            </a:endParaRPr>
          </a:p>
          <a:p>
            <a:pPr algn="l" rtl="0" fontAlgn="base"/>
            <a:r>
              <a:rPr lang="en-US" sz="1800" b="0" i="0" u="none" strike="noStrike">
                <a:solidFill>
                  <a:srgbClr val="000000"/>
                </a:solidFill>
                <a:effectLst/>
                <a:latin typeface="Calibri" panose="020F0502020204030204" pitchFamily="34" charset="0"/>
              </a:rPr>
              <a:t>Data </a:t>
            </a:r>
            <a:endParaRPr lang="en-US" b="0" i="0" u="none" strike="noStrike">
              <a:solidFill>
                <a:srgbClr val="000000"/>
              </a:solidFill>
              <a:effectLst/>
              <a:latin typeface="&amp;quot"/>
            </a:endParaRPr>
          </a:p>
          <a:p>
            <a:pPr lvl="1" fontAlgn="base"/>
            <a:r>
              <a:rPr lang="en-US" sz="1400" b="0" i="0" u="none" strike="noStrike">
                <a:solidFill>
                  <a:srgbClr val="000000"/>
                </a:solidFill>
                <a:effectLst/>
                <a:latin typeface="Calibri" panose="020F0502020204030204" pitchFamily="34" charset="0"/>
              </a:rPr>
              <a:t>MSIT name lexicon: same as above </a:t>
            </a:r>
          </a:p>
          <a:p>
            <a:pPr lvl="1" fontAlgn="base"/>
            <a:r>
              <a:rPr lang="en-US" sz="1400" b="0" i="0" u="none" strike="noStrike">
                <a:solidFill>
                  <a:srgbClr val="000000"/>
                </a:solidFill>
                <a:effectLst/>
                <a:latin typeface="Calibri" panose="020F0502020204030204" pitchFamily="34" charset="0"/>
              </a:rPr>
              <a:t>Cortana queries that has &lt;</a:t>
            </a:r>
            <a:r>
              <a:rPr lang="en-US" sz="1400" b="0" i="0" u="none" strike="noStrike" err="1">
                <a:solidFill>
                  <a:srgbClr val="000000"/>
                </a:solidFill>
                <a:effectLst/>
                <a:latin typeface="Calibri" panose="020F0502020204030204" pitchFamily="34" charset="0"/>
              </a:rPr>
              <a:t>contact_name</a:t>
            </a:r>
            <a:r>
              <a:rPr lang="en-US" sz="1400" b="0" i="0" u="none" strike="noStrike">
                <a:solidFill>
                  <a:srgbClr val="000000"/>
                </a:solidFill>
                <a:effectLst/>
                <a:latin typeface="Calibri" panose="020F0502020204030204" pitchFamily="34" charset="0"/>
              </a:rPr>
              <a:t>&gt; - no communication and messaging-related scenario. ~650K.  </a:t>
            </a:r>
          </a:p>
          <a:p>
            <a:pPr algn="l" rtl="0" fontAlgn="base"/>
            <a:r>
              <a:rPr lang="en-US" sz="1800" b="0" i="0" u="none" strike="noStrike">
                <a:solidFill>
                  <a:srgbClr val="000000"/>
                </a:solidFill>
                <a:effectLst/>
                <a:latin typeface="Calibri" panose="020F0502020204030204" pitchFamily="34" charset="0"/>
              </a:rPr>
              <a:t>Algorithm </a:t>
            </a:r>
            <a:endParaRPr lang="en-US" b="0" i="0" u="none" strike="noStrike">
              <a:solidFill>
                <a:srgbClr val="000000"/>
              </a:solidFill>
              <a:effectLst/>
              <a:latin typeface="&amp;quot"/>
            </a:endParaRPr>
          </a:p>
          <a:p>
            <a:pPr lvl="1" fontAlgn="base">
              <a:buFont typeface="+mj-lt"/>
              <a:buAutoNum type="arabicPeriod"/>
            </a:pPr>
            <a:r>
              <a:rPr lang="en-US" sz="1400" b="0" i="0" u="none" strike="noStrike">
                <a:solidFill>
                  <a:srgbClr val="000000"/>
                </a:solidFill>
                <a:effectLst/>
                <a:latin typeface="Calibri" panose="020F0502020204030204" pitchFamily="34" charset="0"/>
              </a:rPr>
              <a:t>Sample one of annotation slot examples (~2k) </a:t>
            </a:r>
          </a:p>
          <a:p>
            <a:pPr lvl="1" fontAlgn="base">
              <a:buFont typeface="+mj-lt"/>
              <a:buAutoNum type="arabicPeriod" startAt="2"/>
            </a:pPr>
            <a:r>
              <a:rPr lang="en-US" sz="1400" b="0" i="0" u="none" strike="noStrike">
                <a:solidFill>
                  <a:srgbClr val="000000"/>
                </a:solidFill>
                <a:effectLst/>
                <a:latin typeface="Calibri" panose="020F0502020204030204" pitchFamily="34" charset="0"/>
              </a:rPr>
              <a:t>If &lt;message&gt; presents: Sample &lt;</a:t>
            </a:r>
            <a:r>
              <a:rPr lang="en-US" sz="1400" b="0" i="0" u="none" strike="noStrike" err="1">
                <a:solidFill>
                  <a:srgbClr val="000000"/>
                </a:solidFill>
                <a:effectLst/>
                <a:latin typeface="Calibri" panose="020F0502020204030204" pitchFamily="34" charset="0"/>
              </a:rPr>
              <a:t>contact_name</a:t>
            </a:r>
            <a:r>
              <a:rPr lang="en-US" sz="1400" b="0" i="0" u="none" strike="noStrike">
                <a:solidFill>
                  <a:srgbClr val="000000"/>
                </a:solidFill>
                <a:effectLst/>
                <a:latin typeface="Calibri" panose="020F0502020204030204" pitchFamily="34" charset="0"/>
              </a:rPr>
              <a:t>&gt; from MSIT name lexicon and &lt;message&gt; from candidate query set </a:t>
            </a:r>
          </a:p>
          <a:p>
            <a:pPr lvl="1" fontAlgn="base">
              <a:buFont typeface="+mj-lt"/>
              <a:buAutoNum type="arabicPeriod" startAt="3"/>
            </a:pPr>
            <a:r>
              <a:rPr lang="en-US" sz="1400" b="0" i="0" u="none" strike="noStrike">
                <a:solidFill>
                  <a:srgbClr val="000000"/>
                </a:solidFill>
                <a:effectLst/>
                <a:latin typeface="Calibri" panose="020F0502020204030204" pitchFamily="34" charset="0"/>
              </a:rPr>
              <a:t>If no &lt;message&gt; present: Sample &lt;</a:t>
            </a:r>
            <a:r>
              <a:rPr lang="en-US" sz="1400" b="0" i="0" u="none" strike="noStrike" err="1">
                <a:solidFill>
                  <a:srgbClr val="000000"/>
                </a:solidFill>
                <a:effectLst/>
                <a:latin typeface="Calibri" panose="020F0502020204030204" pitchFamily="34" charset="0"/>
              </a:rPr>
              <a:t>contact_name</a:t>
            </a:r>
            <a:r>
              <a:rPr lang="en-US" sz="1400" b="0" i="0" u="none" strike="noStrike">
                <a:solidFill>
                  <a:srgbClr val="000000"/>
                </a:solidFill>
                <a:effectLst/>
                <a:latin typeface="Calibri" panose="020F0502020204030204" pitchFamily="34" charset="0"/>
              </a:rPr>
              <a:t>&gt; and append “Hi/Hello &lt;</a:t>
            </a:r>
            <a:r>
              <a:rPr lang="en-US" sz="1400" b="0" i="0" u="none" strike="noStrike" err="1">
                <a:solidFill>
                  <a:srgbClr val="000000"/>
                </a:solidFill>
                <a:effectLst/>
                <a:latin typeface="Calibri" panose="020F0502020204030204" pitchFamily="34" charset="0"/>
              </a:rPr>
              <a:t>contact_name</a:t>
            </a:r>
            <a:r>
              <a:rPr lang="en-US" sz="1400" b="0" i="0" u="none" strike="noStrike">
                <a:solidFill>
                  <a:srgbClr val="000000"/>
                </a:solidFill>
                <a:effectLst/>
                <a:latin typeface="Calibri" panose="020F0502020204030204" pitchFamily="34" charset="0"/>
              </a:rPr>
              <a:t>&gt;”  </a:t>
            </a:r>
          </a:p>
          <a:p>
            <a:pPr algn="l" rtl="0" fontAlgn="base"/>
            <a:r>
              <a:rPr lang="en-US" sz="1800" b="0" i="0" u="none" strike="noStrike">
                <a:solidFill>
                  <a:srgbClr val="000000"/>
                </a:solidFill>
                <a:effectLst/>
                <a:latin typeface="Calibri" panose="020F0502020204030204" pitchFamily="34" charset="0"/>
              </a:rPr>
              <a:t>Example: </a:t>
            </a:r>
            <a:endParaRPr lang="en-US" b="0" i="0" u="none" strike="noStrike">
              <a:solidFill>
                <a:srgbClr val="000000"/>
              </a:solidFill>
              <a:effectLst/>
              <a:latin typeface="&amp;quot"/>
            </a:endParaRPr>
          </a:p>
          <a:p>
            <a:pPr lvl="1" fontAlgn="base"/>
            <a:r>
              <a:rPr lang="en-US" sz="1400" b="0" i="0" u="none" strike="noStrike">
                <a:solidFill>
                  <a:srgbClr val="000000"/>
                </a:solidFill>
                <a:effectLst/>
                <a:latin typeface="Calibri" panose="020F0502020204030204" pitchFamily="34" charset="0"/>
              </a:rPr>
              <a:t>Send a message to </a:t>
            </a:r>
            <a:r>
              <a:rPr lang="en-US" sz="1400" b="0" i="0" u="none" strike="noStrike" err="1">
                <a:solidFill>
                  <a:srgbClr val="000000"/>
                </a:solidFill>
                <a:effectLst/>
                <a:latin typeface="Calibri" panose="020F0502020204030204" pitchFamily="34" charset="0"/>
              </a:rPr>
              <a:t>Boshuizen</a:t>
            </a:r>
            <a:r>
              <a:rPr lang="en-US" sz="1400" b="0" i="0" u="none" strike="noStrike">
                <a:solidFill>
                  <a:srgbClr val="000000"/>
                </a:solidFill>
                <a:effectLst/>
                <a:latin typeface="Calibri" panose="020F0502020204030204" pitchFamily="34" charset="0"/>
              </a:rPr>
              <a:t> saying it's </a:t>
            </a:r>
            <a:r>
              <a:rPr lang="en-US" sz="1400" b="0" i="0" u="none" strike="noStrike" err="1">
                <a:solidFill>
                  <a:srgbClr val="000000"/>
                </a:solidFill>
                <a:effectLst/>
                <a:latin typeface="Calibri" panose="020F0502020204030204" pitchFamily="34" charset="0"/>
              </a:rPr>
              <a:t>hilbun</a:t>
            </a:r>
            <a:r>
              <a:rPr lang="en-US" sz="1400" b="0" i="0" u="none" strike="noStrike">
                <a:solidFill>
                  <a:srgbClr val="000000"/>
                </a:solidFill>
                <a:effectLst/>
                <a:latin typeface="Calibri" panose="020F0502020204030204" pitchFamily="34" charset="0"/>
              </a:rPr>
              <a:t>, Hey Cortana, send a text to </a:t>
            </a:r>
            <a:r>
              <a:rPr lang="en-US" sz="1400" b="0" i="0" u="none" strike="noStrike" err="1">
                <a:solidFill>
                  <a:srgbClr val="000000"/>
                </a:solidFill>
                <a:effectLst/>
                <a:latin typeface="Calibri" panose="020F0502020204030204" pitchFamily="34" charset="0"/>
              </a:rPr>
              <a:t>Nemani</a:t>
            </a:r>
            <a:r>
              <a:rPr lang="en-US" sz="1400" b="0" i="0" u="none" strike="noStrike">
                <a:solidFill>
                  <a:srgbClr val="000000"/>
                </a:solidFill>
                <a:effectLst/>
                <a:latin typeface="Calibri" panose="020F0502020204030204" pitchFamily="34" charset="0"/>
              </a:rPr>
              <a:t> hey Neman </a:t>
            </a:r>
            <a:endParaRPr lang="en-US" b="0" i="0" u="none" strike="noStrike">
              <a:solidFill>
                <a:srgbClr val="000000"/>
              </a:solidFill>
              <a:effectLst/>
              <a:latin typeface="&amp;quot"/>
            </a:endParaRPr>
          </a:p>
          <a:p>
            <a:endParaRPr lang="en-US"/>
          </a:p>
        </p:txBody>
      </p:sp>
    </p:spTree>
    <p:extLst>
      <p:ext uri="{BB962C8B-B14F-4D97-AF65-F5344CB8AC3E}">
        <p14:creationId xmlns:p14="http://schemas.microsoft.com/office/powerpoint/2010/main" val="123790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BCFDD-0E0D-44D3-8D1B-4F4391419E13}"/>
              </a:ext>
            </a:extLst>
          </p:cNvPr>
          <p:cNvSpPr txBox="1"/>
          <p:nvPr/>
        </p:nvSpPr>
        <p:spPr>
          <a:xfrm>
            <a:off x="1003943" y="5307339"/>
            <a:ext cx="10460088" cy="1173360"/>
          </a:xfrm>
          <a:prstGeom prst="rect">
            <a:avLst/>
          </a:prstGeom>
        </p:spPr>
        <p:txBody>
          <a:bodyPr vert="horz" lIns="91440" tIns="45720" rIns="91440" bIns="45720" rtlCol="0" anchor="t">
            <a:normAutofit/>
          </a:bodyPr>
          <a:lstStyle/>
          <a:p>
            <a:pPr marL="57150">
              <a:lnSpc>
                <a:spcPct val="90000"/>
              </a:lnSpc>
              <a:spcAft>
                <a:spcPts val="600"/>
              </a:spcAft>
            </a:pPr>
            <a:r>
              <a:rPr lang="en-US" sz="1400"/>
              <a:t>Take away:</a:t>
            </a:r>
          </a:p>
          <a:p>
            <a:pPr marL="285750" indent="-228600">
              <a:lnSpc>
                <a:spcPct val="90000"/>
              </a:lnSpc>
              <a:spcAft>
                <a:spcPts val="600"/>
              </a:spcAft>
              <a:buFont typeface="Arial" panose="020B0604020202020204" pitchFamily="34" charset="0"/>
              <a:buChar char="•"/>
            </a:pPr>
            <a:r>
              <a:rPr lang="en-US" sz="1400"/>
              <a:t>Teacher model is relatively robust to distribution mismatch</a:t>
            </a:r>
            <a:endParaRPr lang="en-US" sz="1400">
              <a:cs typeface="Calibri"/>
            </a:endParaRPr>
          </a:p>
          <a:p>
            <a:pPr marL="285750" indent="-228600">
              <a:lnSpc>
                <a:spcPct val="90000"/>
              </a:lnSpc>
              <a:spcAft>
                <a:spcPts val="600"/>
              </a:spcAft>
              <a:buFont typeface="Arial" panose="020B0604020202020204" pitchFamily="34" charset="0"/>
              <a:buChar char="•"/>
            </a:pPr>
            <a:r>
              <a:rPr lang="en-US" sz="1400"/>
              <a:t>Student model’s generalization ability still limits by its capacity </a:t>
            </a:r>
            <a:endParaRPr lang="en-US" sz="1400">
              <a:cs typeface="Calibri"/>
            </a:endParaRPr>
          </a:p>
          <a:p>
            <a:pPr marL="285750" indent="-228600">
              <a:lnSpc>
                <a:spcPct val="90000"/>
              </a:lnSpc>
              <a:spcAft>
                <a:spcPts val="600"/>
              </a:spcAft>
              <a:buFont typeface="Arial" panose="020B0604020202020204" pitchFamily="34" charset="0"/>
              <a:buChar char="•"/>
            </a:pPr>
            <a:r>
              <a:rPr lang="en-US" sz="1400"/>
              <a:t>Adding unlabeled data from similar distribution helps distillation</a:t>
            </a:r>
            <a:endParaRPr lang="en-US" sz="1400">
              <a:cs typeface="Calibri"/>
            </a:endParaRPr>
          </a:p>
        </p:txBody>
      </p:sp>
      <p:graphicFrame>
        <p:nvGraphicFramePr>
          <p:cNvPr id="4" name="Content Placeholder 3">
            <a:extLst>
              <a:ext uri="{FF2B5EF4-FFF2-40B4-BE49-F238E27FC236}">
                <a16:creationId xmlns:a16="http://schemas.microsoft.com/office/drawing/2014/main" id="{00DB5AA0-C5F2-48DC-B23A-A0A4CC412183}"/>
              </a:ext>
            </a:extLst>
          </p:cNvPr>
          <p:cNvGraphicFramePr>
            <a:graphicFrameLocks noGrp="1"/>
          </p:cNvGraphicFramePr>
          <p:nvPr>
            <p:ph idx="4294967295"/>
            <p:extLst>
              <p:ext uri="{D42A27DB-BD31-4B8C-83A1-F6EECF244321}">
                <p14:modId xmlns:p14="http://schemas.microsoft.com/office/powerpoint/2010/main" val="2296015468"/>
              </p:ext>
            </p:extLst>
          </p:nvPr>
        </p:nvGraphicFramePr>
        <p:xfrm>
          <a:off x="1003943" y="832239"/>
          <a:ext cx="10386293" cy="3316878"/>
        </p:xfrm>
        <a:graphic>
          <a:graphicData uri="http://schemas.openxmlformats.org/drawingml/2006/table">
            <a:tbl>
              <a:tblPr firstRow="1" firstCol="1" bandRow="1">
                <a:tableStyleId>{8799B23B-EC83-4686-B30A-512413B5E67A}</a:tableStyleId>
              </a:tblPr>
              <a:tblGrid>
                <a:gridCol w="2330231">
                  <a:extLst>
                    <a:ext uri="{9D8B030D-6E8A-4147-A177-3AD203B41FA5}">
                      <a16:colId xmlns:a16="http://schemas.microsoft.com/office/drawing/2014/main" val="127297499"/>
                    </a:ext>
                  </a:extLst>
                </a:gridCol>
                <a:gridCol w="1342677">
                  <a:extLst>
                    <a:ext uri="{9D8B030D-6E8A-4147-A177-3AD203B41FA5}">
                      <a16:colId xmlns:a16="http://schemas.microsoft.com/office/drawing/2014/main" val="1530785884"/>
                    </a:ext>
                  </a:extLst>
                </a:gridCol>
                <a:gridCol w="1342677">
                  <a:extLst>
                    <a:ext uri="{9D8B030D-6E8A-4147-A177-3AD203B41FA5}">
                      <a16:colId xmlns:a16="http://schemas.microsoft.com/office/drawing/2014/main" val="1760863176"/>
                    </a:ext>
                  </a:extLst>
                </a:gridCol>
                <a:gridCol w="1342677">
                  <a:extLst>
                    <a:ext uri="{9D8B030D-6E8A-4147-A177-3AD203B41FA5}">
                      <a16:colId xmlns:a16="http://schemas.microsoft.com/office/drawing/2014/main" val="3903939412"/>
                    </a:ext>
                  </a:extLst>
                </a:gridCol>
                <a:gridCol w="1342677">
                  <a:extLst>
                    <a:ext uri="{9D8B030D-6E8A-4147-A177-3AD203B41FA5}">
                      <a16:colId xmlns:a16="http://schemas.microsoft.com/office/drawing/2014/main" val="2314494009"/>
                    </a:ext>
                  </a:extLst>
                </a:gridCol>
                <a:gridCol w="1342677">
                  <a:extLst>
                    <a:ext uri="{9D8B030D-6E8A-4147-A177-3AD203B41FA5}">
                      <a16:colId xmlns:a16="http://schemas.microsoft.com/office/drawing/2014/main" val="2737772375"/>
                    </a:ext>
                  </a:extLst>
                </a:gridCol>
                <a:gridCol w="1342677">
                  <a:extLst>
                    <a:ext uri="{9D8B030D-6E8A-4147-A177-3AD203B41FA5}">
                      <a16:colId xmlns:a16="http://schemas.microsoft.com/office/drawing/2014/main" val="3358768895"/>
                    </a:ext>
                  </a:extLst>
                </a:gridCol>
              </a:tblGrid>
              <a:tr h="480456">
                <a:tc>
                  <a:txBody>
                    <a:bodyPr/>
                    <a:lstStyle/>
                    <a:p>
                      <a:pPr marL="0" marR="0" algn="ctr">
                        <a:lnSpc>
                          <a:spcPct val="107000"/>
                        </a:lnSpc>
                        <a:spcBef>
                          <a:spcPts val="0"/>
                        </a:spcBef>
                        <a:spcAft>
                          <a:spcPts val="0"/>
                        </a:spcAft>
                      </a:pPr>
                      <a:endParaRPr lang="en-US" sz="16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nchor="ctr"/>
                </a:tc>
                <a:tc gridSpan="2">
                  <a:txBody>
                    <a:bodyPr/>
                    <a:lstStyle/>
                    <a:p>
                      <a:pPr marL="0" marR="0" algn="ctr">
                        <a:lnSpc>
                          <a:spcPct val="107000"/>
                        </a:lnSpc>
                        <a:spcBef>
                          <a:spcPts val="0"/>
                        </a:spcBef>
                        <a:spcAft>
                          <a:spcPts val="0"/>
                        </a:spcAft>
                      </a:pPr>
                      <a:r>
                        <a:rPr lang="en-US" sz="1400">
                          <a:solidFill>
                            <a:schemeClr val="tx1">
                              <a:lumMod val="75000"/>
                              <a:lumOff val="25000"/>
                            </a:schemeClr>
                          </a:solidFill>
                          <a:effectLst/>
                        </a:rPr>
                        <a:t>Synthetic Target Set (Message ~ </a:t>
                      </a:r>
                      <a:r>
                        <a:rPr lang="en-US" sz="1400" err="1">
                          <a:solidFill>
                            <a:schemeClr val="tx1">
                              <a:lumMod val="75000"/>
                              <a:lumOff val="25000"/>
                            </a:schemeClr>
                          </a:solidFill>
                          <a:effectLst/>
                        </a:rPr>
                        <a:t>SmartReply</a:t>
                      </a:r>
                      <a:r>
                        <a:rPr lang="en-US" sz="1400">
                          <a:solidFill>
                            <a:schemeClr val="tx1">
                              <a:lumMod val="75000"/>
                              <a:lumOff val="25000"/>
                            </a:schemeClr>
                          </a:solidFill>
                          <a:effectLst/>
                        </a:rPr>
                        <a:t>)</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nchor="ctr"/>
                </a:tc>
                <a:tc hMerge="1">
                  <a:txBody>
                    <a:bodyPr/>
                    <a:lstStyle/>
                    <a:p>
                      <a:pPr marL="0" marR="0">
                        <a:lnSpc>
                          <a:spcPct val="107000"/>
                        </a:lnSpc>
                        <a:spcBef>
                          <a:spcPts val="0"/>
                        </a:spcBef>
                        <a:spcAft>
                          <a:spcPts val="0"/>
                        </a:spcAft>
                      </a:pPr>
                      <a:endParaRPr lang="en-US" sz="16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tc>
                <a:tc gridSpan="2">
                  <a:txBody>
                    <a:bodyPr/>
                    <a:lstStyle/>
                    <a:p>
                      <a:pPr marL="0" marR="0" algn="ctr">
                        <a:lnSpc>
                          <a:spcPct val="107000"/>
                        </a:lnSpc>
                        <a:spcBef>
                          <a:spcPts val="0"/>
                        </a:spcBef>
                        <a:spcAft>
                          <a:spcPts val="0"/>
                        </a:spcAft>
                      </a:pPr>
                      <a:r>
                        <a:rPr lang="en-US" sz="1400">
                          <a:solidFill>
                            <a:schemeClr val="tx1">
                              <a:lumMod val="75000"/>
                              <a:lumOff val="25000"/>
                            </a:schemeClr>
                          </a:solidFill>
                          <a:effectLst/>
                        </a:rPr>
                        <a:t>Synthetic Target Set (Message containing person name)</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nchor="ctr"/>
                </a:tc>
                <a:tc hMerge="1">
                  <a:txBody>
                    <a:bodyPr/>
                    <a:lstStyle/>
                    <a:p>
                      <a:pPr marL="0" marR="0">
                        <a:lnSpc>
                          <a:spcPct val="107000"/>
                        </a:lnSpc>
                        <a:spcBef>
                          <a:spcPts val="0"/>
                        </a:spcBef>
                        <a:spcAft>
                          <a:spcPts val="0"/>
                        </a:spcAft>
                      </a:pPr>
                      <a:endParaRPr lang="en-US" sz="16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tc>
                <a:tc gridSpan="2">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#Queries in training</a:t>
                      </a:r>
                    </a:p>
                  </a:txBody>
                  <a:tcPr marL="201469" marR="120881" marT="120881" marB="120881" anchor="ctr"/>
                </a:tc>
                <a:tc hMerge="1">
                  <a:txBody>
                    <a:bodyPr/>
                    <a:lstStyle/>
                    <a:p>
                      <a:pPr marL="0" marR="0">
                        <a:lnSpc>
                          <a:spcPct val="107000"/>
                        </a:lnSpc>
                        <a:spcBef>
                          <a:spcPts val="0"/>
                        </a:spcBef>
                        <a:spcAft>
                          <a:spcPts val="0"/>
                        </a:spcAft>
                      </a:pP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tc>
                <a:extLst>
                  <a:ext uri="{0D108BD9-81ED-4DB2-BD59-A6C34878D82A}">
                    <a16:rowId xmlns:a16="http://schemas.microsoft.com/office/drawing/2014/main" val="3662543145"/>
                  </a:ext>
                </a:extLst>
              </a:tr>
              <a:tr h="298587">
                <a:tc>
                  <a:txBody>
                    <a:bodyPr/>
                    <a:lstStyle/>
                    <a:p>
                      <a:pPr marL="0" marR="0" algn="ctr">
                        <a:lnSpc>
                          <a:spcPct val="107000"/>
                        </a:lnSpc>
                        <a:spcBef>
                          <a:spcPts val="0"/>
                        </a:spcBef>
                        <a:spcAft>
                          <a:spcPts val="0"/>
                        </a:spcAft>
                      </a:pPr>
                      <a:endParaRPr lang="en-US" sz="11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Precision </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Recall</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Precision</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Recall</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Labeled</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Unlabeled</a:t>
                      </a:r>
                    </a:p>
                  </a:txBody>
                  <a:tcPr marL="201469" marR="104763" marT="104763" marB="104763" anchor="ctr"/>
                </a:tc>
                <a:extLst>
                  <a:ext uri="{0D108BD9-81ED-4DB2-BD59-A6C34878D82A}">
                    <a16:rowId xmlns:a16="http://schemas.microsoft.com/office/drawing/2014/main" val="1813486315"/>
                  </a:ext>
                </a:extLst>
              </a:tr>
              <a:tr h="440187">
                <a:tc>
                  <a:txBody>
                    <a:bodyPr/>
                    <a:lstStyle/>
                    <a:p>
                      <a:pPr marL="0" marR="0" algn="ctr">
                        <a:lnSpc>
                          <a:spcPct val="107000"/>
                        </a:lnSpc>
                        <a:spcBef>
                          <a:spcPts val="0"/>
                        </a:spcBef>
                        <a:spcAft>
                          <a:spcPts val="0"/>
                        </a:spcAft>
                      </a:pPr>
                      <a:r>
                        <a:rPr lang="en-US" sz="1400" b="1">
                          <a:solidFill>
                            <a:schemeClr val="tx1">
                              <a:lumMod val="75000"/>
                              <a:lumOff val="25000"/>
                            </a:schemeClr>
                          </a:solidFill>
                          <a:effectLst/>
                        </a:rPr>
                        <a:t>LCCRF (Small)</a:t>
                      </a:r>
                      <a:endParaRPr lang="en-US" sz="14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0.77</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0.69</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0.52</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0.42</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800</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N/A</a:t>
                      </a:r>
                    </a:p>
                  </a:txBody>
                  <a:tcPr marL="201469" marR="104763" marT="104763" marB="104763" anchor="ctr"/>
                </a:tc>
                <a:extLst>
                  <a:ext uri="{0D108BD9-81ED-4DB2-BD59-A6C34878D82A}">
                    <a16:rowId xmlns:a16="http://schemas.microsoft.com/office/drawing/2014/main" val="2234186614"/>
                  </a:ext>
                </a:extLst>
              </a:tr>
              <a:tr h="440187">
                <a:tc>
                  <a:txBody>
                    <a:bodyPr/>
                    <a:lstStyle/>
                    <a:p>
                      <a:pPr marL="0" marR="0" algn="ctr">
                        <a:lnSpc>
                          <a:spcPct val="107000"/>
                        </a:lnSpc>
                        <a:spcBef>
                          <a:spcPts val="0"/>
                        </a:spcBef>
                        <a:spcAft>
                          <a:spcPts val="0"/>
                        </a:spcAft>
                      </a:pPr>
                      <a:r>
                        <a:rPr lang="en-US" sz="1400" b="1">
                          <a:solidFill>
                            <a:schemeClr val="tx1">
                              <a:lumMod val="75000"/>
                              <a:lumOff val="25000"/>
                            </a:schemeClr>
                          </a:solidFill>
                          <a:effectLst/>
                          <a:latin typeface="Calibri"/>
                          <a:ea typeface="DengXian"/>
                          <a:cs typeface="Times New Roman"/>
                        </a:rPr>
                        <a:t>LCCRF (+AutoLabel)</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0.74</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0.63</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0.61</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0.55</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800</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1.2M</a:t>
                      </a:r>
                    </a:p>
                  </a:txBody>
                  <a:tcPr marL="201469" marR="104763" marT="104763" marB="104763" anchor="ctr"/>
                </a:tc>
                <a:extLst>
                  <a:ext uri="{0D108BD9-81ED-4DB2-BD59-A6C34878D82A}">
                    <a16:rowId xmlns:a16="http://schemas.microsoft.com/office/drawing/2014/main" val="2058712346"/>
                  </a:ext>
                </a:extLst>
              </a:tr>
              <a:tr h="440187">
                <a:tc>
                  <a:txBody>
                    <a:bodyPr/>
                    <a:lstStyle/>
                    <a:p>
                      <a:pPr marL="0" marR="0" algn="ctr">
                        <a:lnSpc>
                          <a:spcPct val="107000"/>
                        </a:lnSpc>
                        <a:spcBef>
                          <a:spcPts val="0"/>
                        </a:spcBef>
                        <a:spcAft>
                          <a:spcPts val="0"/>
                        </a:spcAft>
                      </a:pPr>
                      <a:r>
                        <a:rPr lang="en-US" sz="1400" b="1">
                          <a:solidFill>
                            <a:schemeClr val="tx1">
                              <a:lumMod val="75000"/>
                              <a:lumOff val="25000"/>
                            </a:schemeClr>
                          </a:solidFill>
                          <a:effectLst/>
                        </a:rPr>
                        <a:t>Teacher (BERT)</a:t>
                      </a:r>
                      <a:endParaRPr lang="en-US" sz="14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0.8741</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0.8201</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0.7995</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0.7859</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800</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1M</a:t>
                      </a:r>
                    </a:p>
                  </a:txBody>
                  <a:tcPr marL="201469" marR="104763" marT="104763" marB="104763" anchor="ctr"/>
                </a:tc>
                <a:extLst>
                  <a:ext uri="{0D108BD9-81ED-4DB2-BD59-A6C34878D82A}">
                    <a16:rowId xmlns:a16="http://schemas.microsoft.com/office/drawing/2014/main" val="1856365573"/>
                  </a:ext>
                </a:extLst>
              </a:tr>
              <a:tr h="440187">
                <a:tc>
                  <a:txBody>
                    <a:bodyPr/>
                    <a:lstStyle/>
                    <a:p>
                      <a:pPr marL="0" marR="0" algn="ctr">
                        <a:lnSpc>
                          <a:spcPct val="107000"/>
                        </a:lnSpc>
                        <a:spcBef>
                          <a:spcPts val="0"/>
                        </a:spcBef>
                        <a:spcAft>
                          <a:spcPts val="0"/>
                        </a:spcAft>
                      </a:pPr>
                      <a:r>
                        <a:rPr lang="en-US" sz="1400" b="1">
                          <a:solidFill>
                            <a:schemeClr val="tx1">
                              <a:lumMod val="75000"/>
                              <a:lumOff val="25000"/>
                            </a:schemeClr>
                          </a:solidFill>
                          <a:effectLst/>
                        </a:rPr>
                        <a:t>Student (GRU)</a:t>
                      </a:r>
                      <a:endParaRPr lang="en-US" sz="14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0.8238</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0.7872</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0.7198</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0.7000</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800</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1M</a:t>
                      </a:r>
                    </a:p>
                  </a:txBody>
                  <a:tcPr marL="201469" marR="104763" marT="104763" marB="104763" anchor="ctr"/>
                </a:tc>
                <a:extLst>
                  <a:ext uri="{0D108BD9-81ED-4DB2-BD59-A6C34878D82A}">
                    <a16:rowId xmlns:a16="http://schemas.microsoft.com/office/drawing/2014/main" val="3384664695"/>
                  </a:ext>
                </a:extLst>
              </a:tr>
              <a:tr h="440187">
                <a:tc>
                  <a:txBody>
                    <a:bodyPr/>
                    <a:lstStyle/>
                    <a:p>
                      <a:pPr marL="0" marR="0" algn="ctr">
                        <a:lnSpc>
                          <a:spcPct val="107000"/>
                        </a:lnSpc>
                        <a:spcBef>
                          <a:spcPts val="0"/>
                        </a:spcBef>
                        <a:spcAft>
                          <a:spcPts val="0"/>
                        </a:spcAft>
                      </a:pPr>
                      <a:r>
                        <a:rPr lang="en-US" sz="1400" b="1">
                          <a:solidFill>
                            <a:schemeClr val="tx1">
                              <a:lumMod val="75000"/>
                              <a:lumOff val="25000"/>
                            </a:schemeClr>
                          </a:solidFill>
                          <a:effectLst/>
                        </a:rPr>
                        <a:t>Student (GRU) + </a:t>
                      </a:r>
                      <a:r>
                        <a:rPr lang="en-US" sz="1400" b="1">
                          <a:solidFill>
                            <a:srgbClr val="FF0000"/>
                          </a:solidFill>
                          <a:effectLst/>
                        </a:rPr>
                        <a:t>in-domain</a:t>
                      </a:r>
                      <a:endParaRPr lang="en-US" sz="14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0.8898</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0.8488</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0.8803</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rPr>
                        <a:t>0.8548</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800</a:t>
                      </a:r>
                    </a:p>
                  </a:txBody>
                  <a:tcPr marL="201469" marR="104763" marT="104763" marB="104763" anchor="ctr"/>
                </a:tc>
                <a:tc>
                  <a:txBody>
                    <a:bodyPr/>
                    <a:lstStyle/>
                    <a:p>
                      <a:pPr marL="0" marR="0" algn="ctr">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1.2M</a:t>
                      </a:r>
                    </a:p>
                  </a:txBody>
                  <a:tcPr marL="201469" marR="104763" marT="104763" marB="104763" anchor="ctr"/>
                </a:tc>
                <a:extLst>
                  <a:ext uri="{0D108BD9-81ED-4DB2-BD59-A6C34878D82A}">
                    <a16:rowId xmlns:a16="http://schemas.microsoft.com/office/drawing/2014/main" val="1051492655"/>
                  </a:ext>
                </a:extLst>
              </a:tr>
            </a:tbl>
          </a:graphicData>
        </a:graphic>
      </p:graphicFrame>
    </p:spTree>
    <p:extLst>
      <p:ext uri="{BB962C8B-B14F-4D97-AF65-F5344CB8AC3E}">
        <p14:creationId xmlns:p14="http://schemas.microsoft.com/office/powerpoint/2010/main" val="124165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BCFDD-0E0D-44D3-8D1B-4F4391419E13}"/>
              </a:ext>
            </a:extLst>
          </p:cNvPr>
          <p:cNvSpPr txBox="1"/>
          <p:nvPr/>
        </p:nvSpPr>
        <p:spPr>
          <a:xfrm>
            <a:off x="8443431" y="1516572"/>
            <a:ext cx="3053039" cy="3674981"/>
          </a:xfrm>
          <a:prstGeom prst="rect">
            <a:avLst/>
          </a:prstGeom>
        </p:spPr>
        <p:txBody>
          <a:bodyPr vert="horz" lIns="91440" tIns="45720" rIns="91440" bIns="45720" rtlCol="0" anchor="t">
            <a:normAutofit fontScale="92500" lnSpcReduction="20000"/>
          </a:bodyPr>
          <a:lstStyle/>
          <a:p>
            <a:pPr indent="-228600">
              <a:lnSpc>
                <a:spcPct val="90000"/>
              </a:lnSpc>
              <a:spcAft>
                <a:spcPts val="600"/>
              </a:spcAft>
              <a:buFont typeface="Arial" panose="020B0604020202020204" pitchFamily="34" charset="0"/>
              <a:buChar char="•"/>
            </a:pPr>
            <a:r>
              <a:rPr lang="en-US" sz="1400" dirty="0"/>
              <a:t>Experiment settings:</a:t>
            </a:r>
          </a:p>
          <a:p>
            <a:pPr lvl="1" indent="-228600">
              <a:lnSpc>
                <a:spcPct val="90000"/>
              </a:lnSpc>
              <a:spcAft>
                <a:spcPts val="600"/>
              </a:spcAft>
              <a:buFont typeface="Arial" panose="020B0604020202020204" pitchFamily="34" charset="0"/>
              <a:buChar char="•"/>
            </a:pPr>
            <a:r>
              <a:rPr lang="en-US" sz="1400" dirty="0">
                <a:cs typeface="Calibri" panose="020F0502020204030204"/>
              </a:rPr>
              <a:t>Labeled data sources: ~ 1k Teams data</a:t>
            </a:r>
          </a:p>
          <a:p>
            <a:pPr lvl="1" indent="-228600">
              <a:lnSpc>
                <a:spcPct val="90000"/>
              </a:lnSpc>
              <a:spcAft>
                <a:spcPts val="600"/>
              </a:spcAft>
              <a:buFont typeface="Arial" panose="020B0604020202020204" pitchFamily="34" charset="0"/>
              <a:buChar char="•"/>
            </a:pPr>
            <a:r>
              <a:rPr lang="en-US" sz="1400" dirty="0">
                <a:cs typeface="Calibri" panose="020F0502020204030204"/>
              </a:rPr>
              <a:t>Unlabeled data sources:</a:t>
            </a:r>
            <a:endParaRPr lang="en-US" sz="1400" dirty="0"/>
          </a:p>
          <a:p>
            <a:pPr lvl="2" indent="-228600">
              <a:lnSpc>
                <a:spcPct val="90000"/>
              </a:lnSpc>
              <a:spcAft>
                <a:spcPts val="600"/>
              </a:spcAft>
              <a:buFont typeface="Arial" panose="020B0604020202020204" pitchFamily="34" charset="0"/>
              <a:buChar char="•"/>
            </a:pPr>
            <a:r>
              <a:rPr lang="en-US" sz="1400" dirty="0">
                <a:cs typeface="Calibri" panose="020F0502020204030204"/>
              </a:rPr>
              <a:t>1M CLU Studio data removing label</a:t>
            </a:r>
          </a:p>
          <a:p>
            <a:pPr lvl="2" indent="-228600">
              <a:lnSpc>
                <a:spcPct val="90000"/>
              </a:lnSpc>
              <a:spcAft>
                <a:spcPts val="600"/>
              </a:spcAft>
              <a:buFont typeface="Arial" panose="020B0604020202020204" pitchFamily="34" charset="0"/>
              <a:buChar char="•"/>
            </a:pPr>
            <a:r>
              <a:rPr lang="en-US" sz="1400" dirty="0">
                <a:cs typeface="Calibri" panose="020F0502020204030204"/>
              </a:rPr>
              <a:t>In-domain Unlabeled data: generated from same Template </a:t>
            </a:r>
          </a:p>
          <a:p>
            <a:pPr indent="-228600">
              <a:lnSpc>
                <a:spcPct val="90000"/>
              </a:lnSpc>
              <a:spcAft>
                <a:spcPts val="600"/>
              </a:spcAft>
              <a:buFont typeface="Arial" panose="020B0604020202020204" pitchFamily="34" charset="0"/>
              <a:buChar char="•"/>
            </a:pPr>
            <a:endParaRPr lang="en-US" sz="1400" dirty="0">
              <a:solidFill>
                <a:srgbClr val="000000"/>
              </a:solidFill>
              <a:cs typeface="Calibri" panose="020F0502020204030204"/>
            </a:endParaRPr>
          </a:p>
          <a:p>
            <a:pPr marL="57150">
              <a:lnSpc>
                <a:spcPct val="90000"/>
              </a:lnSpc>
              <a:spcAft>
                <a:spcPts val="600"/>
              </a:spcAft>
            </a:pPr>
            <a:r>
              <a:rPr lang="en-US" sz="1400" dirty="0"/>
              <a:t>Take away:</a:t>
            </a:r>
            <a:endParaRPr lang="en-US" sz="1400" dirty="0">
              <a:cs typeface="Calibri" panose="020F0502020204030204"/>
            </a:endParaRPr>
          </a:p>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Teacher model is relatively robust to distribution mismatch</a:t>
            </a:r>
            <a:endParaRPr lang="en-US" sz="1400" dirty="0">
              <a:cs typeface="Calibri"/>
            </a:endParaRPr>
          </a:p>
          <a:p>
            <a:pPr marL="285750" indent="-228600">
              <a:lnSpc>
                <a:spcPct val="90000"/>
              </a:lnSpc>
              <a:spcAft>
                <a:spcPts val="600"/>
              </a:spcAft>
              <a:buFont typeface="Arial" panose="020B0604020202020204" pitchFamily="34" charset="0"/>
              <a:buChar char="•"/>
            </a:pPr>
            <a:r>
              <a:rPr lang="en-US" sz="1400" dirty="0"/>
              <a:t>Student model’s generalization ability still limits by its capacity </a:t>
            </a:r>
            <a:endParaRPr lang="en-US" sz="1400" dirty="0">
              <a:cs typeface="Calibri"/>
            </a:endParaRPr>
          </a:p>
          <a:p>
            <a:pPr marL="285750" indent="-228600">
              <a:lnSpc>
                <a:spcPct val="90000"/>
              </a:lnSpc>
              <a:spcAft>
                <a:spcPts val="600"/>
              </a:spcAft>
              <a:buFont typeface="Arial" panose="020B0604020202020204" pitchFamily="34" charset="0"/>
              <a:buChar char="•"/>
            </a:pPr>
            <a:r>
              <a:rPr lang="en-US" sz="1400" dirty="0"/>
              <a:t>Adding unlabeled data from similar distribution helps distillation</a:t>
            </a:r>
            <a:endParaRPr lang="en-US" sz="1400" dirty="0">
              <a:cs typeface="Calibri"/>
            </a:endParaRPr>
          </a:p>
        </p:txBody>
      </p:sp>
      <p:graphicFrame>
        <p:nvGraphicFramePr>
          <p:cNvPr id="4" name="Content Placeholder 3">
            <a:extLst>
              <a:ext uri="{FF2B5EF4-FFF2-40B4-BE49-F238E27FC236}">
                <a16:creationId xmlns:a16="http://schemas.microsoft.com/office/drawing/2014/main" id="{00DB5AA0-C5F2-48DC-B23A-A0A4CC412183}"/>
              </a:ext>
            </a:extLst>
          </p:cNvPr>
          <p:cNvGraphicFramePr>
            <a:graphicFrameLocks noGrp="1"/>
          </p:cNvGraphicFramePr>
          <p:nvPr>
            <p:ph idx="1"/>
            <p:extLst>
              <p:ext uri="{D42A27DB-BD31-4B8C-83A1-F6EECF244321}">
                <p14:modId xmlns:p14="http://schemas.microsoft.com/office/powerpoint/2010/main" val="1736819516"/>
              </p:ext>
            </p:extLst>
          </p:nvPr>
        </p:nvGraphicFramePr>
        <p:xfrm>
          <a:off x="795141" y="1338401"/>
          <a:ext cx="6739518" cy="5716942"/>
        </p:xfrm>
        <a:graphic>
          <a:graphicData uri="http://schemas.openxmlformats.org/drawingml/2006/table">
            <a:tbl>
              <a:tblPr firstRow="1" firstCol="1" bandRow="1">
                <a:tableStyleId>{8799B23B-EC83-4686-B30A-512413B5E67A}</a:tableStyleId>
              </a:tblPr>
              <a:tblGrid>
                <a:gridCol w="1228394">
                  <a:extLst>
                    <a:ext uri="{9D8B030D-6E8A-4147-A177-3AD203B41FA5}">
                      <a16:colId xmlns:a16="http://schemas.microsoft.com/office/drawing/2014/main" val="127297499"/>
                    </a:ext>
                  </a:extLst>
                </a:gridCol>
                <a:gridCol w="1122718">
                  <a:extLst>
                    <a:ext uri="{9D8B030D-6E8A-4147-A177-3AD203B41FA5}">
                      <a16:colId xmlns:a16="http://schemas.microsoft.com/office/drawing/2014/main" val="1530785884"/>
                    </a:ext>
                  </a:extLst>
                </a:gridCol>
                <a:gridCol w="1122718">
                  <a:extLst>
                    <a:ext uri="{9D8B030D-6E8A-4147-A177-3AD203B41FA5}">
                      <a16:colId xmlns:a16="http://schemas.microsoft.com/office/drawing/2014/main" val="1760863176"/>
                    </a:ext>
                  </a:extLst>
                </a:gridCol>
                <a:gridCol w="1183990">
                  <a:extLst>
                    <a:ext uri="{9D8B030D-6E8A-4147-A177-3AD203B41FA5}">
                      <a16:colId xmlns:a16="http://schemas.microsoft.com/office/drawing/2014/main" val="3903939412"/>
                    </a:ext>
                  </a:extLst>
                </a:gridCol>
                <a:gridCol w="1183990">
                  <a:extLst>
                    <a:ext uri="{9D8B030D-6E8A-4147-A177-3AD203B41FA5}">
                      <a16:colId xmlns:a16="http://schemas.microsoft.com/office/drawing/2014/main" val="2314494009"/>
                    </a:ext>
                  </a:extLst>
                </a:gridCol>
                <a:gridCol w="897708">
                  <a:extLst>
                    <a:ext uri="{9D8B030D-6E8A-4147-A177-3AD203B41FA5}">
                      <a16:colId xmlns:a16="http://schemas.microsoft.com/office/drawing/2014/main" val="2737772375"/>
                    </a:ext>
                  </a:extLst>
                </a:gridCol>
              </a:tblGrid>
              <a:tr h="787141">
                <a:tc>
                  <a:txBody>
                    <a:bodyPr/>
                    <a:lstStyle/>
                    <a:p>
                      <a:pPr marL="0" marR="0">
                        <a:lnSpc>
                          <a:spcPct val="107000"/>
                        </a:lnSpc>
                        <a:spcBef>
                          <a:spcPts val="0"/>
                        </a:spcBef>
                        <a:spcAft>
                          <a:spcPts val="0"/>
                        </a:spcAft>
                      </a:pPr>
                      <a:endParaRPr lang="en-US" sz="16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tc>
                <a:tc gridSpan="2">
                  <a:txBody>
                    <a:bodyPr/>
                    <a:lstStyle/>
                    <a:p>
                      <a:pPr marL="0" marR="0">
                        <a:lnSpc>
                          <a:spcPct val="107000"/>
                        </a:lnSpc>
                        <a:spcBef>
                          <a:spcPts val="0"/>
                        </a:spcBef>
                        <a:spcAft>
                          <a:spcPts val="0"/>
                        </a:spcAft>
                      </a:pPr>
                      <a:r>
                        <a:rPr lang="en-US" sz="1400">
                          <a:solidFill>
                            <a:schemeClr val="tx1">
                              <a:lumMod val="75000"/>
                              <a:lumOff val="25000"/>
                            </a:schemeClr>
                          </a:solidFill>
                          <a:effectLst/>
                        </a:rPr>
                        <a:t>Synthetic Target Set (Message ~ </a:t>
                      </a:r>
                      <a:r>
                        <a:rPr lang="en-US" sz="1400" err="1">
                          <a:solidFill>
                            <a:schemeClr val="tx1">
                              <a:lumMod val="75000"/>
                              <a:lumOff val="25000"/>
                            </a:schemeClr>
                          </a:solidFill>
                          <a:effectLst/>
                        </a:rPr>
                        <a:t>SmartReply</a:t>
                      </a:r>
                      <a:r>
                        <a:rPr lang="en-US" sz="1400">
                          <a:solidFill>
                            <a:schemeClr val="tx1">
                              <a:lumMod val="75000"/>
                              <a:lumOff val="25000"/>
                            </a:schemeClr>
                          </a:solidFill>
                          <a:effectLst/>
                        </a:rPr>
                        <a:t>)</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tc>
                <a:tc hMerge="1">
                  <a:txBody>
                    <a:bodyPr/>
                    <a:lstStyle/>
                    <a:p>
                      <a:pPr marL="0" marR="0">
                        <a:lnSpc>
                          <a:spcPct val="107000"/>
                        </a:lnSpc>
                        <a:spcBef>
                          <a:spcPts val="0"/>
                        </a:spcBef>
                        <a:spcAft>
                          <a:spcPts val="0"/>
                        </a:spcAft>
                      </a:pPr>
                      <a:endParaRPr lang="en-US" sz="16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tc>
                <a:tc gridSpan="2">
                  <a:txBody>
                    <a:bodyPr/>
                    <a:lstStyle/>
                    <a:p>
                      <a:pPr marL="0" marR="0">
                        <a:lnSpc>
                          <a:spcPct val="107000"/>
                        </a:lnSpc>
                        <a:spcBef>
                          <a:spcPts val="0"/>
                        </a:spcBef>
                        <a:spcAft>
                          <a:spcPts val="0"/>
                        </a:spcAft>
                      </a:pPr>
                      <a:r>
                        <a:rPr lang="en-US" sz="1400">
                          <a:solidFill>
                            <a:schemeClr val="tx1">
                              <a:lumMod val="75000"/>
                              <a:lumOff val="25000"/>
                            </a:schemeClr>
                          </a:solidFill>
                          <a:effectLst/>
                        </a:rPr>
                        <a:t>Synthetic Target Set (Message containing person name)</a:t>
                      </a:r>
                      <a:endParaRPr lang="en-US" sz="14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tc>
                <a:tc hMerge="1">
                  <a:txBody>
                    <a:bodyPr/>
                    <a:lstStyle/>
                    <a:p>
                      <a:pPr marL="0" marR="0">
                        <a:lnSpc>
                          <a:spcPct val="107000"/>
                        </a:lnSpc>
                        <a:spcBef>
                          <a:spcPts val="0"/>
                        </a:spcBef>
                        <a:spcAft>
                          <a:spcPts val="0"/>
                        </a:spcAft>
                      </a:pPr>
                      <a:endParaRPr lang="en-US" sz="16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20881" marT="120881" marB="120881"/>
                </a:tc>
                <a:tc>
                  <a:txBody>
                    <a:bodyPr/>
                    <a:lstStyle/>
                    <a:p>
                      <a:pPr marL="0" marR="0">
                        <a:lnSpc>
                          <a:spcPct val="107000"/>
                        </a:lnSpc>
                        <a:spcBef>
                          <a:spcPts val="0"/>
                        </a:spcBef>
                        <a:spcAft>
                          <a:spcPts val="0"/>
                        </a:spcAft>
                      </a:pPr>
                      <a:r>
                        <a:rPr lang="en-US" sz="1400">
                          <a:solidFill>
                            <a:schemeClr val="tx1">
                              <a:lumMod val="75000"/>
                              <a:lumOff val="25000"/>
                            </a:schemeClr>
                          </a:solidFill>
                          <a:effectLst/>
                          <a:latin typeface="Calibri"/>
                          <a:ea typeface="DengXian"/>
                          <a:cs typeface="Times New Roman"/>
                        </a:rPr>
                        <a:t>#Labeled queries (train)</a:t>
                      </a:r>
                    </a:p>
                  </a:txBody>
                  <a:tcPr marL="201469" marR="120881" marT="120881" marB="120881"/>
                </a:tc>
                <a:extLst>
                  <a:ext uri="{0D108BD9-81ED-4DB2-BD59-A6C34878D82A}">
                    <a16:rowId xmlns:a16="http://schemas.microsoft.com/office/drawing/2014/main" val="3662543145"/>
                  </a:ext>
                </a:extLst>
              </a:tr>
              <a:tr h="441567">
                <a:tc>
                  <a:txBody>
                    <a:bodyPr/>
                    <a:lstStyle/>
                    <a:p>
                      <a:pPr marL="0" marR="0">
                        <a:lnSpc>
                          <a:spcPct val="107000"/>
                        </a:lnSpc>
                        <a:spcBef>
                          <a:spcPts val="0"/>
                        </a:spcBef>
                        <a:spcAft>
                          <a:spcPts val="0"/>
                        </a:spcAft>
                      </a:pPr>
                      <a:endParaRPr lang="en-US" sz="12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Precision </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Recall</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Precision</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Recall</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extLst>
                  <a:ext uri="{0D108BD9-81ED-4DB2-BD59-A6C34878D82A}">
                    <a16:rowId xmlns:a16="http://schemas.microsoft.com/office/drawing/2014/main" val="1813486315"/>
                  </a:ext>
                </a:extLst>
              </a:tr>
              <a:tr h="441567">
                <a:tc>
                  <a:txBody>
                    <a:bodyPr/>
                    <a:lstStyle/>
                    <a:p>
                      <a:pPr marL="0" marR="0">
                        <a:lnSpc>
                          <a:spcPct val="107000"/>
                        </a:lnSpc>
                        <a:spcBef>
                          <a:spcPts val="0"/>
                        </a:spcBef>
                        <a:spcAft>
                          <a:spcPts val="0"/>
                        </a:spcAft>
                      </a:pPr>
                      <a:r>
                        <a:rPr lang="en-US" sz="1200" b="1">
                          <a:solidFill>
                            <a:schemeClr val="tx1">
                              <a:lumMod val="75000"/>
                              <a:lumOff val="25000"/>
                            </a:schemeClr>
                          </a:solidFill>
                          <a:effectLst/>
                        </a:rPr>
                        <a:t>Prod model---retraining lccrf on the same data</a:t>
                      </a:r>
                      <a:endParaRPr lang="en-US" sz="12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endParaRPr lang="en-US" sz="1200">
                        <a:solidFill>
                          <a:schemeClr val="tx1">
                            <a:lumMod val="75000"/>
                            <a:lumOff val="25000"/>
                          </a:schemeClr>
                        </a:solidFill>
                        <a:effectLst/>
                      </a:endParaRPr>
                    </a:p>
                  </a:txBody>
                  <a:tcPr marL="201469" marR="104763" marT="104763" marB="104763"/>
                </a:tc>
                <a:tc>
                  <a:txBody>
                    <a:bodyPr/>
                    <a:lstStyle/>
                    <a:p>
                      <a:pPr marL="0" marR="0">
                        <a:lnSpc>
                          <a:spcPct val="107000"/>
                        </a:lnSpc>
                        <a:spcBef>
                          <a:spcPts val="0"/>
                        </a:spcBef>
                        <a:spcAft>
                          <a:spcPts val="0"/>
                        </a:spcAft>
                      </a:pPr>
                      <a:endParaRPr lang="en-US" sz="1200">
                        <a:solidFill>
                          <a:schemeClr val="tx1">
                            <a:lumMod val="75000"/>
                            <a:lumOff val="25000"/>
                          </a:schemeClr>
                        </a:solidFill>
                        <a:effectLst/>
                      </a:endParaRPr>
                    </a:p>
                  </a:txBody>
                  <a:tcPr marL="201469" marR="104763" marT="104763" marB="104763"/>
                </a:tc>
                <a:tc>
                  <a:txBody>
                    <a:bodyPr/>
                    <a:lstStyle/>
                    <a:p>
                      <a:pPr marL="0" marR="0">
                        <a:lnSpc>
                          <a:spcPct val="107000"/>
                        </a:lnSpc>
                        <a:spcBef>
                          <a:spcPts val="0"/>
                        </a:spcBef>
                        <a:spcAft>
                          <a:spcPts val="0"/>
                        </a:spcAft>
                      </a:pPr>
                      <a:endParaRPr lang="en-US" sz="1200">
                        <a:solidFill>
                          <a:schemeClr val="tx1">
                            <a:lumMod val="75000"/>
                            <a:lumOff val="25000"/>
                          </a:schemeClr>
                        </a:solidFill>
                        <a:effectLst/>
                      </a:endParaRPr>
                    </a:p>
                  </a:txBody>
                  <a:tcPr marL="201469" marR="104763" marT="104763" marB="104763"/>
                </a:tc>
                <a:tc>
                  <a:txBody>
                    <a:bodyPr/>
                    <a:lstStyle/>
                    <a:p>
                      <a:pPr marL="0" marR="0">
                        <a:lnSpc>
                          <a:spcPct val="107000"/>
                        </a:lnSpc>
                        <a:spcBef>
                          <a:spcPts val="0"/>
                        </a:spcBef>
                        <a:spcAft>
                          <a:spcPts val="0"/>
                        </a:spcAft>
                      </a:pPr>
                      <a:endParaRPr lang="en-US" sz="1200">
                        <a:solidFill>
                          <a:schemeClr val="tx1">
                            <a:lumMod val="75000"/>
                            <a:lumOff val="25000"/>
                          </a:schemeClr>
                        </a:solidFill>
                        <a:effectLst/>
                      </a:endParaRPr>
                    </a:p>
                  </a:txBody>
                  <a:tcPr marL="201469" marR="104763" marT="104763" marB="104763"/>
                </a:tc>
                <a:tc>
                  <a:txBody>
                    <a:bodyPr/>
                    <a:lstStyle/>
                    <a:p>
                      <a:pPr marL="0" marR="0">
                        <a:lnSpc>
                          <a:spcPct val="107000"/>
                        </a:lnSpc>
                        <a:spcBef>
                          <a:spcPts val="0"/>
                        </a:spcBef>
                        <a:spcAft>
                          <a:spcPts val="0"/>
                        </a:spcAft>
                      </a:pP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extLst>
                  <a:ext uri="{0D108BD9-81ED-4DB2-BD59-A6C34878D82A}">
                    <a16:rowId xmlns:a16="http://schemas.microsoft.com/office/drawing/2014/main" val="2234186614"/>
                  </a:ext>
                </a:extLst>
              </a:tr>
              <a:tr h="441567">
                <a:tc>
                  <a:txBody>
                    <a:bodyPr/>
                    <a:lstStyle/>
                    <a:p>
                      <a:pPr marL="0" marR="0">
                        <a:lnSpc>
                          <a:spcPct val="107000"/>
                        </a:lnSpc>
                        <a:spcBef>
                          <a:spcPts val="0"/>
                        </a:spcBef>
                        <a:spcAft>
                          <a:spcPts val="0"/>
                        </a:spcAft>
                      </a:pPr>
                      <a:r>
                        <a:rPr lang="en-US" sz="1200" b="1">
                          <a:solidFill>
                            <a:schemeClr val="tx1">
                              <a:lumMod val="75000"/>
                              <a:lumOff val="25000"/>
                            </a:schemeClr>
                          </a:solidFill>
                          <a:effectLst/>
                        </a:rPr>
                        <a:t>Teacher model</a:t>
                      </a:r>
                      <a:endParaRPr lang="en-US" sz="12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0.8741</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0.8201</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0.7995</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0.7859</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extLst>
                  <a:ext uri="{0D108BD9-81ED-4DB2-BD59-A6C34878D82A}">
                    <a16:rowId xmlns:a16="http://schemas.microsoft.com/office/drawing/2014/main" val="1856365573"/>
                  </a:ext>
                </a:extLst>
              </a:tr>
              <a:tr h="1034678">
                <a:tc>
                  <a:txBody>
                    <a:bodyPr/>
                    <a:lstStyle/>
                    <a:p>
                      <a:pPr marL="0" marR="0">
                        <a:lnSpc>
                          <a:spcPct val="107000"/>
                        </a:lnSpc>
                        <a:spcBef>
                          <a:spcPts val="0"/>
                        </a:spcBef>
                        <a:spcAft>
                          <a:spcPts val="0"/>
                        </a:spcAft>
                      </a:pPr>
                      <a:r>
                        <a:rPr lang="en-US" sz="1200" b="1">
                          <a:solidFill>
                            <a:schemeClr val="tx1">
                              <a:lumMod val="75000"/>
                              <a:lumOff val="25000"/>
                            </a:schemeClr>
                          </a:solidFill>
                          <a:effectLst/>
                        </a:rPr>
                        <a:t>Distilled model with unlabeled data from teams traffic</a:t>
                      </a:r>
                      <a:endParaRPr lang="en-US" sz="12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0.8238</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0.7872</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0.7198</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0.7000</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extLst>
                  <a:ext uri="{0D108BD9-81ED-4DB2-BD59-A6C34878D82A}">
                    <a16:rowId xmlns:a16="http://schemas.microsoft.com/office/drawing/2014/main" val="3384664695"/>
                  </a:ext>
                </a:extLst>
              </a:tr>
              <a:tr h="1034678">
                <a:tc>
                  <a:txBody>
                    <a:bodyPr/>
                    <a:lstStyle/>
                    <a:p>
                      <a:pPr marL="0" marR="0">
                        <a:lnSpc>
                          <a:spcPct val="107000"/>
                        </a:lnSpc>
                        <a:spcBef>
                          <a:spcPts val="0"/>
                        </a:spcBef>
                        <a:spcAft>
                          <a:spcPts val="0"/>
                        </a:spcAft>
                      </a:pPr>
                      <a:r>
                        <a:rPr lang="en-US" sz="1200" b="1">
                          <a:solidFill>
                            <a:schemeClr val="tx1">
                              <a:lumMod val="75000"/>
                              <a:lumOff val="25000"/>
                            </a:schemeClr>
                          </a:solidFill>
                          <a:effectLst/>
                        </a:rPr>
                        <a:t>Distilled model with </a:t>
                      </a:r>
                      <a:r>
                        <a:rPr lang="en-US" sz="1200" b="1">
                          <a:solidFill>
                            <a:srgbClr val="FF0000"/>
                          </a:solidFill>
                          <a:effectLst/>
                        </a:rPr>
                        <a:t>in-domain unlabeled data  </a:t>
                      </a:r>
                      <a:r>
                        <a:rPr lang="en-US" sz="1200" b="1">
                          <a:solidFill>
                            <a:schemeClr val="tx1">
                              <a:lumMod val="75000"/>
                              <a:lumOff val="25000"/>
                            </a:schemeClr>
                          </a:solidFill>
                          <a:effectLst/>
                        </a:rPr>
                        <a:t>+ teams traffic</a:t>
                      </a:r>
                      <a:endParaRPr lang="en-US" sz="1200" b="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0.8898</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0.8488</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0.8803</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r>
                        <a:rPr lang="en-US" sz="1200">
                          <a:solidFill>
                            <a:schemeClr val="tx1">
                              <a:lumMod val="75000"/>
                              <a:lumOff val="25000"/>
                            </a:schemeClr>
                          </a:solidFill>
                          <a:effectLst/>
                        </a:rPr>
                        <a:t>0.8548</a:t>
                      </a: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tc>
                  <a:txBody>
                    <a:bodyPr/>
                    <a:lstStyle/>
                    <a:p>
                      <a:pPr marL="0" marR="0">
                        <a:lnSpc>
                          <a:spcPct val="107000"/>
                        </a:lnSpc>
                        <a:spcBef>
                          <a:spcPts val="0"/>
                        </a:spcBef>
                        <a:spcAft>
                          <a:spcPts val="0"/>
                        </a:spcAft>
                      </a:pPr>
                      <a:endParaRPr lang="en-US" sz="120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endParaRPr>
                    </a:p>
                  </a:txBody>
                  <a:tcPr marL="201469" marR="104763" marT="104763" marB="104763"/>
                </a:tc>
                <a:extLst>
                  <a:ext uri="{0D108BD9-81ED-4DB2-BD59-A6C34878D82A}">
                    <a16:rowId xmlns:a16="http://schemas.microsoft.com/office/drawing/2014/main" val="1051492655"/>
                  </a:ext>
                </a:extLst>
              </a:tr>
            </a:tbl>
          </a:graphicData>
        </a:graphic>
      </p:graphicFrame>
    </p:spTree>
    <p:extLst>
      <p:ext uri="{BB962C8B-B14F-4D97-AF65-F5344CB8AC3E}">
        <p14:creationId xmlns:p14="http://schemas.microsoft.com/office/powerpoint/2010/main" val="5687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0F81-0B15-4892-B790-8B87FB6A47E7}"/>
              </a:ext>
            </a:extLst>
          </p:cNvPr>
          <p:cNvSpPr>
            <a:spLocks noGrp="1"/>
          </p:cNvSpPr>
          <p:nvPr>
            <p:ph type="title"/>
          </p:nvPr>
        </p:nvSpPr>
        <p:spPr/>
        <p:txBody>
          <a:bodyPr/>
          <a:lstStyle/>
          <a:p>
            <a:r>
              <a:rPr lang="en-US"/>
              <a:t>Qualitative analysis</a:t>
            </a:r>
          </a:p>
        </p:txBody>
      </p:sp>
      <p:graphicFrame>
        <p:nvGraphicFramePr>
          <p:cNvPr id="6" name="Content Placeholder 5">
            <a:extLst>
              <a:ext uri="{FF2B5EF4-FFF2-40B4-BE49-F238E27FC236}">
                <a16:creationId xmlns:a16="http://schemas.microsoft.com/office/drawing/2014/main" id="{3899F326-0B99-4878-9F15-8B8F5ACE8F7B}"/>
              </a:ext>
            </a:extLst>
          </p:cNvPr>
          <p:cNvGraphicFramePr>
            <a:graphicFrameLocks noGrp="1"/>
          </p:cNvGraphicFramePr>
          <p:nvPr>
            <p:ph idx="1"/>
            <p:extLst>
              <p:ext uri="{D42A27DB-BD31-4B8C-83A1-F6EECF244321}">
                <p14:modId xmlns:p14="http://schemas.microsoft.com/office/powerpoint/2010/main" val="2924077120"/>
              </p:ext>
            </p:extLst>
          </p:nvPr>
        </p:nvGraphicFramePr>
        <p:xfrm>
          <a:off x="752376" y="1831949"/>
          <a:ext cx="4806454" cy="4265614"/>
        </p:xfrm>
        <a:graphic>
          <a:graphicData uri="http://schemas.openxmlformats.org/drawingml/2006/table">
            <a:tbl>
              <a:tblPr firstRow="1" firstCol="1" bandRow="1">
                <a:tableStyleId>{5C22544A-7EE6-4342-B048-85BDC9FD1C3A}</a:tableStyleId>
              </a:tblPr>
              <a:tblGrid>
                <a:gridCol w="1601808">
                  <a:extLst>
                    <a:ext uri="{9D8B030D-6E8A-4147-A177-3AD203B41FA5}">
                      <a16:colId xmlns:a16="http://schemas.microsoft.com/office/drawing/2014/main" val="2741172382"/>
                    </a:ext>
                  </a:extLst>
                </a:gridCol>
                <a:gridCol w="1602323">
                  <a:extLst>
                    <a:ext uri="{9D8B030D-6E8A-4147-A177-3AD203B41FA5}">
                      <a16:colId xmlns:a16="http://schemas.microsoft.com/office/drawing/2014/main" val="4043844670"/>
                    </a:ext>
                  </a:extLst>
                </a:gridCol>
                <a:gridCol w="1602323">
                  <a:extLst>
                    <a:ext uri="{9D8B030D-6E8A-4147-A177-3AD203B41FA5}">
                      <a16:colId xmlns:a16="http://schemas.microsoft.com/office/drawing/2014/main" val="3475996126"/>
                    </a:ext>
                  </a:extLst>
                </a:gridCol>
              </a:tblGrid>
              <a:tr h="165865">
                <a:tc>
                  <a:txBody>
                    <a:bodyPr/>
                    <a:lstStyle/>
                    <a:p>
                      <a:pPr marL="0" marR="0">
                        <a:lnSpc>
                          <a:spcPct val="107000"/>
                        </a:lnSpc>
                        <a:spcBef>
                          <a:spcPts val="0"/>
                        </a:spcBef>
                        <a:spcAft>
                          <a:spcPts val="0"/>
                        </a:spcAft>
                      </a:pPr>
                      <a:r>
                        <a:rPr lang="en-US" sz="1100">
                          <a:effectLst/>
                        </a:rPr>
                        <a:t>Ground Truth</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Prod Model Prediction</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Distilled model Prediction</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72616911"/>
                  </a:ext>
                </a:extLst>
              </a:tr>
              <a:tr h="686497">
                <a:tc>
                  <a:txBody>
                    <a:bodyPr/>
                    <a:lstStyle/>
                    <a:p>
                      <a:pPr marL="0" marR="0">
                        <a:lnSpc>
                          <a:spcPct val="107000"/>
                        </a:lnSpc>
                        <a:spcBef>
                          <a:spcPts val="0"/>
                        </a:spcBef>
                        <a:spcAft>
                          <a:spcPts val="0"/>
                        </a:spcAft>
                      </a:pPr>
                      <a:r>
                        <a:rPr lang="en-US" sz="1100">
                          <a:effectLst/>
                        </a:rPr>
                        <a:t>Message &lt;</a:t>
                      </a:r>
                      <a:r>
                        <a:rPr lang="en-US" sz="1100" err="1">
                          <a:effectLst/>
                        </a:rPr>
                        <a:t>contact_name</a:t>
                      </a:r>
                      <a:r>
                        <a:rPr lang="en-US" sz="1100">
                          <a:effectLst/>
                        </a:rPr>
                        <a:t>&gt; </a:t>
                      </a:r>
                      <a:r>
                        <a:rPr lang="en-US" sz="1100" err="1">
                          <a:effectLst/>
                        </a:rPr>
                        <a:t>Nevet</a:t>
                      </a:r>
                      <a:r>
                        <a:rPr lang="en-US" sz="1100">
                          <a:effectLst/>
                        </a:rPr>
                        <a:t> &lt;/</a:t>
                      </a:r>
                      <a:r>
                        <a:rPr lang="en-US" sz="1100" err="1">
                          <a:effectLst/>
                        </a:rPr>
                        <a:t>contact_name</a:t>
                      </a:r>
                      <a:r>
                        <a:rPr lang="en-US" sz="1100">
                          <a:effectLst/>
                        </a:rPr>
                        <a:t>&gt;  &lt;message&gt; let me know and </a:t>
                      </a:r>
                      <a:r>
                        <a:rPr lang="en-US" sz="1100" err="1">
                          <a:effectLst/>
                        </a:rPr>
                        <a:t>i</a:t>
                      </a:r>
                      <a:r>
                        <a:rPr lang="en-US" sz="1100">
                          <a:effectLst/>
                        </a:rPr>
                        <a:t> will look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Message Nevet &lt;message&gt; let me know and i will look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Message &lt;</a:t>
                      </a:r>
                      <a:r>
                        <a:rPr lang="en-US" sz="1100" err="1">
                          <a:effectLst/>
                        </a:rPr>
                        <a:t>contact_name</a:t>
                      </a:r>
                      <a:r>
                        <a:rPr lang="en-US" sz="1100">
                          <a:effectLst/>
                        </a:rPr>
                        <a:t>&gt; </a:t>
                      </a:r>
                      <a:r>
                        <a:rPr lang="en-US" sz="1100" err="1">
                          <a:effectLst/>
                        </a:rPr>
                        <a:t>Nevet</a:t>
                      </a:r>
                      <a:r>
                        <a:rPr lang="en-US" sz="1100">
                          <a:effectLst/>
                        </a:rPr>
                        <a:t> &lt;/</a:t>
                      </a:r>
                      <a:r>
                        <a:rPr lang="en-US" sz="1100" err="1">
                          <a:effectLst/>
                        </a:rPr>
                        <a:t>contact_name</a:t>
                      </a:r>
                      <a:r>
                        <a:rPr lang="en-US" sz="1100">
                          <a:effectLst/>
                        </a:rPr>
                        <a:t>&gt;  &lt;message&gt; let me know and </a:t>
                      </a:r>
                      <a:r>
                        <a:rPr lang="en-US" sz="1100" err="1">
                          <a:effectLst/>
                        </a:rPr>
                        <a:t>i</a:t>
                      </a:r>
                      <a:r>
                        <a:rPr lang="en-US" sz="1100">
                          <a:effectLst/>
                        </a:rPr>
                        <a:t> will look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415806908"/>
                  </a:ext>
                </a:extLst>
              </a:tr>
              <a:tr h="860040">
                <a:tc>
                  <a:txBody>
                    <a:bodyPr/>
                    <a:lstStyle/>
                    <a:p>
                      <a:pPr marL="0" marR="0">
                        <a:lnSpc>
                          <a:spcPct val="107000"/>
                        </a:lnSpc>
                        <a:spcBef>
                          <a:spcPts val="0"/>
                        </a:spcBef>
                        <a:spcAft>
                          <a:spcPts val="0"/>
                        </a:spcAft>
                      </a:pPr>
                      <a:r>
                        <a:rPr lang="en-US" sz="1100">
                          <a:effectLst/>
                        </a:rPr>
                        <a:t>Let &lt;</a:t>
                      </a:r>
                      <a:r>
                        <a:rPr lang="en-US" sz="1100" err="1">
                          <a:effectLst/>
                        </a:rPr>
                        <a:t>contact_name</a:t>
                      </a:r>
                      <a:r>
                        <a:rPr lang="en-US" sz="1100">
                          <a:effectLst/>
                        </a:rPr>
                        <a:t>&gt; Oliveira &lt;/</a:t>
                      </a:r>
                      <a:r>
                        <a:rPr lang="en-US" sz="1100" err="1">
                          <a:effectLst/>
                        </a:rPr>
                        <a:t>contact_name</a:t>
                      </a:r>
                      <a:r>
                        <a:rPr lang="en-US" sz="1100">
                          <a:effectLst/>
                        </a:rPr>
                        <a:t>&gt; know &lt;message&gt; </a:t>
                      </a:r>
                      <a:r>
                        <a:rPr lang="en-US" sz="1100" err="1">
                          <a:effectLst/>
                        </a:rPr>
                        <a:t>i</a:t>
                      </a:r>
                      <a:r>
                        <a:rPr lang="en-US" sz="1100">
                          <a:effectLst/>
                        </a:rPr>
                        <a:t> appreciate your offer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Let &lt;</a:t>
                      </a:r>
                      <a:r>
                        <a:rPr lang="en-US" sz="1100" err="1">
                          <a:effectLst/>
                        </a:rPr>
                        <a:t>contact_name</a:t>
                      </a:r>
                      <a:r>
                        <a:rPr lang="en-US" sz="1100">
                          <a:effectLst/>
                        </a:rPr>
                        <a:t>&gt; Oliveira &lt;/</a:t>
                      </a:r>
                      <a:r>
                        <a:rPr lang="en-US" sz="1100" err="1">
                          <a:effectLst/>
                        </a:rPr>
                        <a:t>contact_name</a:t>
                      </a:r>
                      <a:r>
                        <a:rPr lang="en-US" sz="1100">
                          <a:effectLst/>
                        </a:rPr>
                        <a:t>&gt; know </a:t>
                      </a:r>
                      <a:r>
                        <a:rPr lang="en-US" sz="1100" err="1">
                          <a:effectLst/>
                        </a:rPr>
                        <a:t>i</a:t>
                      </a:r>
                      <a:r>
                        <a:rPr lang="en-US" sz="1100">
                          <a:effectLst/>
                        </a:rPr>
                        <a:t> appreciate your offer </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Let &lt;contact_name&gt; Oliveira &lt;/contact_name&gt; know &lt;message&gt; i appreciate your offer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85365309"/>
                  </a:ext>
                </a:extLst>
              </a:tr>
              <a:tr h="860040">
                <a:tc>
                  <a:txBody>
                    <a:bodyPr/>
                    <a:lstStyle/>
                    <a:p>
                      <a:pPr marL="0" marR="0">
                        <a:lnSpc>
                          <a:spcPct val="107000"/>
                        </a:lnSpc>
                        <a:spcBef>
                          <a:spcPts val="0"/>
                        </a:spcBef>
                        <a:spcAft>
                          <a:spcPts val="0"/>
                        </a:spcAft>
                      </a:pPr>
                      <a:r>
                        <a:rPr lang="en-US" sz="1100">
                          <a:effectLst/>
                        </a:rPr>
                        <a:t>Message &lt;</a:t>
                      </a:r>
                      <a:r>
                        <a:rPr lang="en-US" sz="1100" err="1">
                          <a:effectLst/>
                        </a:rPr>
                        <a:t>contact_name</a:t>
                      </a:r>
                      <a:r>
                        <a:rPr lang="en-US" sz="1100">
                          <a:effectLst/>
                        </a:rPr>
                        <a:t>&gt; </a:t>
                      </a:r>
                      <a:r>
                        <a:rPr lang="en-US" sz="1100" err="1">
                          <a:effectLst/>
                        </a:rPr>
                        <a:t>Loh</a:t>
                      </a:r>
                      <a:r>
                        <a:rPr lang="en-US" sz="1100">
                          <a:effectLst/>
                        </a:rPr>
                        <a:t> &lt;/</a:t>
                      </a:r>
                      <a:r>
                        <a:rPr lang="en-US" sz="1100" err="1">
                          <a:effectLst/>
                        </a:rPr>
                        <a:t>contact_name</a:t>
                      </a:r>
                      <a:r>
                        <a:rPr lang="en-US" sz="1100">
                          <a:effectLst/>
                        </a:rPr>
                        <a:t>&gt; that &lt;message&gt; We have not heard from you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Message &lt;message&gt; </a:t>
                      </a:r>
                      <a:r>
                        <a:rPr lang="en-US" sz="1100" err="1">
                          <a:effectLst/>
                        </a:rPr>
                        <a:t>Loh</a:t>
                      </a:r>
                      <a:r>
                        <a:rPr lang="en-US" sz="1100">
                          <a:effectLst/>
                        </a:rPr>
                        <a:t> that We have not heard from you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Message &lt;contact_name&gt; Loh &lt;/contact_name&gt; that &lt;message&gt; We have not heard from you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28933409"/>
                  </a:ext>
                </a:extLst>
              </a:tr>
              <a:tr h="860040">
                <a:tc>
                  <a:txBody>
                    <a:bodyPr/>
                    <a:lstStyle/>
                    <a:p>
                      <a:pPr marL="0" marR="0">
                        <a:lnSpc>
                          <a:spcPct val="107000"/>
                        </a:lnSpc>
                        <a:spcBef>
                          <a:spcPts val="0"/>
                        </a:spcBef>
                        <a:spcAft>
                          <a:spcPts val="0"/>
                        </a:spcAft>
                      </a:pPr>
                      <a:r>
                        <a:rPr lang="en-US" sz="1100">
                          <a:effectLst/>
                        </a:rPr>
                        <a:t>Send message to &lt;contact_name&gt; Barczak &lt;/contact_name&gt; that &lt;message&gt; back with you later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Send message to &lt;contact_name&gt; Barczak &lt;/contact_name&gt; that back with you later </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a:effectLst/>
                        </a:rPr>
                        <a:t>Send message to &lt;</a:t>
                      </a:r>
                      <a:r>
                        <a:rPr lang="en-US" sz="1100" err="1">
                          <a:effectLst/>
                        </a:rPr>
                        <a:t>contact_name</a:t>
                      </a:r>
                      <a:r>
                        <a:rPr lang="en-US" sz="1100">
                          <a:effectLst/>
                        </a:rPr>
                        <a:t>&gt; </a:t>
                      </a:r>
                      <a:r>
                        <a:rPr lang="en-US" sz="1100" err="1">
                          <a:effectLst/>
                        </a:rPr>
                        <a:t>Barczak</a:t>
                      </a:r>
                      <a:r>
                        <a:rPr lang="en-US" sz="1100">
                          <a:effectLst/>
                        </a:rPr>
                        <a:t> &lt;/</a:t>
                      </a:r>
                      <a:r>
                        <a:rPr lang="en-US" sz="1100" err="1">
                          <a:effectLst/>
                        </a:rPr>
                        <a:t>contact_name</a:t>
                      </a:r>
                      <a:r>
                        <a:rPr lang="en-US" sz="1100">
                          <a:effectLst/>
                        </a:rPr>
                        <a:t>&gt; that &lt;message&gt; back with you later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179728315"/>
                  </a:ext>
                </a:extLst>
              </a:tr>
            </a:tbl>
          </a:graphicData>
        </a:graphic>
      </p:graphicFrame>
      <p:sp>
        <p:nvSpPr>
          <p:cNvPr id="7" name="Rectangle 1">
            <a:extLst>
              <a:ext uri="{FF2B5EF4-FFF2-40B4-BE49-F238E27FC236}">
                <a16:creationId xmlns:a16="http://schemas.microsoft.com/office/drawing/2014/main" id="{CD881886-8A71-404C-B57E-269DAF13A4F3}"/>
              </a:ext>
            </a:extLst>
          </p:cNvPr>
          <p:cNvSpPr>
            <a:spLocks noChangeArrowheads="1"/>
          </p:cNvSpPr>
          <p:nvPr/>
        </p:nvSpPr>
        <p:spPr bwMode="auto">
          <a:xfrm>
            <a:off x="-2226129"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Table 11">
            <a:extLst>
              <a:ext uri="{FF2B5EF4-FFF2-40B4-BE49-F238E27FC236}">
                <a16:creationId xmlns:a16="http://schemas.microsoft.com/office/drawing/2014/main" id="{50803143-A244-45E5-BDE2-EB910D999840}"/>
              </a:ext>
            </a:extLst>
          </p:cNvPr>
          <p:cNvGraphicFramePr>
            <a:graphicFrameLocks noGrp="1"/>
          </p:cNvGraphicFramePr>
          <p:nvPr>
            <p:extLst>
              <p:ext uri="{D42A27DB-BD31-4B8C-83A1-F6EECF244321}">
                <p14:modId xmlns:p14="http://schemas.microsoft.com/office/powerpoint/2010/main" val="3665934346"/>
              </p:ext>
            </p:extLst>
          </p:nvPr>
        </p:nvGraphicFramePr>
        <p:xfrm>
          <a:off x="5932490" y="1831948"/>
          <a:ext cx="5330021" cy="4265614"/>
        </p:xfrm>
        <a:graphic>
          <a:graphicData uri="http://schemas.openxmlformats.org/drawingml/2006/table">
            <a:tbl>
              <a:tblPr firstRow="1" firstCol="1" bandRow="1">
                <a:tableStyleId>{5C22544A-7EE6-4342-B048-85BDC9FD1C3A}</a:tableStyleId>
              </a:tblPr>
              <a:tblGrid>
                <a:gridCol w="1805579">
                  <a:extLst>
                    <a:ext uri="{9D8B030D-6E8A-4147-A177-3AD203B41FA5}">
                      <a16:colId xmlns:a16="http://schemas.microsoft.com/office/drawing/2014/main" val="3116705226"/>
                    </a:ext>
                  </a:extLst>
                </a:gridCol>
                <a:gridCol w="1806158">
                  <a:extLst>
                    <a:ext uri="{9D8B030D-6E8A-4147-A177-3AD203B41FA5}">
                      <a16:colId xmlns:a16="http://schemas.microsoft.com/office/drawing/2014/main" val="3867076454"/>
                    </a:ext>
                  </a:extLst>
                </a:gridCol>
                <a:gridCol w="1718284">
                  <a:extLst>
                    <a:ext uri="{9D8B030D-6E8A-4147-A177-3AD203B41FA5}">
                      <a16:colId xmlns:a16="http://schemas.microsoft.com/office/drawing/2014/main" val="3874204692"/>
                    </a:ext>
                  </a:extLst>
                </a:gridCol>
              </a:tblGrid>
              <a:tr h="215239">
                <a:tc>
                  <a:txBody>
                    <a:bodyPr/>
                    <a:lstStyle/>
                    <a:p>
                      <a:pPr marL="0" marR="0">
                        <a:lnSpc>
                          <a:spcPct val="107000"/>
                        </a:lnSpc>
                        <a:spcBef>
                          <a:spcPts val="0"/>
                        </a:spcBef>
                        <a:spcAft>
                          <a:spcPts val="0"/>
                        </a:spcAft>
                      </a:pPr>
                      <a:r>
                        <a:rPr lang="en-US" sz="1100">
                          <a:effectLst/>
                        </a:rPr>
                        <a:t>Ground Truth</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Prod Model Prediction</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Distilled model Prediction</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4093672657"/>
                  </a:ext>
                </a:extLst>
              </a:tr>
              <a:tr h="963965">
                <a:tc>
                  <a:txBody>
                    <a:bodyPr/>
                    <a:lstStyle/>
                    <a:p>
                      <a:pPr marL="0" marR="0">
                        <a:lnSpc>
                          <a:spcPct val="107000"/>
                        </a:lnSpc>
                        <a:spcBef>
                          <a:spcPts val="0"/>
                        </a:spcBef>
                        <a:spcAft>
                          <a:spcPts val="0"/>
                        </a:spcAft>
                      </a:pPr>
                      <a:r>
                        <a:rPr lang="en-US" sz="1100">
                          <a:effectLst/>
                        </a:rPr>
                        <a:t>Cortana send a message to &lt;</a:t>
                      </a:r>
                      <a:r>
                        <a:rPr lang="en-US" sz="1100" err="1">
                          <a:effectLst/>
                        </a:rPr>
                        <a:t>contact_name</a:t>
                      </a:r>
                      <a:r>
                        <a:rPr lang="en-US" sz="1100">
                          <a:effectLst/>
                        </a:rPr>
                        <a:t>&gt; Alex &lt;/</a:t>
                      </a:r>
                      <a:r>
                        <a:rPr lang="en-US" sz="1100" err="1">
                          <a:effectLst/>
                        </a:rPr>
                        <a:t>contact_name</a:t>
                      </a:r>
                      <a:r>
                        <a:rPr lang="en-US" sz="1100">
                          <a:effectLst/>
                        </a:rPr>
                        <a:t>&gt; &lt;message&gt; bye Alex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Cortana send a message to &lt;&lt;message&gt; &gt; Alex bye Alex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Cortana send a message to &lt;</a:t>
                      </a:r>
                      <a:r>
                        <a:rPr lang="en-US" sz="1100" err="1">
                          <a:effectLst/>
                        </a:rPr>
                        <a:t>contact_name</a:t>
                      </a:r>
                      <a:r>
                        <a:rPr lang="en-US" sz="1100">
                          <a:effectLst/>
                        </a:rPr>
                        <a:t>&gt; Alex &lt;/</a:t>
                      </a:r>
                      <a:r>
                        <a:rPr lang="en-US" sz="1100" err="1">
                          <a:effectLst/>
                        </a:rPr>
                        <a:t>contact_name</a:t>
                      </a:r>
                      <a:r>
                        <a:rPr lang="en-US" sz="1100">
                          <a:effectLst/>
                        </a:rPr>
                        <a:t>&gt; &lt;message&gt; bye Alex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23164873"/>
                  </a:ext>
                </a:extLst>
              </a:tr>
              <a:tr h="963965">
                <a:tc>
                  <a:txBody>
                    <a:bodyPr/>
                    <a:lstStyle/>
                    <a:p>
                      <a:pPr marL="0" marR="0">
                        <a:lnSpc>
                          <a:spcPct val="107000"/>
                        </a:lnSpc>
                        <a:spcBef>
                          <a:spcPts val="0"/>
                        </a:spcBef>
                        <a:spcAft>
                          <a:spcPts val="0"/>
                        </a:spcAft>
                      </a:pPr>
                      <a:r>
                        <a:rPr lang="en-US" sz="1100">
                          <a:effectLst/>
                        </a:rPr>
                        <a:t>Cortana send a message to &lt;</a:t>
                      </a:r>
                      <a:r>
                        <a:rPr lang="en-US" sz="1100" err="1">
                          <a:effectLst/>
                        </a:rPr>
                        <a:t>contact_name</a:t>
                      </a:r>
                      <a:r>
                        <a:rPr lang="en-US" sz="1100">
                          <a:effectLst/>
                        </a:rPr>
                        <a:t>&gt; Alex &lt;/</a:t>
                      </a:r>
                      <a:r>
                        <a:rPr lang="en-US" sz="1100" err="1">
                          <a:effectLst/>
                        </a:rPr>
                        <a:t>contact_name</a:t>
                      </a:r>
                      <a:r>
                        <a:rPr lang="en-US" sz="1100">
                          <a:effectLst/>
                        </a:rPr>
                        <a:t>&gt; that &lt;message&gt; bye Alex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Cortana send a message to &lt;</a:t>
                      </a:r>
                      <a:r>
                        <a:rPr lang="en-US" sz="1100" err="1">
                          <a:effectLst/>
                        </a:rPr>
                        <a:t>contact_name</a:t>
                      </a:r>
                      <a:r>
                        <a:rPr lang="en-US" sz="1100">
                          <a:effectLst/>
                        </a:rPr>
                        <a:t>&gt; Alex &lt;/</a:t>
                      </a:r>
                      <a:r>
                        <a:rPr lang="en-US" sz="1100" err="1">
                          <a:effectLst/>
                        </a:rPr>
                        <a:t>contact_name</a:t>
                      </a:r>
                      <a:r>
                        <a:rPr lang="en-US" sz="1100">
                          <a:effectLst/>
                        </a:rPr>
                        <a:t>&gt; that &lt; </a:t>
                      </a:r>
                      <a:r>
                        <a:rPr lang="en-US" sz="1100" err="1">
                          <a:effectLst/>
                        </a:rPr>
                        <a:t>contact_name</a:t>
                      </a:r>
                      <a:r>
                        <a:rPr lang="en-US" sz="1100">
                          <a:effectLst/>
                        </a:rPr>
                        <a:t> &gt; bye Alex &lt;/ </a:t>
                      </a:r>
                      <a:r>
                        <a:rPr lang="en-US" sz="1100" err="1">
                          <a:effectLst/>
                        </a:rPr>
                        <a:t>contact_name</a:t>
                      </a:r>
                      <a:r>
                        <a:rPr lang="en-US" sz="1100">
                          <a:effectLst/>
                        </a:rPr>
                        <a:t> &gt;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Cortana send a message to &lt;</a:t>
                      </a:r>
                      <a:r>
                        <a:rPr lang="en-US" sz="1100" err="1">
                          <a:effectLst/>
                        </a:rPr>
                        <a:t>contact_name</a:t>
                      </a:r>
                      <a:r>
                        <a:rPr lang="en-US" sz="1100">
                          <a:effectLst/>
                        </a:rPr>
                        <a:t>&gt; Alex &lt;/</a:t>
                      </a:r>
                      <a:r>
                        <a:rPr lang="en-US" sz="1100" err="1">
                          <a:effectLst/>
                        </a:rPr>
                        <a:t>contact_name</a:t>
                      </a:r>
                      <a:r>
                        <a:rPr lang="en-US" sz="1100">
                          <a:effectLst/>
                        </a:rPr>
                        <a:t>&gt; that &lt;message&gt; bye Alex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42164149"/>
                  </a:ext>
                </a:extLst>
              </a:tr>
              <a:tr h="963965">
                <a:tc>
                  <a:txBody>
                    <a:bodyPr/>
                    <a:lstStyle/>
                    <a:p>
                      <a:pPr marL="0" marR="0">
                        <a:lnSpc>
                          <a:spcPct val="107000"/>
                        </a:lnSpc>
                        <a:spcBef>
                          <a:spcPts val="0"/>
                        </a:spcBef>
                        <a:spcAft>
                          <a:spcPts val="0"/>
                        </a:spcAft>
                      </a:pPr>
                      <a:r>
                        <a:rPr lang="en-US" sz="1100">
                          <a:effectLst/>
                        </a:rPr>
                        <a:t>Send a message to &lt;</a:t>
                      </a:r>
                      <a:r>
                        <a:rPr lang="en-US" sz="1100" err="1">
                          <a:effectLst/>
                        </a:rPr>
                        <a:t>contact_name</a:t>
                      </a:r>
                      <a:r>
                        <a:rPr lang="en-US" sz="1100">
                          <a:effectLst/>
                        </a:rPr>
                        <a:t>&gt; </a:t>
                      </a:r>
                      <a:r>
                        <a:rPr lang="en-US" sz="1100" err="1">
                          <a:effectLst/>
                        </a:rPr>
                        <a:t>Senoo</a:t>
                      </a:r>
                      <a:r>
                        <a:rPr lang="en-US" sz="1100">
                          <a:effectLst/>
                        </a:rPr>
                        <a:t> &lt;/</a:t>
                      </a:r>
                      <a:r>
                        <a:rPr lang="en-US" sz="1100" err="1">
                          <a:effectLst/>
                        </a:rPr>
                        <a:t>contact_name</a:t>
                      </a:r>
                      <a:r>
                        <a:rPr lang="en-US" sz="1100">
                          <a:effectLst/>
                        </a:rPr>
                        <a:t>&gt; that &lt;message&gt; hi </a:t>
                      </a:r>
                      <a:r>
                        <a:rPr lang="en-US" sz="1100" err="1">
                          <a:effectLst/>
                        </a:rPr>
                        <a:t>Senoo</a:t>
                      </a:r>
                      <a:r>
                        <a:rPr lang="en-US" sz="1100">
                          <a:effectLst/>
                        </a:rPr>
                        <a:t>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Send a message to &lt;</a:t>
                      </a:r>
                      <a:r>
                        <a:rPr lang="en-US" sz="1100" err="1">
                          <a:effectLst/>
                        </a:rPr>
                        <a:t>contact_name</a:t>
                      </a:r>
                      <a:r>
                        <a:rPr lang="en-US" sz="1100">
                          <a:effectLst/>
                        </a:rPr>
                        <a:t>&gt; </a:t>
                      </a:r>
                      <a:r>
                        <a:rPr lang="en-US" sz="1100" err="1">
                          <a:effectLst/>
                        </a:rPr>
                        <a:t>Senoo</a:t>
                      </a:r>
                      <a:r>
                        <a:rPr lang="en-US" sz="1100">
                          <a:effectLst/>
                        </a:rPr>
                        <a:t> &lt;/</a:t>
                      </a:r>
                      <a:r>
                        <a:rPr lang="en-US" sz="1100" err="1">
                          <a:effectLst/>
                        </a:rPr>
                        <a:t>contact_name</a:t>
                      </a:r>
                      <a:r>
                        <a:rPr lang="en-US" sz="1100">
                          <a:effectLst/>
                        </a:rPr>
                        <a:t>&gt; that hi </a:t>
                      </a:r>
                      <a:r>
                        <a:rPr lang="en-US" sz="1100" err="1">
                          <a:effectLst/>
                        </a:rPr>
                        <a:t>Senoo</a:t>
                      </a:r>
                      <a:r>
                        <a:rPr lang="en-US" sz="1100">
                          <a:effectLst/>
                        </a:rPr>
                        <a:t> </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Send a message to &lt;contact_name&gt; Senoo &lt;/contact_name&gt; that &lt;message&gt; hi Senoo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5178754"/>
                  </a:ext>
                </a:extLst>
              </a:tr>
              <a:tr h="1158480">
                <a:tc>
                  <a:txBody>
                    <a:bodyPr/>
                    <a:lstStyle/>
                    <a:p>
                      <a:pPr marL="0" marR="0">
                        <a:lnSpc>
                          <a:spcPct val="107000"/>
                        </a:lnSpc>
                        <a:spcBef>
                          <a:spcPts val="0"/>
                        </a:spcBef>
                        <a:spcAft>
                          <a:spcPts val="0"/>
                        </a:spcAft>
                      </a:pPr>
                      <a:r>
                        <a:rPr lang="en-US" sz="1100">
                          <a:effectLst/>
                        </a:rPr>
                        <a:t>Hey Cortana. Send message to &lt;</a:t>
                      </a:r>
                      <a:r>
                        <a:rPr lang="en-US" sz="1100" err="1">
                          <a:effectLst/>
                        </a:rPr>
                        <a:t>contact_name</a:t>
                      </a:r>
                      <a:r>
                        <a:rPr lang="en-US" sz="1100">
                          <a:effectLst/>
                        </a:rPr>
                        <a:t>&gt; </a:t>
                      </a:r>
                      <a:r>
                        <a:rPr lang="en-US" sz="1100" err="1">
                          <a:effectLst/>
                        </a:rPr>
                        <a:t>Bronitskiy</a:t>
                      </a:r>
                      <a:r>
                        <a:rPr lang="en-US" sz="1100">
                          <a:effectLst/>
                        </a:rPr>
                        <a:t> &lt;/</a:t>
                      </a:r>
                      <a:r>
                        <a:rPr lang="en-US" sz="1100" err="1">
                          <a:effectLst/>
                        </a:rPr>
                        <a:t>contact_name</a:t>
                      </a:r>
                      <a:r>
                        <a:rPr lang="en-US" sz="1100">
                          <a:effectLst/>
                        </a:rPr>
                        <a:t>&gt; that &lt;message&gt; </a:t>
                      </a:r>
                      <a:r>
                        <a:rPr lang="en-US" sz="1100" err="1">
                          <a:effectLst/>
                        </a:rPr>
                        <a:t>kannappa</a:t>
                      </a:r>
                      <a:r>
                        <a:rPr lang="en-US" sz="1100">
                          <a:effectLst/>
                        </a:rPr>
                        <a:t> speaking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Hey Cortana. Send message to &lt;</a:t>
                      </a:r>
                      <a:r>
                        <a:rPr lang="en-US" sz="1100" err="1">
                          <a:effectLst/>
                        </a:rPr>
                        <a:t>contact_name</a:t>
                      </a:r>
                      <a:r>
                        <a:rPr lang="en-US" sz="1100">
                          <a:effectLst/>
                        </a:rPr>
                        <a:t>&gt; </a:t>
                      </a:r>
                      <a:r>
                        <a:rPr lang="en-US" sz="1100" err="1">
                          <a:effectLst/>
                        </a:rPr>
                        <a:t>Bronitskiy</a:t>
                      </a:r>
                      <a:r>
                        <a:rPr lang="en-US" sz="1100">
                          <a:effectLst/>
                        </a:rPr>
                        <a:t> &lt;/</a:t>
                      </a:r>
                      <a:r>
                        <a:rPr lang="en-US" sz="1100" err="1">
                          <a:effectLst/>
                        </a:rPr>
                        <a:t>contact_name</a:t>
                      </a:r>
                      <a:r>
                        <a:rPr lang="en-US" sz="1100">
                          <a:effectLst/>
                        </a:rPr>
                        <a:t>&gt; that </a:t>
                      </a:r>
                      <a:r>
                        <a:rPr lang="en-US" sz="1100" err="1">
                          <a:effectLst/>
                        </a:rPr>
                        <a:t>kannappa</a:t>
                      </a:r>
                      <a:r>
                        <a:rPr lang="en-US" sz="1100">
                          <a:effectLst/>
                        </a:rPr>
                        <a:t> speaking </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a:effectLst/>
                        </a:rPr>
                        <a:t>Hey Cortana. Send message to &lt;</a:t>
                      </a:r>
                      <a:r>
                        <a:rPr lang="en-US" sz="1100" err="1">
                          <a:effectLst/>
                        </a:rPr>
                        <a:t>contact_name</a:t>
                      </a:r>
                      <a:r>
                        <a:rPr lang="en-US" sz="1100">
                          <a:effectLst/>
                        </a:rPr>
                        <a:t>&gt; </a:t>
                      </a:r>
                      <a:r>
                        <a:rPr lang="en-US" sz="1100" err="1">
                          <a:effectLst/>
                        </a:rPr>
                        <a:t>Bronitskiy</a:t>
                      </a:r>
                      <a:r>
                        <a:rPr lang="en-US" sz="1100">
                          <a:effectLst/>
                        </a:rPr>
                        <a:t> &lt;/</a:t>
                      </a:r>
                      <a:r>
                        <a:rPr lang="en-US" sz="1100" err="1">
                          <a:effectLst/>
                        </a:rPr>
                        <a:t>contact_name</a:t>
                      </a:r>
                      <a:r>
                        <a:rPr lang="en-US" sz="1100">
                          <a:effectLst/>
                        </a:rPr>
                        <a:t>&gt; that &lt;message&gt; </a:t>
                      </a:r>
                      <a:r>
                        <a:rPr lang="en-US" sz="1100" err="1">
                          <a:effectLst/>
                        </a:rPr>
                        <a:t>kannappa</a:t>
                      </a:r>
                      <a:r>
                        <a:rPr lang="en-US" sz="1100">
                          <a:effectLst/>
                        </a:rPr>
                        <a:t> speaking &lt;/message&gt;</a:t>
                      </a:r>
                      <a:endParaRPr lang="en-US" sz="11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9544971"/>
                  </a:ext>
                </a:extLst>
              </a:tr>
            </a:tbl>
          </a:graphicData>
        </a:graphic>
      </p:graphicFrame>
      <p:sp>
        <p:nvSpPr>
          <p:cNvPr id="3" name="TextBox 2">
            <a:extLst>
              <a:ext uri="{FF2B5EF4-FFF2-40B4-BE49-F238E27FC236}">
                <a16:creationId xmlns:a16="http://schemas.microsoft.com/office/drawing/2014/main" id="{F5FFE99B-D731-40D7-937A-126E599DB8AB}"/>
              </a:ext>
            </a:extLst>
          </p:cNvPr>
          <p:cNvSpPr txBox="1"/>
          <p:nvPr/>
        </p:nvSpPr>
        <p:spPr>
          <a:xfrm>
            <a:off x="2679826" y="6482281"/>
            <a:ext cx="1140736" cy="369332"/>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40AF2882-0249-417B-89F0-32344028C739}"/>
              </a:ext>
            </a:extLst>
          </p:cNvPr>
          <p:cNvSpPr txBox="1"/>
          <p:nvPr/>
        </p:nvSpPr>
        <p:spPr>
          <a:xfrm>
            <a:off x="2344848" y="6391747"/>
            <a:ext cx="1647730" cy="369332"/>
          </a:xfrm>
          <a:prstGeom prst="rect">
            <a:avLst/>
          </a:prstGeom>
          <a:noFill/>
        </p:spPr>
        <p:txBody>
          <a:bodyPr wrap="square" rtlCol="0">
            <a:spAutoFit/>
          </a:bodyPr>
          <a:lstStyle/>
          <a:p>
            <a:r>
              <a:rPr lang="en-US"/>
              <a:t>Open Text </a:t>
            </a:r>
          </a:p>
        </p:txBody>
      </p:sp>
      <p:sp>
        <p:nvSpPr>
          <p:cNvPr id="5" name="TextBox 4">
            <a:extLst>
              <a:ext uri="{FF2B5EF4-FFF2-40B4-BE49-F238E27FC236}">
                <a16:creationId xmlns:a16="http://schemas.microsoft.com/office/drawing/2014/main" id="{C2A2B020-2101-40A2-A623-FFAC6AD99782}"/>
              </a:ext>
            </a:extLst>
          </p:cNvPr>
          <p:cNvSpPr txBox="1"/>
          <p:nvPr/>
        </p:nvSpPr>
        <p:spPr>
          <a:xfrm>
            <a:off x="7503814" y="6297615"/>
            <a:ext cx="3233596" cy="369332"/>
          </a:xfrm>
          <a:prstGeom prst="rect">
            <a:avLst/>
          </a:prstGeom>
          <a:noFill/>
        </p:spPr>
        <p:txBody>
          <a:bodyPr wrap="square" rtlCol="0">
            <a:spAutoFit/>
          </a:bodyPr>
          <a:lstStyle/>
          <a:p>
            <a:r>
              <a:rPr lang="en-US"/>
              <a:t>Open Text with contact name </a:t>
            </a:r>
          </a:p>
        </p:txBody>
      </p:sp>
    </p:spTree>
    <p:extLst>
      <p:ext uri="{BB962C8B-B14F-4D97-AF65-F5344CB8AC3E}">
        <p14:creationId xmlns:p14="http://schemas.microsoft.com/office/powerpoint/2010/main" val="33280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700D-8E27-453E-B452-EF06E988AA4B}"/>
              </a:ext>
            </a:extLst>
          </p:cNvPr>
          <p:cNvSpPr>
            <a:spLocks noGrp="1"/>
          </p:cNvSpPr>
          <p:nvPr>
            <p:ph type="title"/>
          </p:nvPr>
        </p:nvSpPr>
        <p:spPr/>
        <p:txBody>
          <a:bodyPr/>
          <a:lstStyle/>
          <a:p>
            <a:r>
              <a:rPr lang="en-US"/>
              <a:t>Reproduce results in compliant</a:t>
            </a:r>
          </a:p>
        </p:txBody>
      </p:sp>
      <p:sp>
        <p:nvSpPr>
          <p:cNvPr id="3" name="Content Placeholder 2">
            <a:extLst>
              <a:ext uri="{FF2B5EF4-FFF2-40B4-BE49-F238E27FC236}">
                <a16:creationId xmlns:a16="http://schemas.microsoft.com/office/drawing/2014/main" id="{6A6E7C95-5D43-428F-80C9-6878A342B11D}"/>
              </a:ext>
            </a:extLst>
          </p:cNvPr>
          <p:cNvSpPr>
            <a:spLocks noGrp="1"/>
          </p:cNvSpPr>
          <p:nvPr>
            <p:ph idx="1"/>
          </p:nvPr>
        </p:nvSpPr>
        <p:spPr/>
        <p:txBody>
          <a:bodyPr vert="horz" lIns="91440" tIns="45720" rIns="91440" bIns="45720" rtlCol="0" anchor="t">
            <a:normAutofit/>
          </a:bodyPr>
          <a:lstStyle/>
          <a:p>
            <a:r>
              <a:rPr lang="en-US" dirty="0"/>
              <a:t>Goal: Generate unlabeled data that have similar distribution</a:t>
            </a:r>
          </a:p>
          <a:p>
            <a:r>
              <a:rPr lang="en-US" dirty="0"/>
              <a:t>Assumption: limited labeled in-domain seed data</a:t>
            </a:r>
            <a:endParaRPr lang="en-US" dirty="0">
              <a:cs typeface="Calibri"/>
            </a:endParaRPr>
          </a:p>
          <a:p>
            <a:r>
              <a:rPr lang="en-US" dirty="0"/>
              <a:t>Approaches:</a:t>
            </a:r>
            <a:endParaRPr lang="en-US" dirty="0">
              <a:cs typeface="Calibri"/>
            </a:endParaRPr>
          </a:p>
          <a:p>
            <a:pPr lvl="1"/>
            <a:r>
              <a:rPr lang="en-US" dirty="0"/>
              <a:t>Select in-domain data based on sentence embedding</a:t>
            </a:r>
            <a:endParaRPr lang="en-US" dirty="0">
              <a:cs typeface="Calibri"/>
            </a:endParaRPr>
          </a:p>
          <a:p>
            <a:pPr lvl="2"/>
            <a:r>
              <a:rPr lang="en-US" dirty="0"/>
              <a:t>What if this is new scenario and no candidate data in CIV </a:t>
            </a:r>
            <a:endParaRPr lang="en-US" dirty="0">
              <a:cs typeface="Calibri"/>
            </a:endParaRPr>
          </a:p>
          <a:p>
            <a:pPr lvl="1"/>
            <a:r>
              <a:rPr lang="en-US" dirty="0"/>
              <a:t>Given the seed data + we do query expansion if selected size is not expected</a:t>
            </a:r>
            <a:endParaRPr lang="en-US" dirty="0">
              <a:cs typeface="Calibri"/>
            </a:endParaRPr>
          </a:p>
          <a:p>
            <a:pPr lvl="2"/>
            <a:r>
              <a:rPr lang="en-US" dirty="0"/>
              <a:t>To increase data variance in both action and responses</a:t>
            </a:r>
            <a:endParaRPr lang="en-US" dirty="0">
              <a:cs typeface="Calibri"/>
            </a:endParaRPr>
          </a:p>
          <a:p>
            <a:pPr lvl="2"/>
            <a:r>
              <a:rPr lang="en-US" dirty="0"/>
              <a:t>If we can expansion query from limited seeded data ( similar to the test distribution)---- and get reasonable results</a:t>
            </a:r>
            <a:endParaRPr lang="en-US" dirty="0">
              <a:cs typeface="Calibri"/>
            </a:endParaRPr>
          </a:p>
        </p:txBody>
      </p:sp>
    </p:spTree>
    <p:extLst>
      <p:ext uri="{BB962C8B-B14F-4D97-AF65-F5344CB8AC3E}">
        <p14:creationId xmlns:p14="http://schemas.microsoft.com/office/powerpoint/2010/main" val="52124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72771-10D9-4C4A-BA1B-22A580D97749}"/>
              </a:ext>
            </a:extLst>
          </p:cNvPr>
          <p:cNvSpPr>
            <a:spLocks noGrp="1"/>
          </p:cNvSpPr>
          <p:nvPr>
            <p:ph type="title"/>
          </p:nvPr>
        </p:nvSpPr>
        <p:spPr/>
        <p:txBody>
          <a:bodyPr/>
          <a:lstStyle/>
          <a:p>
            <a:r>
              <a:rPr lang="zh-CN" altLang="en-US">
                <a:ea typeface="等线 Light"/>
                <a:cs typeface="Calibri Light"/>
              </a:rPr>
              <a:t>Agenda</a:t>
            </a:r>
            <a:endParaRPr lang="zh-CN" altLang="en-US"/>
          </a:p>
        </p:txBody>
      </p:sp>
      <p:sp>
        <p:nvSpPr>
          <p:cNvPr id="3" name="内容占位符 2">
            <a:extLst>
              <a:ext uri="{FF2B5EF4-FFF2-40B4-BE49-F238E27FC236}">
                <a16:creationId xmlns:a16="http://schemas.microsoft.com/office/drawing/2014/main" id="{E0EF3AA4-F5F7-4349-BCBF-CC8EA844707D}"/>
              </a:ext>
            </a:extLst>
          </p:cNvPr>
          <p:cNvSpPr>
            <a:spLocks noGrp="1"/>
          </p:cNvSpPr>
          <p:nvPr>
            <p:ph idx="1"/>
          </p:nvPr>
        </p:nvSpPr>
        <p:spPr/>
        <p:txBody>
          <a:bodyPr vert="horz" lIns="91440" tIns="45720" rIns="91440" bIns="45720" rtlCol="0" anchor="t">
            <a:normAutofit/>
          </a:bodyPr>
          <a:lstStyle/>
          <a:p>
            <a:r>
              <a:rPr lang="zh-CN" altLang="en-US" dirty="0">
                <a:ea typeface="等线"/>
                <a:cs typeface="Calibri"/>
              </a:rPr>
              <a:t>Motivation</a:t>
            </a:r>
          </a:p>
          <a:p>
            <a:r>
              <a:rPr lang="en-US" altLang="zh-CN" dirty="0">
                <a:ea typeface="+mn-lt"/>
                <a:cs typeface="+mn-lt"/>
              </a:rPr>
              <a:t>Methodology</a:t>
            </a:r>
          </a:p>
          <a:p>
            <a:pPr lvl="1"/>
            <a:r>
              <a:rPr lang="en-US" altLang="zh-CN" dirty="0">
                <a:ea typeface="+mn-lt"/>
                <a:cs typeface="+mn-lt"/>
              </a:rPr>
              <a:t>Knowledge Distillation</a:t>
            </a:r>
          </a:p>
          <a:p>
            <a:pPr lvl="1"/>
            <a:r>
              <a:rPr lang="en-US">
                <a:ea typeface="+mn-lt"/>
                <a:cs typeface="+mn-lt"/>
              </a:rPr>
              <a:t>Pre-training</a:t>
            </a:r>
            <a:endParaRPr lang="en-US" altLang="zh-CN">
              <a:ea typeface="+mn-lt"/>
              <a:cs typeface="+mn-lt"/>
            </a:endParaRPr>
          </a:p>
          <a:p>
            <a:r>
              <a:rPr lang="en-US" altLang="zh-CN">
                <a:ea typeface="+mn-lt"/>
                <a:cs typeface="+mn-lt"/>
              </a:rPr>
              <a:t>Experiments</a:t>
            </a:r>
          </a:p>
          <a:p>
            <a:r>
              <a:rPr lang="en-US" altLang="zh-CN" dirty="0">
                <a:ea typeface="+mn-lt"/>
                <a:cs typeface="+mn-lt"/>
              </a:rPr>
              <a:t>Model deployment</a:t>
            </a:r>
          </a:p>
          <a:p>
            <a:r>
              <a:rPr lang="en-US" altLang="zh-CN" dirty="0">
                <a:ea typeface="+mn-lt"/>
                <a:cs typeface="+mn-lt"/>
              </a:rPr>
              <a:t>Future work</a:t>
            </a:r>
            <a:endParaRPr lang="zh-CN" dirty="0"/>
          </a:p>
        </p:txBody>
      </p:sp>
    </p:spTree>
    <p:extLst>
      <p:ext uri="{BB962C8B-B14F-4D97-AF65-F5344CB8AC3E}">
        <p14:creationId xmlns:p14="http://schemas.microsoft.com/office/powerpoint/2010/main" val="896933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C5A2CA1B-24ED-42DA-BD7F-BCACB2140EB6}"/>
              </a:ext>
            </a:extLst>
          </p:cNvPr>
          <p:cNvGraphicFramePr>
            <a:graphicFrameLocks noGrp="1"/>
          </p:cNvGraphicFramePr>
          <p:nvPr>
            <p:ph idx="1"/>
            <p:extLst>
              <p:ext uri="{D42A27DB-BD31-4B8C-83A1-F6EECF244321}">
                <p14:modId xmlns:p14="http://schemas.microsoft.com/office/powerpoint/2010/main" val="2348995642"/>
              </p:ext>
            </p:extLst>
          </p:nvPr>
        </p:nvGraphicFramePr>
        <p:xfrm>
          <a:off x="838200" y="2445694"/>
          <a:ext cx="10506458" cy="3576066"/>
        </p:xfrm>
        <a:graphic>
          <a:graphicData uri="http://schemas.openxmlformats.org/drawingml/2006/table">
            <a:tbl>
              <a:tblPr firstRow="1" firstCol="1" bandRow="1">
                <a:noFill/>
                <a:tableStyleId>{5C22544A-7EE6-4342-B048-85BDC9FD1C3A}</a:tableStyleId>
              </a:tblPr>
              <a:tblGrid>
                <a:gridCol w="3088298">
                  <a:extLst>
                    <a:ext uri="{9D8B030D-6E8A-4147-A177-3AD203B41FA5}">
                      <a16:colId xmlns:a16="http://schemas.microsoft.com/office/drawing/2014/main" val="3694904762"/>
                    </a:ext>
                  </a:extLst>
                </a:gridCol>
                <a:gridCol w="1896677">
                  <a:extLst>
                    <a:ext uri="{9D8B030D-6E8A-4147-A177-3AD203B41FA5}">
                      <a16:colId xmlns:a16="http://schemas.microsoft.com/office/drawing/2014/main" val="2392199736"/>
                    </a:ext>
                  </a:extLst>
                </a:gridCol>
                <a:gridCol w="828714">
                  <a:extLst>
                    <a:ext uri="{9D8B030D-6E8A-4147-A177-3AD203B41FA5}">
                      <a16:colId xmlns:a16="http://schemas.microsoft.com/office/drawing/2014/main" val="2751474189"/>
                    </a:ext>
                  </a:extLst>
                </a:gridCol>
                <a:gridCol w="2097421">
                  <a:extLst>
                    <a:ext uri="{9D8B030D-6E8A-4147-A177-3AD203B41FA5}">
                      <a16:colId xmlns:a16="http://schemas.microsoft.com/office/drawing/2014/main" val="283630976"/>
                    </a:ext>
                  </a:extLst>
                </a:gridCol>
                <a:gridCol w="828714">
                  <a:extLst>
                    <a:ext uri="{9D8B030D-6E8A-4147-A177-3AD203B41FA5}">
                      <a16:colId xmlns:a16="http://schemas.microsoft.com/office/drawing/2014/main" val="3188544781"/>
                    </a:ext>
                  </a:extLst>
                </a:gridCol>
                <a:gridCol w="1035883">
                  <a:extLst>
                    <a:ext uri="{9D8B030D-6E8A-4147-A177-3AD203B41FA5}">
                      <a16:colId xmlns:a16="http://schemas.microsoft.com/office/drawing/2014/main" val="1821006718"/>
                    </a:ext>
                  </a:extLst>
                </a:gridCol>
                <a:gridCol w="730751">
                  <a:extLst>
                    <a:ext uri="{9D8B030D-6E8A-4147-A177-3AD203B41FA5}">
                      <a16:colId xmlns:a16="http://schemas.microsoft.com/office/drawing/2014/main" val="3055473268"/>
                    </a:ext>
                  </a:extLst>
                </a:gridCol>
              </a:tblGrid>
              <a:tr h="775975">
                <a:tc>
                  <a:txBody>
                    <a:bodyPr/>
                    <a:lstStyle/>
                    <a:p>
                      <a:pPr marL="0" marR="0">
                        <a:lnSpc>
                          <a:spcPct val="107000"/>
                        </a:lnSpc>
                        <a:spcBef>
                          <a:spcPts val="0"/>
                        </a:spcBef>
                        <a:spcAft>
                          <a:spcPts val="0"/>
                        </a:spcAft>
                      </a:pPr>
                      <a:endParaRPr lang="en-US" sz="1500" b="0" cap="all" spc="150">
                        <a:solidFill>
                          <a:schemeClr val="lt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r>
                        <a:rPr lang="en-US" sz="1500" b="0" cap="all" spc="150" err="1">
                          <a:solidFill>
                            <a:schemeClr val="lt1"/>
                          </a:solidFill>
                          <a:effectLst/>
                        </a:rPr>
                        <a:t>SmartReply</a:t>
                      </a:r>
                      <a:r>
                        <a:rPr lang="en-US" sz="1500" b="0" cap="all" spc="150">
                          <a:solidFill>
                            <a:schemeClr val="lt1"/>
                          </a:solidFill>
                          <a:effectLst/>
                        </a:rPr>
                        <a:t> Response</a:t>
                      </a:r>
                      <a:endParaRPr lang="en-US" sz="1500" b="0" cap="all" spc="150">
                        <a:solidFill>
                          <a:schemeClr val="lt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endParaRPr lang="en-US" sz="1500" b="0" cap="all" spc="150">
                        <a:solidFill>
                          <a:schemeClr val="lt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r>
                        <a:rPr lang="en-US" sz="1500" b="0" cap="all" spc="150" err="1">
                          <a:solidFill>
                            <a:schemeClr val="lt1"/>
                          </a:solidFill>
                          <a:effectLst/>
                        </a:rPr>
                        <a:t>Contactname</a:t>
                      </a:r>
                      <a:r>
                        <a:rPr lang="en-US" sz="1500" b="0" cap="all" spc="150">
                          <a:solidFill>
                            <a:schemeClr val="lt1"/>
                          </a:solidFill>
                          <a:effectLst/>
                        </a:rPr>
                        <a:t> Response</a:t>
                      </a:r>
                      <a:endParaRPr lang="en-US" sz="1500" b="0" cap="all" spc="150">
                        <a:solidFill>
                          <a:schemeClr val="lt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endParaRPr lang="en-US" sz="1500" b="0" cap="all" spc="150">
                        <a:solidFill>
                          <a:schemeClr val="lt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r>
                        <a:rPr lang="en-US" sz="1500" b="0" cap="all" spc="150">
                          <a:solidFill>
                            <a:schemeClr val="lt1"/>
                          </a:solidFill>
                          <a:effectLst/>
                          <a:latin typeface="Calibri"/>
                          <a:ea typeface="DengXian"/>
                          <a:cs typeface="Arial"/>
                        </a:rPr>
                        <a:t>Teams Blind</a:t>
                      </a:r>
                    </a:p>
                  </a:txBody>
                  <a:tcPr marL="127533" marR="127533" marT="127533" marB="127533">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endParaRPr lang="en-US" sz="1500" b="0" cap="all" spc="150">
                        <a:solidFill>
                          <a:schemeClr val="lt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687096898"/>
                  </a:ext>
                </a:extLst>
              </a:tr>
              <a:tr h="481313">
                <a:tc>
                  <a:txBody>
                    <a:bodyPr/>
                    <a:lstStyle/>
                    <a:p>
                      <a:pPr marL="0" marR="0">
                        <a:lnSpc>
                          <a:spcPct val="107000"/>
                        </a:lnSpc>
                        <a:spcBef>
                          <a:spcPts val="0"/>
                        </a:spcBef>
                        <a:spcAft>
                          <a:spcPts val="0"/>
                        </a:spcAft>
                      </a:pPr>
                      <a:endParaRPr lang="en-US" sz="1200" b="1"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Precision </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Recall</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Precision</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Recall</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Precision</a:t>
                      </a:r>
                    </a:p>
                  </a:txBody>
                  <a:tcPr marL="127533" marR="127533" marT="127533" marB="127533">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Recall</a:t>
                      </a:r>
                    </a:p>
                  </a:txBody>
                  <a:tcPr marL="127533" marR="127533" marT="127533" marB="12753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13852520"/>
                  </a:ext>
                </a:extLst>
              </a:tr>
              <a:tr h="481313">
                <a:tc>
                  <a:txBody>
                    <a:bodyPr/>
                    <a:lstStyle/>
                    <a:p>
                      <a:pPr marL="0" marR="0">
                        <a:lnSpc>
                          <a:spcPct val="107000"/>
                        </a:lnSpc>
                        <a:spcBef>
                          <a:spcPts val="0"/>
                        </a:spcBef>
                        <a:spcAft>
                          <a:spcPts val="0"/>
                        </a:spcAft>
                      </a:pPr>
                      <a:r>
                        <a:rPr lang="en-US" sz="1200" b="1" cap="none" spc="0">
                          <a:solidFill>
                            <a:schemeClr val="tx1"/>
                          </a:solidFill>
                          <a:effectLst/>
                        </a:rPr>
                        <a:t>Prod model</a:t>
                      </a:r>
                      <a:endParaRPr lang="en-US" sz="1200" b="1"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0.8774</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0.6584</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0.8099</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0.6921</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a:t>
                      </a: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a:t>
                      </a: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51311159"/>
                  </a:ext>
                </a:extLst>
              </a:tr>
              <a:tr h="481313">
                <a:tc>
                  <a:txBody>
                    <a:bodyPr/>
                    <a:lstStyle/>
                    <a:p>
                      <a:pPr marL="0" marR="0">
                        <a:lnSpc>
                          <a:spcPct val="107000"/>
                        </a:lnSpc>
                        <a:spcBef>
                          <a:spcPts val="0"/>
                        </a:spcBef>
                        <a:spcAft>
                          <a:spcPts val="0"/>
                        </a:spcAft>
                      </a:pPr>
                      <a:r>
                        <a:rPr lang="en-US" sz="1200" b="1" cap="none" spc="0">
                          <a:solidFill>
                            <a:schemeClr val="tx1"/>
                          </a:solidFill>
                          <a:effectLst/>
                        </a:rPr>
                        <a:t>Teacher model</a:t>
                      </a:r>
                      <a:endParaRPr lang="en-US" sz="1200" b="1"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0.8741</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0.8201</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0.7995</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rPr>
                        <a:t>0.7859</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0.88</a:t>
                      </a:r>
                    </a:p>
                  </a:txBody>
                  <a:tcPr marL="127533" marR="127533" marT="127533" marB="12753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0.87</a:t>
                      </a:r>
                    </a:p>
                  </a:txBody>
                  <a:tcPr marL="127533" marR="127533" marT="127533" marB="12753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11829298"/>
                  </a:ext>
                </a:extLst>
              </a:tr>
              <a:tr h="678076">
                <a:tc>
                  <a:txBody>
                    <a:bodyPr/>
                    <a:lstStyle/>
                    <a:p>
                      <a:pPr marL="0" marR="0">
                        <a:lnSpc>
                          <a:spcPct val="107000"/>
                        </a:lnSpc>
                        <a:spcBef>
                          <a:spcPts val="0"/>
                        </a:spcBef>
                        <a:spcAft>
                          <a:spcPts val="0"/>
                        </a:spcAft>
                      </a:pPr>
                      <a:r>
                        <a:rPr lang="en-US" sz="1200" b="1" cap="none" spc="0">
                          <a:solidFill>
                            <a:schemeClr val="tx1"/>
                          </a:solidFill>
                          <a:effectLst/>
                        </a:rPr>
                        <a:t>Distilled model with unlabeled CIV data (~50k)</a:t>
                      </a:r>
                      <a:endParaRPr lang="en-US" sz="1200" b="1"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0.66</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0.62</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0.73</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0.65</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0.85</a:t>
                      </a: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0.80</a:t>
                      </a: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538847660"/>
                  </a:ext>
                </a:extLst>
              </a:tr>
              <a:tr h="678076">
                <a:tc>
                  <a:txBody>
                    <a:bodyPr/>
                    <a:lstStyle/>
                    <a:p>
                      <a:pPr marL="0" marR="0">
                        <a:lnSpc>
                          <a:spcPct val="107000"/>
                        </a:lnSpc>
                        <a:spcBef>
                          <a:spcPts val="0"/>
                        </a:spcBef>
                        <a:spcAft>
                          <a:spcPts val="0"/>
                        </a:spcAft>
                      </a:pPr>
                      <a:r>
                        <a:rPr lang="en-US" sz="1200" b="1" cap="none" spc="0">
                          <a:solidFill>
                            <a:schemeClr val="tx1"/>
                          </a:solidFill>
                          <a:effectLst/>
                        </a:rPr>
                        <a:t>Distilled model with query expansion seed data  (~500k)</a:t>
                      </a:r>
                      <a:endParaRPr lang="en-US" sz="1200" b="1"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0.9133        </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0.8570</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0.76</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rPr>
                        <a:t>0.78</a:t>
                      </a:r>
                      <a:endParaRPr lang="en-US" sz="12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0.87</a:t>
                      </a: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nSpc>
                          <a:spcPct val="107000"/>
                        </a:lnSpc>
                        <a:spcBef>
                          <a:spcPts val="0"/>
                        </a:spcBef>
                        <a:spcAft>
                          <a:spcPts val="0"/>
                        </a:spcAft>
                      </a:pPr>
                      <a:r>
                        <a:rPr lang="en-US" sz="1200" cap="none" spc="0">
                          <a:solidFill>
                            <a:schemeClr val="tx1"/>
                          </a:solidFill>
                          <a:effectLst/>
                          <a:latin typeface="Calibri"/>
                          <a:ea typeface="DengXian"/>
                          <a:cs typeface="Arial"/>
                        </a:rPr>
                        <a:t>0.86</a:t>
                      </a:r>
                    </a:p>
                  </a:txBody>
                  <a:tcPr marL="127533" marR="127533" marT="127533" marB="12753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23526312"/>
                  </a:ext>
                </a:extLst>
              </a:tr>
            </a:tbl>
          </a:graphicData>
        </a:graphic>
      </p:graphicFrame>
    </p:spTree>
    <p:extLst>
      <p:ext uri="{BB962C8B-B14F-4D97-AF65-F5344CB8AC3E}">
        <p14:creationId xmlns:p14="http://schemas.microsoft.com/office/powerpoint/2010/main" val="3697544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28E3-81E8-4524-A097-EF36AC6A3CD0}"/>
              </a:ext>
            </a:extLst>
          </p:cNvPr>
          <p:cNvSpPr>
            <a:spLocks noGrp="1"/>
          </p:cNvSpPr>
          <p:nvPr>
            <p:ph type="title"/>
          </p:nvPr>
        </p:nvSpPr>
        <p:spPr/>
        <p:txBody>
          <a:bodyPr/>
          <a:lstStyle/>
          <a:p>
            <a:r>
              <a:rPr lang="en-US"/>
              <a:t>Path to Shipping</a:t>
            </a:r>
          </a:p>
        </p:txBody>
      </p:sp>
      <p:sp>
        <p:nvSpPr>
          <p:cNvPr id="3" name="Content Placeholder 2">
            <a:extLst>
              <a:ext uri="{FF2B5EF4-FFF2-40B4-BE49-F238E27FC236}">
                <a16:creationId xmlns:a16="http://schemas.microsoft.com/office/drawing/2014/main" id="{9453F458-BD7A-4288-A112-0A42C77DCF2E}"/>
              </a:ext>
            </a:extLst>
          </p:cNvPr>
          <p:cNvSpPr>
            <a:spLocks noGrp="1"/>
          </p:cNvSpPr>
          <p:nvPr>
            <p:ph idx="1"/>
          </p:nvPr>
        </p:nvSpPr>
        <p:spPr/>
        <p:txBody>
          <a:bodyPr/>
          <a:lstStyle/>
          <a:p>
            <a:r>
              <a:rPr lang="en-US"/>
              <a:t>Offline latency/memory test and optimization </a:t>
            </a:r>
          </a:p>
          <a:p>
            <a:pPr lvl="1">
              <a:buFont typeface="Courier New" panose="02070309020205020404" pitchFamily="49" charset="0"/>
              <a:buChar char="o"/>
            </a:pPr>
            <a:r>
              <a:rPr lang="en-US"/>
              <a:t>Graph optimization and dynamic length of input </a:t>
            </a:r>
          </a:p>
          <a:p>
            <a:pPr lvl="1">
              <a:buFont typeface="Courier New" panose="02070309020205020404" pitchFamily="49" charset="0"/>
              <a:buChar char="o"/>
            </a:pPr>
            <a:r>
              <a:rPr lang="en-US"/>
              <a:t>Onnx-1.4 </a:t>
            </a:r>
            <a:r>
              <a:rPr lang="en-US">
                <a:sym typeface="Wingdings" panose="05000000000000000000" pitchFamily="2" charset="2"/>
              </a:rPr>
              <a:t> Onnx-1.6 (Thanks to QAS!)</a:t>
            </a:r>
            <a:endParaRPr lang="en-US"/>
          </a:p>
          <a:p>
            <a:r>
              <a:rPr lang="en-US"/>
              <a:t>Target measurement sets</a:t>
            </a:r>
          </a:p>
          <a:p>
            <a:pPr lvl="1">
              <a:buFont typeface="Courier New" panose="02070309020205020404" pitchFamily="49" charset="0"/>
              <a:buChar char="o"/>
            </a:pPr>
            <a:r>
              <a:rPr lang="en-US"/>
              <a:t>Synthetic measurement sets for messaging skill</a:t>
            </a:r>
          </a:p>
          <a:p>
            <a:pPr lvl="1">
              <a:buFont typeface="Courier New" panose="02070309020205020404" pitchFamily="49" charset="0"/>
              <a:buChar char="o"/>
            </a:pPr>
            <a:r>
              <a:rPr lang="en-US"/>
              <a:t>Data donation and query expansion</a:t>
            </a:r>
          </a:p>
          <a:p>
            <a:r>
              <a:rPr lang="en-US"/>
              <a:t>E2E offline measurement – Prod vs new model</a:t>
            </a:r>
          </a:p>
          <a:p>
            <a:r>
              <a:rPr lang="en-US"/>
              <a:t>Shadow flighting and E2E perf metrics (stress test) </a:t>
            </a:r>
          </a:p>
          <a:p>
            <a:r>
              <a:rPr lang="en-US"/>
              <a:t>AB Flight on </a:t>
            </a:r>
            <a:r>
              <a:rPr lang="en-US" err="1"/>
              <a:t>Northstar</a:t>
            </a:r>
            <a:r>
              <a:rPr lang="en-US"/>
              <a:t> </a:t>
            </a:r>
          </a:p>
        </p:txBody>
      </p:sp>
      <p:pic>
        <p:nvPicPr>
          <p:cNvPr id="1028" name="Picture 4" descr="Construction on Microsoft Windows 10 May 2019 Update">
            <a:extLst>
              <a:ext uri="{FF2B5EF4-FFF2-40B4-BE49-F238E27FC236}">
                <a16:creationId xmlns:a16="http://schemas.microsoft.com/office/drawing/2014/main" id="{DB995EFB-5BF5-4393-B8C8-DCFFFB267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91" y="3992416"/>
            <a:ext cx="357641" cy="3576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onstruction on Microsoft Windows 10 May 2019 Update">
            <a:extLst>
              <a:ext uri="{FF2B5EF4-FFF2-40B4-BE49-F238E27FC236}">
                <a16:creationId xmlns:a16="http://schemas.microsoft.com/office/drawing/2014/main" id="{62B9877F-6708-49BE-9269-B943AF08D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8876" y="4970440"/>
            <a:ext cx="357641" cy="3576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onstruction on Microsoft Windows 10 May 2019 Update">
            <a:extLst>
              <a:ext uri="{FF2B5EF4-FFF2-40B4-BE49-F238E27FC236}">
                <a16:creationId xmlns:a16="http://schemas.microsoft.com/office/drawing/2014/main" id="{FD7618C7-343F-4182-AEBD-0C7B1432F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1883" y="4448512"/>
            <a:ext cx="357641" cy="3576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heck Mark on Microsoft Windows 10 May 2019 Update">
            <a:extLst>
              <a:ext uri="{FF2B5EF4-FFF2-40B4-BE49-F238E27FC236}">
                <a16:creationId xmlns:a16="http://schemas.microsoft.com/office/drawing/2014/main" id="{69CBEC7A-7018-4483-B124-5C5D785FB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71" y="2278837"/>
            <a:ext cx="357642" cy="3576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heck Mark on Microsoft Windows 10 May 2019 Update">
            <a:extLst>
              <a:ext uri="{FF2B5EF4-FFF2-40B4-BE49-F238E27FC236}">
                <a16:creationId xmlns:a16="http://schemas.microsoft.com/office/drawing/2014/main" id="{FC1896E1-4EB1-4E5F-B566-E1B49D3F7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332" y="2686763"/>
            <a:ext cx="357642" cy="35764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heck Mark on Microsoft Windows 10 May 2019 Update">
            <a:extLst>
              <a:ext uri="{FF2B5EF4-FFF2-40B4-BE49-F238E27FC236}">
                <a16:creationId xmlns:a16="http://schemas.microsoft.com/office/drawing/2014/main" id="{14A646BF-428A-4806-905F-7CC4B57D7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0550" y="3561264"/>
            <a:ext cx="357642" cy="35764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onstruction on Microsoft Windows 10 May 2019 Update">
            <a:extLst>
              <a:ext uri="{FF2B5EF4-FFF2-40B4-BE49-F238E27FC236}">
                <a16:creationId xmlns:a16="http://schemas.microsoft.com/office/drawing/2014/main" id="{FBB783F8-06B1-49D5-BF61-458910DDF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938" y="5490163"/>
            <a:ext cx="357641" cy="357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391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E9D8-0A7F-42A1-9F2E-BC23FF587F36}"/>
              </a:ext>
            </a:extLst>
          </p:cNvPr>
          <p:cNvSpPr>
            <a:spLocks noGrp="1"/>
          </p:cNvSpPr>
          <p:nvPr>
            <p:ph type="title"/>
          </p:nvPr>
        </p:nvSpPr>
        <p:spPr/>
        <p:txBody>
          <a:bodyPr/>
          <a:lstStyle/>
          <a:p>
            <a:r>
              <a:rPr lang="en-US"/>
              <a:t>Latency</a:t>
            </a:r>
          </a:p>
        </p:txBody>
      </p:sp>
      <p:graphicFrame>
        <p:nvGraphicFramePr>
          <p:cNvPr id="4" name="Chart 3">
            <a:extLst>
              <a:ext uri="{FF2B5EF4-FFF2-40B4-BE49-F238E27FC236}">
                <a16:creationId xmlns:a16="http://schemas.microsoft.com/office/drawing/2014/main" id="{6E6A897D-CC2A-4CE1-8867-026094AACA39}"/>
              </a:ext>
            </a:extLst>
          </p:cNvPr>
          <p:cNvGraphicFramePr>
            <a:graphicFrameLocks/>
          </p:cNvGraphicFramePr>
          <p:nvPr>
            <p:extLst>
              <p:ext uri="{D42A27DB-BD31-4B8C-83A1-F6EECF244321}">
                <p14:modId xmlns:p14="http://schemas.microsoft.com/office/powerpoint/2010/main" val="3913664600"/>
              </p:ext>
            </p:extLst>
          </p:nvPr>
        </p:nvGraphicFramePr>
        <p:xfrm>
          <a:off x="1953087" y="1562470"/>
          <a:ext cx="8273989" cy="493040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1406CD2-69E1-4363-BDF3-6926365F4057}"/>
              </a:ext>
            </a:extLst>
          </p:cNvPr>
          <p:cNvSpPr txBox="1"/>
          <p:nvPr/>
        </p:nvSpPr>
        <p:spPr>
          <a:xfrm>
            <a:off x="71021" y="6555300"/>
            <a:ext cx="5900974" cy="261610"/>
          </a:xfrm>
          <a:prstGeom prst="rect">
            <a:avLst/>
          </a:prstGeom>
          <a:noFill/>
        </p:spPr>
        <p:txBody>
          <a:bodyPr wrap="none" rtlCol="0">
            <a:spAutoFit/>
          </a:bodyPr>
          <a:lstStyle/>
          <a:p>
            <a:r>
              <a:rPr lang="en-US" sz="1100">
                <a:solidFill>
                  <a:schemeClr val="tx1">
                    <a:lumMod val="50000"/>
                    <a:lumOff val="50000"/>
                  </a:schemeClr>
                </a:solidFill>
              </a:rPr>
              <a:t>*This was measured in a dev machine and a real latency in data center (Model D) may be slower.</a:t>
            </a:r>
          </a:p>
        </p:txBody>
      </p:sp>
    </p:spTree>
    <p:extLst>
      <p:ext uri="{BB962C8B-B14F-4D97-AF65-F5344CB8AC3E}">
        <p14:creationId xmlns:p14="http://schemas.microsoft.com/office/powerpoint/2010/main" val="920221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5A8E-38FD-422A-8582-216B388DE937}"/>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A7835FAE-873E-4EE3-B4BE-2D555B97344F}"/>
              </a:ext>
            </a:extLst>
          </p:cNvPr>
          <p:cNvSpPr>
            <a:spLocks noGrp="1"/>
          </p:cNvSpPr>
          <p:nvPr>
            <p:ph idx="1"/>
          </p:nvPr>
        </p:nvSpPr>
        <p:spPr/>
        <p:txBody>
          <a:bodyPr>
            <a:normAutofit lnSpcReduction="10000"/>
          </a:bodyPr>
          <a:lstStyle/>
          <a:p>
            <a:r>
              <a:rPr lang="en-US" dirty="0"/>
              <a:t>Application wide:</a:t>
            </a:r>
            <a:r>
              <a:rPr lang="zh-CN" altLang="en-US" dirty="0"/>
              <a:t> </a:t>
            </a:r>
            <a:r>
              <a:rPr lang="en-US" dirty="0"/>
              <a:t>Extend the knowledge distillation framework</a:t>
            </a:r>
          </a:p>
          <a:p>
            <a:pPr lvl="1"/>
            <a:r>
              <a:rPr lang="en-US" dirty="0"/>
              <a:t>To different domains in Teams</a:t>
            </a:r>
          </a:p>
          <a:p>
            <a:pPr lvl="1"/>
            <a:r>
              <a:rPr lang="en-US" dirty="0"/>
              <a:t>To intent/domain classification</a:t>
            </a:r>
          </a:p>
          <a:p>
            <a:r>
              <a:rPr lang="en-US" dirty="0"/>
              <a:t>Select in-domain unlabeled data from eyes-off traffic for both training and evaluation</a:t>
            </a:r>
          </a:p>
          <a:p>
            <a:pPr lvl="1"/>
            <a:r>
              <a:rPr lang="en-US" dirty="0"/>
              <a:t>Semantic based search</a:t>
            </a:r>
          </a:p>
          <a:p>
            <a:pPr lvl="1"/>
            <a:r>
              <a:rPr lang="en-US" dirty="0"/>
              <a:t>Contextual aware query expansion</a:t>
            </a:r>
          </a:p>
          <a:p>
            <a:r>
              <a:rPr lang="en-US" dirty="0"/>
              <a:t>Technology</a:t>
            </a:r>
          </a:p>
          <a:p>
            <a:pPr lvl="1"/>
            <a:r>
              <a:rPr lang="en-US" dirty="0"/>
              <a:t>Layer wise distillation and Stage </a:t>
            </a:r>
          </a:p>
          <a:p>
            <a:pPr lvl="1"/>
            <a:r>
              <a:rPr lang="en-US" dirty="0"/>
              <a:t>Different  teacher checkpoint</a:t>
            </a:r>
          </a:p>
          <a:p>
            <a:pPr lvl="1"/>
            <a:r>
              <a:rPr lang="en-US" dirty="0"/>
              <a:t>Ensemble Teacher with beam search</a:t>
            </a:r>
          </a:p>
          <a:p>
            <a:endParaRPr lang="en-US" dirty="0"/>
          </a:p>
        </p:txBody>
      </p:sp>
    </p:spTree>
    <p:extLst>
      <p:ext uri="{BB962C8B-B14F-4D97-AF65-F5344CB8AC3E}">
        <p14:creationId xmlns:p14="http://schemas.microsoft.com/office/powerpoint/2010/main" val="1921643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E9C4-4DA2-49BD-89E4-A3A765A84736}"/>
              </a:ext>
            </a:extLst>
          </p:cNvPr>
          <p:cNvSpPr>
            <a:spLocks noGrp="1"/>
          </p:cNvSpPr>
          <p:nvPr>
            <p:ph type="title"/>
          </p:nvPr>
        </p:nvSpPr>
        <p:spPr/>
        <p:txBody>
          <a:bodyPr/>
          <a:lstStyle/>
          <a:p>
            <a:r>
              <a:rPr lang="en-US"/>
              <a:t>Reference</a:t>
            </a:r>
          </a:p>
        </p:txBody>
      </p:sp>
      <p:sp>
        <p:nvSpPr>
          <p:cNvPr id="3" name="Content Placeholder 2">
            <a:extLst>
              <a:ext uri="{FF2B5EF4-FFF2-40B4-BE49-F238E27FC236}">
                <a16:creationId xmlns:a16="http://schemas.microsoft.com/office/drawing/2014/main" id="{7BAD98E2-6A53-4668-9B88-08DA0E13D3C3}"/>
              </a:ext>
            </a:extLst>
          </p:cNvPr>
          <p:cNvSpPr>
            <a:spLocks noGrp="1"/>
          </p:cNvSpPr>
          <p:nvPr>
            <p:ph idx="1"/>
          </p:nvPr>
        </p:nvSpPr>
        <p:spPr/>
        <p:txBody>
          <a:bodyPr/>
          <a:lstStyle/>
          <a:p>
            <a:pPr marL="0" indent="0">
              <a:buNone/>
            </a:pPr>
            <a:r>
              <a:rPr lang="en-US" dirty="0" err="1"/>
              <a:t>Bucila</a:t>
            </a:r>
            <a:r>
              <a:rPr lang="en-US" dirty="0"/>
              <a:t>, C., Caruana, R., and Niculescu-</a:t>
            </a:r>
            <a:r>
              <a:rPr lang="en-US" dirty="0" err="1"/>
              <a:t>Mizil</a:t>
            </a:r>
            <a:r>
              <a:rPr lang="en-US" dirty="0"/>
              <a:t>, A. (2006). Model Compression. In Proceedings of KDD.</a:t>
            </a:r>
          </a:p>
          <a:p>
            <a:pPr marL="0" indent="0">
              <a:buNone/>
            </a:pPr>
            <a:endParaRPr lang="en-US" dirty="0"/>
          </a:p>
          <a:p>
            <a:pPr marL="0" indent="0">
              <a:buNone/>
            </a:pPr>
            <a:r>
              <a:rPr lang="en-US" dirty="0"/>
              <a:t>Hinton, G., </a:t>
            </a:r>
            <a:r>
              <a:rPr lang="en-US" dirty="0" err="1"/>
              <a:t>Vinyals</a:t>
            </a:r>
            <a:r>
              <a:rPr lang="en-US" dirty="0"/>
              <a:t>, O., and Dean, J. (2015). Distilling the Knowledge in a Neural Network. arXiv:1503.0253</a:t>
            </a:r>
          </a:p>
          <a:p>
            <a:pPr marL="0" indent="0">
              <a:buNone/>
            </a:pPr>
            <a:endParaRPr lang="en-US" dirty="0"/>
          </a:p>
          <a:p>
            <a:pPr marL="0" indent="0">
              <a:buNone/>
            </a:pPr>
            <a:r>
              <a:rPr lang="en-US" dirty="0"/>
              <a:t>Kim, Y. and Rush, A.M., 2016, November. Sequence-Level Knowledge Distillation. In Proceedings of the 2016 Conference on Empirical Methods in Natural Language Processing (pp. 1317-1327).</a:t>
            </a:r>
          </a:p>
        </p:txBody>
      </p:sp>
    </p:spTree>
    <p:extLst>
      <p:ext uri="{BB962C8B-B14F-4D97-AF65-F5344CB8AC3E}">
        <p14:creationId xmlns:p14="http://schemas.microsoft.com/office/powerpoint/2010/main" val="261296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378C9-AB89-4C67-9C2F-D2A674B9B943}"/>
              </a:ext>
            </a:extLst>
          </p:cNvPr>
          <p:cNvSpPr>
            <a:spLocks noGrp="1"/>
          </p:cNvSpPr>
          <p:nvPr>
            <p:ph type="title"/>
          </p:nvPr>
        </p:nvSpPr>
        <p:spPr/>
        <p:txBody>
          <a:bodyPr/>
          <a:lstStyle/>
          <a:p>
            <a:r>
              <a:rPr lang="zh-CN" altLang="en-US">
                <a:ea typeface="等线 Light"/>
                <a:cs typeface="Calibri Light"/>
              </a:rPr>
              <a:t>Appendix</a:t>
            </a:r>
            <a:endParaRPr lang="zh-CN" altLang="en-US"/>
          </a:p>
        </p:txBody>
      </p:sp>
      <p:sp>
        <p:nvSpPr>
          <p:cNvPr id="3" name="内容占位符 2">
            <a:extLst>
              <a:ext uri="{FF2B5EF4-FFF2-40B4-BE49-F238E27FC236}">
                <a16:creationId xmlns:a16="http://schemas.microsoft.com/office/drawing/2014/main" id="{6A2B2DFE-82E2-4FB2-836F-6564F65E291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95871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4E33-2B58-4E16-9F27-D1047D59A511}"/>
              </a:ext>
            </a:extLst>
          </p:cNvPr>
          <p:cNvSpPr>
            <a:spLocks noGrp="1"/>
          </p:cNvSpPr>
          <p:nvPr>
            <p:ph type="title"/>
          </p:nvPr>
        </p:nvSpPr>
        <p:spPr/>
        <p:txBody>
          <a:bodyPr/>
          <a:lstStyle/>
          <a:p>
            <a:r>
              <a:rPr lang="en-US"/>
              <a:t>Model capacity experiment?</a:t>
            </a:r>
          </a:p>
        </p:txBody>
      </p:sp>
      <p:sp>
        <p:nvSpPr>
          <p:cNvPr id="3" name="Content Placeholder 2">
            <a:extLst>
              <a:ext uri="{FF2B5EF4-FFF2-40B4-BE49-F238E27FC236}">
                <a16:creationId xmlns:a16="http://schemas.microsoft.com/office/drawing/2014/main" id="{EB8B7F0C-0850-47B8-97AE-A4902C77D61A}"/>
              </a:ext>
            </a:extLst>
          </p:cNvPr>
          <p:cNvSpPr>
            <a:spLocks noGrp="1"/>
          </p:cNvSpPr>
          <p:nvPr>
            <p:ph idx="1"/>
          </p:nvPr>
        </p:nvSpPr>
        <p:spPr/>
        <p:txBody>
          <a:bodyPr/>
          <a:lstStyle/>
          <a:p>
            <a:r>
              <a:rPr lang="en-US"/>
              <a:t>Conclusion: the model capacity is a key factor to the final performance </a:t>
            </a:r>
          </a:p>
          <a:p>
            <a:r>
              <a:rPr lang="en-US"/>
              <a:t>If time permits? Along with the memory/latency experiment </a:t>
            </a:r>
          </a:p>
          <a:p>
            <a:r>
              <a:rPr lang="en-US"/>
              <a:t>We can show the hyperparameter validation loss for different model </a:t>
            </a:r>
          </a:p>
        </p:txBody>
      </p:sp>
    </p:spTree>
    <p:extLst>
      <p:ext uri="{BB962C8B-B14F-4D97-AF65-F5344CB8AC3E}">
        <p14:creationId xmlns:p14="http://schemas.microsoft.com/office/powerpoint/2010/main" val="290479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73DB-2700-40A2-90AB-4D95DD51CE8E}"/>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17995554-4423-48EF-A032-1BCD9B0503D5}"/>
              </a:ext>
            </a:extLst>
          </p:cNvPr>
          <p:cNvSpPr>
            <a:spLocks noGrp="1"/>
          </p:cNvSpPr>
          <p:nvPr>
            <p:ph idx="1"/>
          </p:nvPr>
        </p:nvSpPr>
        <p:spPr/>
        <p:txBody>
          <a:bodyPr vert="horz" lIns="91440" tIns="45720" rIns="91440" bIns="45720" rtlCol="0" anchor="t">
            <a:normAutofit lnSpcReduction="10000"/>
          </a:bodyPr>
          <a:lstStyle/>
          <a:p>
            <a:r>
              <a:rPr lang="en-US" dirty="0"/>
              <a:t>Compliant LU</a:t>
            </a:r>
          </a:p>
          <a:p>
            <a:pPr lvl="1"/>
            <a:r>
              <a:rPr lang="en-US" dirty="0">
                <a:cs typeface="Calibri"/>
              </a:rPr>
              <a:t>Challenge: </a:t>
            </a:r>
            <a:r>
              <a:rPr lang="en-US" b="1" dirty="0">
                <a:ea typeface="+mn-lt"/>
                <a:cs typeface="+mn-lt"/>
              </a:rPr>
              <a:t>Possible gaps between eyes on/off data distribution</a:t>
            </a:r>
            <a:endParaRPr lang="en-US" dirty="0">
              <a:ea typeface="+mn-lt"/>
              <a:cs typeface="+mn-lt"/>
            </a:endParaRPr>
          </a:p>
          <a:p>
            <a:r>
              <a:rPr lang="en-US" dirty="0"/>
              <a:t>Assumption:</a:t>
            </a:r>
            <a:endParaRPr lang="en-US" dirty="0">
              <a:cs typeface="Calibri"/>
            </a:endParaRPr>
          </a:p>
          <a:p>
            <a:pPr lvl="1"/>
            <a:r>
              <a:rPr lang="en-US" dirty="0"/>
              <a:t>Limited in-domain labeled data from eyes-on</a:t>
            </a:r>
            <a:endParaRPr lang="en-US" dirty="0">
              <a:cs typeface="Calibri"/>
            </a:endParaRPr>
          </a:p>
          <a:p>
            <a:pPr lvl="1"/>
            <a:r>
              <a:rPr lang="en-US" dirty="0"/>
              <a:t>Abundant in/out domain unlabeled data from eyes-on</a:t>
            </a:r>
            <a:endParaRPr lang="en-US" dirty="0">
              <a:cs typeface="Calibri"/>
            </a:endParaRPr>
          </a:p>
          <a:p>
            <a:r>
              <a:rPr lang="en-US" dirty="0"/>
              <a:t>Goals:</a:t>
            </a:r>
            <a:endParaRPr lang="en-US" dirty="0">
              <a:cs typeface="Calibri"/>
            </a:endParaRPr>
          </a:p>
          <a:p>
            <a:pPr lvl="1"/>
            <a:r>
              <a:rPr lang="en-US" dirty="0"/>
              <a:t>Benefit from unlabeled data while maintain scalability </a:t>
            </a:r>
            <a:endParaRPr lang="en-US" dirty="0">
              <a:cs typeface="Calibri"/>
            </a:endParaRPr>
          </a:p>
          <a:p>
            <a:pPr lvl="1"/>
            <a:r>
              <a:rPr lang="en-US" dirty="0"/>
              <a:t>Proposed methods should be robust to distribution mismatch</a:t>
            </a:r>
            <a:endParaRPr lang="en-US" dirty="0">
              <a:cs typeface="Calibri"/>
            </a:endParaRPr>
          </a:p>
          <a:p>
            <a:pPr lvl="1"/>
            <a:r>
              <a:rPr lang="en-US" dirty="0">
                <a:cs typeface="Calibri"/>
              </a:rPr>
              <a:t>Quarter goals</a:t>
            </a:r>
          </a:p>
          <a:p>
            <a:pPr lvl="2"/>
            <a:r>
              <a:rPr lang="en-US" dirty="0">
                <a:cs typeface="Calibri"/>
              </a:rPr>
              <a:t>Propose a robust slot tagging approach for </a:t>
            </a:r>
            <a:r>
              <a:rPr lang="en-US" b="1" dirty="0">
                <a:cs typeface="Calibri"/>
              </a:rPr>
              <a:t>communication voice skill</a:t>
            </a:r>
          </a:p>
          <a:p>
            <a:pPr lvl="2"/>
            <a:r>
              <a:rPr lang="en-US" b="1" dirty="0">
                <a:cs typeface="Calibri"/>
              </a:rPr>
              <a:t>Target on Message and Contact name </a:t>
            </a:r>
          </a:p>
          <a:p>
            <a:endParaRPr lang="en-US" dirty="0">
              <a:cs typeface="Calibri"/>
            </a:endParaRPr>
          </a:p>
          <a:p>
            <a:pPr marL="457200" lvl="1" indent="0">
              <a:buNone/>
            </a:pPr>
            <a:endParaRPr lang="en-US" dirty="0">
              <a:cs typeface="Calibri"/>
            </a:endParaRPr>
          </a:p>
          <a:p>
            <a:pPr lvl="1"/>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80207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0BB966-FEA7-4323-B23F-DF1BA85DA984}"/>
              </a:ext>
            </a:extLst>
          </p:cNvPr>
          <p:cNvSpPr>
            <a:spLocks noGrp="1"/>
          </p:cNvSpPr>
          <p:nvPr>
            <p:ph idx="1"/>
          </p:nvPr>
        </p:nvSpPr>
        <p:spPr>
          <a:xfrm>
            <a:off x="838200" y="550416"/>
            <a:ext cx="10515600" cy="5626547"/>
          </a:xfrm>
        </p:spPr>
        <p:txBody>
          <a:bodyPr vert="horz" lIns="91440" tIns="45720" rIns="91440" bIns="45720" rtlCol="0" anchor="t">
            <a:normAutofit/>
          </a:bodyPr>
          <a:lstStyle/>
          <a:p>
            <a:pPr marL="0" indent="0">
              <a:buNone/>
            </a:pPr>
            <a:r>
              <a:rPr lang="en-US"/>
              <a:t>Knowledge Distillation </a:t>
            </a:r>
            <a:r>
              <a:rPr lang="en-US" sz="1800"/>
              <a:t>(</a:t>
            </a:r>
            <a:r>
              <a:rPr lang="en-US" sz="1800" err="1"/>
              <a:t>Bucila</a:t>
            </a:r>
            <a:r>
              <a:rPr lang="en-US" sz="1800"/>
              <a:t> et al., 2006; Hinton et al., 2015; Yoon et al., 2016)</a:t>
            </a:r>
            <a:r>
              <a:rPr lang="en-US" sz="2000"/>
              <a:t> </a:t>
            </a:r>
            <a:endParaRPr lang="zh-CN" altLang="en-US" sz="2000">
              <a:ea typeface="等线"/>
              <a:cs typeface="Calibri"/>
            </a:endParaRPr>
          </a:p>
          <a:p>
            <a:pPr lvl="1"/>
            <a:r>
              <a:rPr lang="en-US"/>
              <a:t>Train a larger teacher model first to obtain teacher distribution q(·) </a:t>
            </a:r>
            <a:endParaRPr lang="en-US">
              <a:cs typeface="Calibri"/>
            </a:endParaRPr>
          </a:p>
          <a:p>
            <a:pPr lvl="1"/>
            <a:r>
              <a:rPr lang="en-US"/>
              <a:t>Train a smaller student model p(·) to mimic the teacher</a:t>
            </a:r>
            <a:endParaRPr lang="en-US">
              <a:cs typeface="Calibri"/>
            </a:endParaRPr>
          </a:p>
        </p:txBody>
      </p:sp>
      <p:pic>
        <p:nvPicPr>
          <p:cNvPr id="5" name="Picture 4">
            <a:extLst>
              <a:ext uri="{FF2B5EF4-FFF2-40B4-BE49-F238E27FC236}">
                <a16:creationId xmlns:a16="http://schemas.microsoft.com/office/drawing/2014/main" id="{743D46EB-EF45-4444-B99C-CE8359D05D63}"/>
              </a:ext>
            </a:extLst>
          </p:cNvPr>
          <p:cNvPicPr>
            <a:picLocks noChangeAspect="1"/>
          </p:cNvPicPr>
          <p:nvPr/>
        </p:nvPicPr>
        <p:blipFill>
          <a:blip r:embed="rId3"/>
          <a:stretch>
            <a:fillRect/>
          </a:stretch>
        </p:blipFill>
        <p:spPr>
          <a:xfrm>
            <a:off x="1557548" y="2343704"/>
            <a:ext cx="3391586" cy="3963879"/>
          </a:xfrm>
          <a:prstGeom prst="rect">
            <a:avLst/>
          </a:prstGeom>
        </p:spPr>
      </p:pic>
      <p:pic>
        <p:nvPicPr>
          <p:cNvPr id="6" name="Picture 5">
            <a:extLst>
              <a:ext uri="{FF2B5EF4-FFF2-40B4-BE49-F238E27FC236}">
                <a16:creationId xmlns:a16="http://schemas.microsoft.com/office/drawing/2014/main" id="{74BABA58-B5B8-406A-A137-7EAEB30950D5}"/>
              </a:ext>
            </a:extLst>
          </p:cNvPr>
          <p:cNvPicPr>
            <a:picLocks noChangeAspect="1"/>
          </p:cNvPicPr>
          <p:nvPr/>
        </p:nvPicPr>
        <p:blipFill>
          <a:blip r:embed="rId4"/>
          <a:stretch>
            <a:fillRect/>
          </a:stretch>
        </p:blipFill>
        <p:spPr>
          <a:xfrm>
            <a:off x="6096000" y="2412034"/>
            <a:ext cx="4487704" cy="1136885"/>
          </a:xfrm>
          <a:prstGeom prst="rect">
            <a:avLst/>
          </a:prstGeom>
        </p:spPr>
      </p:pic>
      <p:pic>
        <p:nvPicPr>
          <p:cNvPr id="7" name="Picture 6">
            <a:extLst>
              <a:ext uri="{FF2B5EF4-FFF2-40B4-BE49-F238E27FC236}">
                <a16:creationId xmlns:a16="http://schemas.microsoft.com/office/drawing/2014/main" id="{42886A72-A199-483D-A7D9-491A41157ABF}"/>
              </a:ext>
            </a:extLst>
          </p:cNvPr>
          <p:cNvPicPr>
            <a:picLocks noChangeAspect="1"/>
          </p:cNvPicPr>
          <p:nvPr/>
        </p:nvPicPr>
        <p:blipFill>
          <a:blip r:embed="rId5"/>
          <a:stretch>
            <a:fillRect/>
          </a:stretch>
        </p:blipFill>
        <p:spPr>
          <a:xfrm>
            <a:off x="6682785" y="4072908"/>
            <a:ext cx="2881094" cy="487570"/>
          </a:xfrm>
          <a:prstGeom prst="rect">
            <a:avLst/>
          </a:prstGeom>
        </p:spPr>
      </p:pic>
      <p:sp>
        <p:nvSpPr>
          <p:cNvPr id="8" name="Right Brace 7">
            <a:extLst>
              <a:ext uri="{FF2B5EF4-FFF2-40B4-BE49-F238E27FC236}">
                <a16:creationId xmlns:a16="http://schemas.microsoft.com/office/drawing/2014/main" id="{116684E0-1A3C-4A1D-8F42-1AA6FC1ACF8D}"/>
              </a:ext>
            </a:extLst>
          </p:cNvPr>
          <p:cNvSpPr/>
          <p:nvPr/>
        </p:nvSpPr>
        <p:spPr>
          <a:xfrm rot="5400000">
            <a:off x="7588408" y="4168589"/>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F506379-859D-4454-8BF3-AC7DD7C0C0FD}"/>
              </a:ext>
            </a:extLst>
          </p:cNvPr>
          <p:cNvSpPr txBox="1"/>
          <p:nvPr/>
        </p:nvSpPr>
        <p:spPr>
          <a:xfrm>
            <a:off x="7133471" y="4789414"/>
            <a:ext cx="1065321" cy="246221"/>
          </a:xfrm>
          <a:prstGeom prst="rect">
            <a:avLst/>
          </a:prstGeom>
          <a:noFill/>
        </p:spPr>
        <p:txBody>
          <a:bodyPr wrap="square" rtlCol="0">
            <a:spAutoFit/>
          </a:bodyPr>
          <a:lstStyle/>
          <a:p>
            <a:r>
              <a:rPr lang="en-US" sz="1000"/>
              <a:t>Unlabeled data </a:t>
            </a:r>
          </a:p>
        </p:txBody>
      </p:sp>
      <p:sp>
        <p:nvSpPr>
          <p:cNvPr id="11" name="Right Brace 10">
            <a:extLst>
              <a:ext uri="{FF2B5EF4-FFF2-40B4-BE49-F238E27FC236}">
                <a16:creationId xmlns:a16="http://schemas.microsoft.com/office/drawing/2014/main" id="{0E279CEE-4CCF-45A9-B7A3-D06AAAA55DD6}"/>
              </a:ext>
            </a:extLst>
          </p:cNvPr>
          <p:cNvSpPr/>
          <p:nvPr/>
        </p:nvSpPr>
        <p:spPr>
          <a:xfrm rot="5400000">
            <a:off x="8653729" y="4163395"/>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E0D56466-118A-4280-BDF0-4BD7F07D129A}"/>
              </a:ext>
            </a:extLst>
          </p:cNvPr>
          <p:cNvSpPr txBox="1"/>
          <p:nvPr/>
        </p:nvSpPr>
        <p:spPr>
          <a:xfrm>
            <a:off x="8339852" y="4789414"/>
            <a:ext cx="1065321" cy="246221"/>
          </a:xfrm>
          <a:prstGeom prst="rect">
            <a:avLst/>
          </a:prstGeom>
          <a:noFill/>
        </p:spPr>
        <p:txBody>
          <a:bodyPr wrap="square" rtlCol="0">
            <a:spAutoFit/>
          </a:bodyPr>
          <a:lstStyle/>
          <a:p>
            <a:r>
              <a:rPr lang="en-US" sz="1000"/>
              <a:t>Labeled  data</a:t>
            </a:r>
          </a:p>
        </p:txBody>
      </p:sp>
      <p:sp>
        <p:nvSpPr>
          <p:cNvPr id="17" name="矩形 10">
            <a:extLst>
              <a:ext uri="{FF2B5EF4-FFF2-40B4-BE49-F238E27FC236}">
                <a16:creationId xmlns:a16="http://schemas.microsoft.com/office/drawing/2014/main" id="{FF7F424C-B831-428B-A0D8-3911000C35F5}"/>
              </a:ext>
            </a:extLst>
          </p:cNvPr>
          <p:cNvSpPr/>
          <p:nvPr/>
        </p:nvSpPr>
        <p:spPr>
          <a:xfrm>
            <a:off x="6917452" y="4789414"/>
            <a:ext cx="2646427" cy="29505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直接连接符 13">
            <a:extLst>
              <a:ext uri="{FF2B5EF4-FFF2-40B4-BE49-F238E27FC236}">
                <a16:creationId xmlns:a16="http://schemas.microsoft.com/office/drawing/2014/main" id="{BE952ACF-A75F-45ED-B343-B5E984B5F2BE}"/>
              </a:ext>
            </a:extLst>
          </p:cNvPr>
          <p:cNvCxnSpPr>
            <a:cxnSpLocks/>
          </p:cNvCxnSpPr>
          <p:nvPr/>
        </p:nvCxnSpPr>
        <p:spPr>
          <a:xfrm>
            <a:off x="9102350" y="5098298"/>
            <a:ext cx="461529" cy="332545"/>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4">
            <a:extLst>
              <a:ext uri="{FF2B5EF4-FFF2-40B4-BE49-F238E27FC236}">
                <a16:creationId xmlns:a16="http://schemas.microsoft.com/office/drawing/2014/main" id="{EB8D4E04-6879-4B2E-9A37-416523DEA9AF}"/>
              </a:ext>
            </a:extLst>
          </p:cNvPr>
          <p:cNvSpPr txBox="1"/>
          <p:nvPr/>
        </p:nvSpPr>
        <p:spPr>
          <a:xfrm>
            <a:off x="9563879" y="5311487"/>
            <a:ext cx="1464773" cy="369332"/>
          </a:xfrm>
          <a:prstGeom prst="rect">
            <a:avLst/>
          </a:prstGeom>
          <a:noFill/>
        </p:spPr>
        <p:txBody>
          <a:bodyPr wrap="square" rtlCol="0">
            <a:spAutoFit/>
          </a:bodyPr>
          <a:lstStyle/>
          <a:p>
            <a:r>
              <a:rPr lang="en-US">
                <a:solidFill>
                  <a:schemeClr val="accent1">
                    <a:lumMod val="60000"/>
                    <a:lumOff val="40000"/>
                  </a:schemeClr>
                </a:solidFill>
              </a:rPr>
              <a:t>Transfer set</a:t>
            </a:r>
          </a:p>
        </p:txBody>
      </p:sp>
    </p:spTree>
    <p:extLst>
      <p:ext uri="{BB962C8B-B14F-4D97-AF65-F5344CB8AC3E}">
        <p14:creationId xmlns:p14="http://schemas.microsoft.com/office/powerpoint/2010/main" val="401902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0C0C-1A6E-416F-998D-639A4F116BB3}"/>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73D51747-163C-45CE-97CE-DDFD85FB80F8}"/>
              </a:ext>
            </a:extLst>
          </p:cNvPr>
          <p:cNvSpPr>
            <a:spLocks noGrp="1"/>
          </p:cNvSpPr>
          <p:nvPr>
            <p:ph idx="1"/>
          </p:nvPr>
        </p:nvSpPr>
        <p:spPr/>
        <p:txBody>
          <a:bodyPr vert="horz" lIns="91440" tIns="45720" rIns="91440" bIns="45720" rtlCol="0" anchor="t">
            <a:normAutofit lnSpcReduction="10000"/>
          </a:bodyPr>
          <a:lstStyle/>
          <a:p>
            <a:r>
              <a:rPr lang="en-US"/>
              <a:t>Sequence level distillation motivation</a:t>
            </a:r>
          </a:p>
          <a:p>
            <a:pPr lvl="1"/>
            <a:r>
              <a:rPr lang="en-US"/>
              <a:t>Multiple</a:t>
            </a:r>
            <a:r>
              <a:rPr lang="en-US" altLang="zh-CN">
                <a:ea typeface="等线"/>
              </a:rPr>
              <a:t> targets instead of single target</a:t>
            </a:r>
            <a:endParaRPr lang="en-US">
              <a:ea typeface="等线"/>
            </a:endParaRPr>
          </a:p>
          <a:p>
            <a:pPr lvl="1"/>
            <a:r>
              <a:rPr lang="en-US"/>
              <a:t>The sequence distillation is particularly important for Cortana slot tagging , because wrong predictions can propagate forward in production</a:t>
            </a:r>
          </a:p>
          <a:p>
            <a:r>
              <a:rPr lang="en-US"/>
              <a:t>Related work</a:t>
            </a:r>
          </a:p>
          <a:p>
            <a:pPr lvl="1"/>
            <a:r>
              <a:rPr lang="en-US"/>
              <a:t>Advanced distillation loss</a:t>
            </a:r>
          </a:p>
          <a:p>
            <a:pPr lvl="2"/>
            <a:r>
              <a:rPr lang="en-US">
                <a:cs typeface="Calibri"/>
              </a:rPr>
              <a:t>Layer-wise distillation loss</a:t>
            </a:r>
          </a:p>
          <a:p>
            <a:pPr lvl="2"/>
            <a:r>
              <a:rPr lang="en-US">
                <a:cs typeface="Calibri"/>
              </a:rPr>
              <a:t>Structural-aware distillation loss</a:t>
            </a:r>
            <a:endParaRPr lang="en-US"/>
          </a:p>
          <a:p>
            <a:pPr lvl="1"/>
            <a:r>
              <a:rPr lang="en-US"/>
              <a:t>Another line of Research focus on using additional unlabeled data source to improve distillation</a:t>
            </a:r>
          </a:p>
          <a:p>
            <a:r>
              <a:rPr lang="en-US"/>
              <a:t>Our hypothesis:</a:t>
            </a:r>
          </a:p>
          <a:p>
            <a:pPr lvl="1"/>
            <a:r>
              <a:rPr lang="en-US"/>
              <a:t>Factorized sequence distillation + unlabeled data can provide strong baseline  </a:t>
            </a:r>
          </a:p>
          <a:p>
            <a:pPr lvl="1"/>
            <a:endParaRPr lang="en-US"/>
          </a:p>
          <a:p>
            <a:endParaRPr lang="en-US"/>
          </a:p>
        </p:txBody>
      </p:sp>
    </p:spTree>
    <p:extLst>
      <p:ext uri="{BB962C8B-B14F-4D97-AF65-F5344CB8AC3E}">
        <p14:creationId xmlns:p14="http://schemas.microsoft.com/office/powerpoint/2010/main" val="151968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图片包含 游戏机&#10;&#10;已生成极高可信度的说明">
            <a:extLst>
              <a:ext uri="{FF2B5EF4-FFF2-40B4-BE49-F238E27FC236}">
                <a16:creationId xmlns:a16="http://schemas.microsoft.com/office/drawing/2014/main" id="{8F525071-E397-4D56-A069-D9351B30BB31}"/>
              </a:ext>
            </a:extLst>
          </p:cNvPr>
          <p:cNvPicPr>
            <a:picLocks noGrp="1" noChangeAspect="1"/>
          </p:cNvPicPr>
          <p:nvPr>
            <p:ph idx="1"/>
          </p:nvPr>
        </p:nvPicPr>
        <p:blipFill>
          <a:blip r:embed="rId3"/>
          <a:stretch>
            <a:fillRect/>
          </a:stretch>
        </p:blipFill>
        <p:spPr>
          <a:xfrm>
            <a:off x="841886" y="2183298"/>
            <a:ext cx="10197209" cy="4351338"/>
          </a:xfrm>
        </p:spPr>
      </p:pic>
      <p:sp>
        <p:nvSpPr>
          <p:cNvPr id="7" name="矩形 6">
            <a:extLst>
              <a:ext uri="{FF2B5EF4-FFF2-40B4-BE49-F238E27FC236}">
                <a16:creationId xmlns:a16="http://schemas.microsoft.com/office/drawing/2014/main" id="{CBDF1B5C-3DFF-4CD7-AD8F-559A8DDCB8EF}"/>
              </a:ext>
            </a:extLst>
          </p:cNvPr>
          <p:cNvSpPr/>
          <p:nvPr/>
        </p:nvSpPr>
        <p:spPr>
          <a:xfrm>
            <a:off x="6522507" y="2183217"/>
            <a:ext cx="1764005" cy="1057474"/>
          </a:xfrm>
          <a:prstGeom prst="rect">
            <a:avLst/>
          </a:prstGeom>
          <a:solidFill>
            <a:srgbClr val="F8CBA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a:extLst>
              <a:ext uri="{FF2B5EF4-FFF2-40B4-BE49-F238E27FC236}">
                <a16:creationId xmlns:a16="http://schemas.microsoft.com/office/drawing/2014/main" id="{B1F4470F-DFF4-4614-B0DF-5C9E54026380}"/>
              </a:ext>
            </a:extLst>
          </p:cNvPr>
          <p:cNvCxnSpPr>
            <a:cxnSpLocks/>
          </p:cNvCxnSpPr>
          <p:nvPr/>
        </p:nvCxnSpPr>
        <p:spPr>
          <a:xfrm flipV="1">
            <a:off x="7850537" y="1692489"/>
            <a:ext cx="375999" cy="538313"/>
          </a:xfrm>
          <a:prstGeom prst="line">
            <a:avLst/>
          </a:prstGeom>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47B33EBA-A4E1-4EA6-93DE-A00D3BF041F5}"/>
              </a:ext>
            </a:extLst>
          </p:cNvPr>
          <p:cNvSpPr txBox="1"/>
          <p:nvPr/>
        </p:nvSpPr>
        <p:spPr>
          <a:xfrm>
            <a:off x="7382450" y="1380476"/>
            <a:ext cx="2086813" cy="369332"/>
          </a:xfrm>
          <a:prstGeom prst="rect">
            <a:avLst/>
          </a:prstGeom>
          <a:noFill/>
        </p:spPr>
        <p:txBody>
          <a:bodyPr wrap="square" rtlCol="0" anchor="t">
            <a:spAutoFit/>
          </a:bodyPr>
          <a:lstStyle/>
          <a:p>
            <a:r>
              <a:rPr lang="en-US">
                <a:solidFill>
                  <a:schemeClr val="accent2">
                    <a:lumMod val="75000"/>
                  </a:schemeClr>
                </a:solidFill>
                <a:cs typeface="Calibri"/>
              </a:rPr>
              <a:t>Teacher Network</a:t>
            </a:r>
          </a:p>
        </p:txBody>
      </p:sp>
      <p:sp>
        <p:nvSpPr>
          <p:cNvPr id="13" name="矩形 12">
            <a:extLst>
              <a:ext uri="{FF2B5EF4-FFF2-40B4-BE49-F238E27FC236}">
                <a16:creationId xmlns:a16="http://schemas.microsoft.com/office/drawing/2014/main" id="{6284FE6E-8A35-4ABA-8590-7CCCAA66E4C5}"/>
              </a:ext>
            </a:extLst>
          </p:cNvPr>
          <p:cNvSpPr/>
          <p:nvPr/>
        </p:nvSpPr>
        <p:spPr>
          <a:xfrm>
            <a:off x="9297970" y="2203336"/>
            <a:ext cx="1841760" cy="1018597"/>
          </a:xfrm>
          <a:prstGeom prst="rect">
            <a:avLst/>
          </a:prstGeom>
          <a:solidFill>
            <a:srgbClr val="F8CBA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a:extLst>
              <a:ext uri="{FF2B5EF4-FFF2-40B4-BE49-F238E27FC236}">
                <a16:creationId xmlns:a16="http://schemas.microsoft.com/office/drawing/2014/main" id="{1E63E562-8635-43EE-A67C-379BEA1FF69C}"/>
              </a:ext>
            </a:extLst>
          </p:cNvPr>
          <p:cNvCxnSpPr>
            <a:cxnSpLocks/>
          </p:cNvCxnSpPr>
          <p:nvPr/>
        </p:nvCxnSpPr>
        <p:spPr>
          <a:xfrm flipH="1" flipV="1">
            <a:off x="10099481" y="1648914"/>
            <a:ext cx="230490" cy="623843"/>
          </a:xfrm>
          <a:prstGeom prst="line">
            <a:avLst/>
          </a:prstGeom>
        </p:spPr>
        <p:style>
          <a:lnRef idx="1">
            <a:schemeClr val="accent2"/>
          </a:lnRef>
          <a:fillRef idx="0">
            <a:schemeClr val="accent2"/>
          </a:fillRef>
          <a:effectRef idx="0">
            <a:schemeClr val="accent2"/>
          </a:effectRef>
          <a:fontRef idx="minor">
            <a:schemeClr val="tx1"/>
          </a:fontRef>
        </p:style>
      </p:cxnSp>
      <p:sp>
        <p:nvSpPr>
          <p:cNvPr id="21" name="文本框 20">
            <a:extLst>
              <a:ext uri="{FF2B5EF4-FFF2-40B4-BE49-F238E27FC236}">
                <a16:creationId xmlns:a16="http://schemas.microsoft.com/office/drawing/2014/main" id="{91163F26-05D5-4510-9351-258A27F1B293}"/>
              </a:ext>
            </a:extLst>
          </p:cNvPr>
          <p:cNvSpPr txBox="1"/>
          <p:nvPr/>
        </p:nvSpPr>
        <p:spPr>
          <a:xfrm>
            <a:off x="9282985" y="1373955"/>
            <a:ext cx="2086813" cy="369332"/>
          </a:xfrm>
          <a:prstGeom prst="rect">
            <a:avLst/>
          </a:prstGeom>
          <a:noFill/>
        </p:spPr>
        <p:txBody>
          <a:bodyPr wrap="square" rtlCol="0" anchor="t">
            <a:spAutoFit/>
          </a:bodyPr>
          <a:lstStyle/>
          <a:p>
            <a:r>
              <a:rPr lang="en-US">
                <a:solidFill>
                  <a:schemeClr val="accent2">
                    <a:lumMod val="75000"/>
                  </a:schemeClr>
                </a:solidFill>
                <a:cs typeface="Calibri"/>
              </a:rPr>
              <a:t>Student Network</a:t>
            </a:r>
          </a:p>
        </p:txBody>
      </p:sp>
      <p:sp>
        <p:nvSpPr>
          <p:cNvPr id="23" name="矩形 22">
            <a:extLst>
              <a:ext uri="{FF2B5EF4-FFF2-40B4-BE49-F238E27FC236}">
                <a16:creationId xmlns:a16="http://schemas.microsoft.com/office/drawing/2014/main" id="{A7AFC158-F720-40A6-AE88-25D19614CA89}"/>
              </a:ext>
            </a:extLst>
          </p:cNvPr>
          <p:cNvSpPr/>
          <p:nvPr/>
        </p:nvSpPr>
        <p:spPr>
          <a:xfrm>
            <a:off x="7821062" y="3730852"/>
            <a:ext cx="2930330" cy="1166331"/>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直接连接符 24">
            <a:extLst>
              <a:ext uri="{FF2B5EF4-FFF2-40B4-BE49-F238E27FC236}">
                <a16:creationId xmlns:a16="http://schemas.microsoft.com/office/drawing/2014/main" id="{9E276F89-91C1-45C4-AECF-80786135CC36}"/>
              </a:ext>
            </a:extLst>
          </p:cNvPr>
          <p:cNvCxnSpPr>
            <a:cxnSpLocks/>
          </p:cNvCxnSpPr>
          <p:nvPr/>
        </p:nvCxnSpPr>
        <p:spPr>
          <a:xfrm>
            <a:off x="9467843" y="4897801"/>
            <a:ext cx="477080" cy="33254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9FDA870-51F5-4A5E-A10D-D1AC4C1F048C}"/>
              </a:ext>
            </a:extLst>
          </p:cNvPr>
          <p:cNvSpPr txBox="1"/>
          <p:nvPr/>
        </p:nvSpPr>
        <p:spPr>
          <a:xfrm>
            <a:off x="9909491" y="5143823"/>
            <a:ext cx="1464773" cy="369332"/>
          </a:xfrm>
          <a:prstGeom prst="rect">
            <a:avLst/>
          </a:prstGeom>
          <a:noFill/>
        </p:spPr>
        <p:txBody>
          <a:bodyPr wrap="square" rtlCol="0">
            <a:spAutoFit/>
          </a:bodyPr>
          <a:lstStyle/>
          <a:p>
            <a:r>
              <a:rPr lang="en-US">
                <a:solidFill>
                  <a:schemeClr val="accent1">
                    <a:lumMod val="60000"/>
                    <a:lumOff val="40000"/>
                  </a:schemeClr>
                </a:solidFill>
              </a:rPr>
              <a:t>Transfer set</a:t>
            </a:r>
          </a:p>
        </p:txBody>
      </p:sp>
      <p:sp>
        <p:nvSpPr>
          <p:cNvPr id="28" name="文本框 27">
            <a:extLst>
              <a:ext uri="{FF2B5EF4-FFF2-40B4-BE49-F238E27FC236}">
                <a16:creationId xmlns:a16="http://schemas.microsoft.com/office/drawing/2014/main" id="{8F6B6EEA-F55C-483B-9FF5-61BD02AABA78}"/>
              </a:ext>
            </a:extLst>
          </p:cNvPr>
          <p:cNvSpPr txBox="1"/>
          <p:nvPr/>
        </p:nvSpPr>
        <p:spPr>
          <a:xfrm>
            <a:off x="813318" y="642258"/>
            <a:ext cx="428275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tLang="zh-CN" sz="2000">
                <a:ea typeface="等线"/>
                <a:cs typeface="Arial"/>
              </a:rPr>
              <a:t>Three-stage training:​</a:t>
            </a:r>
          </a:p>
          <a:p>
            <a:pPr lvl="1">
              <a:buChar char="•"/>
            </a:pPr>
            <a:r>
              <a:rPr lang="en-US" altLang="zh-CN" sz="2000">
                <a:ea typeface="等线"/>
                <a:cs typeface="Arial"/>
              </a:rPr>
              <a:t>In-domain pre-training​</a:t>
            </a:r>
          </a:p>
          <a:p>
            <a:pPr lvl="1">
              <a:buChar char="•"/>
            </a:pPr>
            <a:r>
              <a:rPr lang="en-US" altLang="zh-CN" sz="2000">
                <a:ea typeface="等线"/>
                <a:cs typeface="Arial"/>
              </a:rPr>
              <a:t>In-domain fine-tuning​</a:t>
            </a:r>
          </a:p>
          <a:p>
            <a:pPr lvl="1">
              <a:buChar char="•"/>
            </a:pPr>
            <a:r>
              <a:rPr lang="en-US" altLang="zh-CN" sz="2000">
                <a:ea typeface="等线"/>
                <a:cs typeface="Arial"/>
              </a:rPr>
              <a:t>Sequence level Distillation</a:t>
            </a:r>
          </a:p>
        </p:txBody>
      </p:sp>
    </p:spTree>
    <p:extLst>
      <p:ext uri="{BB962C8B-B14F-4D97-AF65-F5344CB8AC3E}">
        <p14:creationId xmlns:p14="http://schemas.microsoft.com/office/powerpoint/2010/main" val="216157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6ACB4-F508-4618-93D2-5A66DC5DDD08}"/>
              </a:ext>
            </a:extLst>
          </p:cNvPr>
          <p:cNvSpPr>
            <a:spLocks noGrp="1"/>
          </p:cNvSpPr>
          <p:nvPr>
            <p:ph type="title"/>
          </p:nvPr>
        </p:nvSpPr>
        <p:spPr/>
        <p:txBody>
          <a:bodyPr/>
          <a:lstStyle/>
          <a:p>
            <a:r>
              <a:rPr lang="en-US"/>
              <a:t>Questions to Answer</a:t>
            </a:r>
          </a:p>
        </p:txBody>
      </p:sp>
      <p:sp>
        <p:nvSpPr>
          <p:cNvPr id="3" name="内容占位符 2">
            <a:extLst>
              <a:ext uri="{FF2B5EF4-FFF2-40B4-BE49-F238E27FC236}">
                <a16:creationId xmlns:a16="http://schemas.microsoft.com/office/drawing/2014/main" id="{40D87846-4FF3-44F6-B22B-909533AD45D3}"/>
              </a:ext>
            </a:extLst>
          </p:cNvPr>
          <p:cNvSpPr>
            <a:spLocks noGrp="1"/>
          </p:cNvSpPr>
          <p:nvPr>
            <p:ph idx="1"/>
          </p:nvPr>
        </p:nvSpPr>
        <p:spPr>
          <a:xfrm>
            <a:off x="987612" y="1895350"/>
            <a:ext cx="10515600" cy="4351338"/>
          </a:xfrm>
        </p:spPr>
        <p:txBody>
          <a:bodyPr vert="horz" lIns="91440" tIns="45720" rIns="91440" bIns="45720" rtlCol="0" anchor="t">
            <a:normAutofit/>
          </a:bodyPr>
          <a:lstStyle/>
          <a:p>
            <a:r>
              <a:rPr lang="en-US" b="1"/>
              <a:t>How unlabeled data help knowledge distillation?</a:t>
            </a:r>
            <a:endParaRPr lang="en-US" b="1">
              <a:cs typeface="Calibri"/>
            </a:endParaRPr>
          </a:p>
          <a:p>
            <a:pPr lvl="1"/>
            <a:r>
              <a:rPr lang="en-US" b="1"/>
              <a:t>Whether the Transfer set helps student model </a:t>
            </a:r>
            <a:endParaRPr lang="en-US" b="1">
              <a:cs typeface="Calibri"/>
            </a:endParaRPr>
          </a:p>
          <a:p>
            <a:pPr lvl="1"/>
            <a:r>
              <a:rPr lang="en-US" b="1">
                <a:ea typeface="+mn-lt"/>
                <a:cs typeface="+mn-lt"/>
              </a:rPr>
              <a:t>Teacher model pre-training</a:t>
            </a:r>
          </a:p>
          <a:p>
            <a:r>
              <a:rPr lang="en-US" dirty="0"/>
              <a:t>Whether the proposed method is robust to distribution mismatch?</a:t>
            </a:r>
            <a:endParaRPr lang="en-US" dirty="0">
              <a:cs typeface="Calibri"/>
            </a:endParaRPr>
          </a:p>
          <a:p>
            <a:r>
              <a:rPr lang="en-US" dirty="0"/>
              <a:t>How to bridge </a:t>
            </a:r>
            <a:r>
              <a:rPr lang="en-US" altLang="zh-CN">
                <a:ea typeface="等线"/>
              </a:rPr>
              <a:t>the distribution gap in compliant and non-compliant?</a:t>
            </a:r>
            <a:endParaRPr lang="en-US">
              <a:ea typeface="等线"/>
              <a:cs typeface="Calibri"/>
            </a:endParaRPr>
          </a:p>
        </p:txBody>
      </p:sp>
    </p:spTree>
    <p:extLst>
      <p:ext uri="{BB962C8B-B14F-4D97-AF65-F5344CB8AC3E}">
        <p14:creationId xmlns:p14="http://schemas.microsoft.com/office/powerpoint/2010/main" val="115906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6ACB4-F508-4618-93D2-5A66DC5DDD08}"/>
              </a:ext>
            </a:extLst>
          </p:cNvPr>
          <p:cNvSpPr>
            <a:spLocks noGrp="1"/>
          </p:cNvSpPr>
          <p:nvPr>
            <p:ph type="title"/>
          </p:nvPr>
        </p:nvSpPr>
        <p:spPr/>
        <p:txBody>
          <a:bodyPr/>
          <a:lstStyle/>
          <a:p>
            <a:r>
              <a:rPr lang="en-US"/>
              <a:t>Questions to Answer</a:t>
            </a:r>
          </a:p>
        </p:txBody>
      </p:sp>
      <p:sp>
        <p:nvSpPr>
          <p:cNvPr id="3" name="内容占位符 2">
            <a:extLst>
              <a:ext uri="{FF2B5EF4-FFF2-40B4-BE49-F238E27FC236}">
                <a16:creationId xmlns:a16="http://schemas.microsoft.com/office/drawing/2014/main" id="{40D87846-4FF3-44F6-B22B-909533AD45D3}"/>
              </a:ext>
            </a:extLst>
          </p:cNvPr>
          <p:cNvSpPr>
            <a:spLocks noGrp="1"/>
          </p:cNvSpPr>
          <p:nvPr>
            <p:ph idx="1"/>
          </p:nvPr>
        </p:nvSpPr>
        <p:spPr>
          <a:xfrm>
            <a:off x="987612" y="1895350"/>
            <a:ext cx="10515600" cy="4351338"/>
          </a:xfrm>
        </p:spPr>
        <p:txBody>
          <a:bodyPr vert="horz" lIns="91440" tIns="45720" rIns="91440" bIns="45720" rtlCol="0" anchor="t">
            <a:normAutofit/>
          </a:bodyPr>
          <a:lstStyle/>
          <a:p>
            <a:r>
              <a:rPr lang="en-US" b="1"/>
              <a:t>How unlabeled data help knowledge distillation?</a:t>
            </a:r>
            <a:endParaRPr lang="en-US" b="1">
              <a:cs typeface="Calibri"/>
            </a:endParaRPr>
          </a:p>
          <a:p>
            <a:pPr lvl="1"/>
            <a:r>
              <a:rPr lang="en-US" b="1"/>
              <a:t>Whether the Transfer set helps student model </a:t>
            </a:r>
            <a:endParaRPr lang="en-US" b="1">
              <a:cs typeface="Calibri"/>
            </a:endParaRPr>
          </a:p>
          <a:p>
            <a:pPr lvl="1"/>
            <a:r>
              <a:rPr lang="en-US" b="1">
                <a:ea typeface="+mn-lt"/>
                <a:cs typeface="+mn-lt"/>
              </a:rPr>
              <a:t>Teacher model pre-training</a:t>
            </a:r>
          </a:p>
          <a:p>
            <a:r>
              <a:rPr lang="en-US"/>
              <a:t>Whether the proposed method is robust to distribution mismatch?</a:t>
            </a:r>
            <a:endParaRPr lang="en-US">
              <a:cs typeface="Calibri"/>
            </a:endParaRPr>
          </a:p>
          <a:p>
            <a:r>
              <a:rPr lang="en-US"/>
              <a:t>How to bridge </a:t>
            </a:r>
            <a:r>
              <a:rPr lang="en-US" altLang="zh-CN">
                <a:ea typeface="等线"/>
              </a:rPr>
              <a:t>the distribution gap in compliant and non-compliant?</a:t>
            </a:r>
            <a:endParaRPr lang="en-US">
              <a:ea typeface="等线"/>
              <a:cs typeface="Calibri"/>
            </a:endParaRPr>
          </a:p>
        </p:txBody>
      </p:sp>
    </p:spTree>
    <p:extLst>
      <p:ext uri="{BB962C8B-B14F-4D97-AF65-F5344CB8AC3E}">
        <p14:creationId xmlns:p14="http://schemas.microsoft.com/office/powerpoint/2010/main" val="47893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C84893-C2AD-4A33-A198-830DF80DF444}"/>
              </a:ext>
            </a:extLst>
          </p:cNvPr>
          <p:cNvSpPr>
            <a:spLocks noGrp="1"/>
          </p:cNvSpPr>
          <p:nvPr>
            <p:ph type="title"/>
          </p:nvPr>
        </p:nvSpPr>
        <p:spPr>
          <a:xfrm>
            <a:off x="966952" y="1204108"/>
            <a:ext cx="2669406" cy="1781175"/>
          </a:xfrm>
        </p:spPr>
        <p:txBody>
          <a:bodyPr>
            <a:normAutofit/>
          </a:bodyPr>
          <a:lstStyle/>
          <a:p>
            <a:r>
              <a:rPr lang="en-US" sz="3200">
                <a:solidFill>
                  <a:schemeClr val="bg1"/>
                </a:solidFill>
              </a:rPr>
              <a:t>Distillation </a:t>
            </a:r>
            <a:br>
              <a:rPr lang="en-US" sz="3200">
                <a:solidFill>
                  <a:schemeClr val="bg1"/>
                </a:solidFill>
              </a:rPr>
            </a:br>
            <a:r>
              <a:rPr lang="en-US" sz="3200">
                <a:solidFill>
                  <a:schemeClr val="bg1"/>
                </a:solidFill>
              </a:rPr>
              <a:t>Performance</a:t>
            </a:r>
          </a:p>
        </p:txBody>
      </p:sp>
      <p:sp>
        <p:nvSpPr>
          <p:cNvPr id="3" name="Content Placeholder 2">
            <a:extLst>
              <a:ext uri="{FF2B5EF4-FFF2-40B4-BE49-F238E27FC236}">
                <a16:creationId xmlns:a16="http://schemas.microsoft.com/office/drawing/2014/main" id="{AB69032B-F22E-4028-AC33-48355BA71E39}"/>
              </a:ext>
            </a:extLst>
          </p:cNvPr>
          <p:cNvSpPr>
            <a:spLocks noGrp="1"/>
          </p:cNvSpPr>
          <p:nvPr>
            <p:ph idx="1"/>
          </p:nvPr>
        </p:nvSpPr>
        <p:spPr>
          <a:xfrm>
            <a:off x="966951" y="3355130"/>
            <a:ext cx="2669407" cy="2427333"/>
          </a:xfrm>
        </p:spPr>
        <p:txBody>
          <a:bodyPr vert="horz" lIns="91440" tIns="45720" rIns="91440" bIns="45720" rtlCol="0">
            <a:normAutofit lnSpcReduction="10000"/>
          </a:bodyPr>
          <a:lstStyle/>
          <a:p>
            <a:r>
              <a:rPr lang="en-US" sz="1100"/>
              <a:t>Annotated data: Cortana Legacy data + Teams voice skill data (19k training data)</a:t>
            </a:r>
            <a:endParaRPr lang="zh-CN" altLang="en-US" sz="1100"/>
          </a:p>
          <a:p>
            <a:r>
              <a:rPr lang="en-US" sz="1100"/>
              <a:t>Transfer set: Labeled data + in-domain unlabeled data</a:t>
            </a:r>
          </a:p>
          <a:p>
            <a:r>
              <a:rPr lang="en-US" sz="1100"/>
              <a:t>Evaluation data: Teams Measurement set</a:t>
            </a:r>
          </a:p>
          <a:p>
            <a:r>
              <a:rPr lang="en-US" sz="1100"/>
              <a:t>Take away: </a:t>
            </a:r>
          </a:p>
          <a:p>
            <a:pPr lvl="1"/>
            <a:r>
              <a:rPr lang="en-US" sz="1100"/>
              <a:t>Distillation is helpful</a:t>
            </a:r>
          </a:p>
          <a:p>
            <a:pPr lvl="1"/>
            <a:r>
              <a:rPr lang="en-US" sz="1100"/>
              <a:t>Adding unlabeled data further improves distillation</a:t>
            </a:r>
          </a:p>
          <a:p>
            <a:pPr lvl="1"/>
            <a:r>
              <a:rPr lang="en-US" sz="1100"/>
              <a:t>Some slots are easier to match</a:t>
            </a:r>
          </a:p>
          <a:p>
            <a:endParaRPr lang="en-US" sz="1100"/>
          </a:p>
        </p:txBody>
      </p:sp>
      <p:sp>
        <p:nvSpPr>
          <p:cNvPr id="6" name="TextBox 5">
            <a:extLst>
              <a:ext uri="{FF2B5EF4-FFF2-40B4-BE49-F238E27FC236}">
                <a16:creationId xmlns:a16="http://schemas.microsoft.com/office/drawing/2014/main" id="{47E2396D-119A-44D4-8C5A-EEC3875A97A5}"/>
              </a:ext>
            </a:extLst>
          </p:cNvPr>
          <p:cNvSpPr txBox="1"/>
          <p:nvPr/>
        </p:nvSpPr>
        <p:spPr>
          <a:xfrm>
            <a:off x="5127145" y="5775731"/>
            <a:ext cx="6097904" cy="774507"/>
          </a:xfrm>
          <a:prstGeom prst="rect">
            <a:avLst/>
          </a:prstGeom>
          <a:noFill/>
        </p:spPr>
        <p:txBody>
          <a:bodyPr wrap="square">
            <a:spAutoFit/>
          </a:bodyPr>
          <a:lstStyle/>
          <a:p>
            <a:pPr marL="0" marR="0" algn="ctr">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Table 1:  </a:t>
            </a:r>
            <a:r>
              <a:rPr lang="en-US"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Score for message slot. </a:t>
            </a:r>
          </a:p>
          <a:p>
            <a:pPr marL="0" marR="0" algn="ctr">
              <a:lnSpc>
                <a:spcPct val="107000"/>
              </a:lnSpc>
              <a:spcBef>
                <a:spcPts val="0"/>
              </a:spcBef>
              <a:spcAft>
                <a:spcPts val="800"/>
              </a:spcAft>
            </a:pPr>
            <a:r>
              <a:rPr lang="en-US" dirty="0">
                <a:solidFill>
                  <a:srgbClr val="000000"/>
                </a:solidFill>
                <a:latin typeface="Calibri" panose="020F0502020204030204" pitchFamily="34" charset="0"/>
                <a:ea typeface="DengXian" panose="02010600030101010101" pitchFamily="2" charset="-122"/>
                <a:cs typeface="Calibri" panose="020F0502020204030204" pitchFamily="34" charset="0"/>
              </a:rPr>
              <a:t>(</a:t>
            </a:r>
            <a:r>
              <a:rPr lang="en-US" dirty="0">
                <a:solidFill>
                  <a:srgbClr val="000000"/>
                </a:solidFill>
                <a:effectLst/>
                <a:latin typeface="Calibri" panose="020F0502020204030204" pitchFamily="34" charset="0"/>
                <a:ea typeface="DengXian" panose="02010600030101010101" pitchFamily="2" charset="-122"/>
                <a:cs typeface="Calibri" panose="020F0502020204030204" pitchFamily="34" charset="0"/>
              </a:rPr>
              <a:t>Overall score for all slots) in parentheses</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5F91C7B-C507-4878-BD1A-2792AFC4BAB2}"/>
              </a:ext>
            </a:extLst>
          </p:cNvPr>
          <p:cNvGraphicFramePr>
            <a:graphicFrameLocks noGrp="1"/>
          </p:cNvGraphicFramePr>
          <p:nvPr>
            <p:extLst>
              <p:ext uri="{D42A27DB-BD31-4B8C-83A1-F6EECF244321}">
                <p14:modId xmlns:p14="http://schemas.microsoft.com/office/powerpoint/2010/main" val="1752899610"/>
              </p:ext>
            </p:extLst>
          </p:nvPr>
        </p:nvGraphicFramePr>
        <p:xfrm>
          <a:off x="4662102" y="1082269"/>
          <a:ext cx="6903724" cy="4570428"/>
        </p:xfrm>
        <a:graphic>
          <a:graphicData uri="http://schemas.openxmlformats.org/drawingml/2006/table">
            <a:tbl>
              <a:tblPr firstRow="1" firstCol="1" bandRow="1">
                <a:noFill/>
                <a:tableStyleId>{5C22544A-7EE6-4342-B048-85BDC9FD1C3A}</a:tableStyleId>
              </a:tblPr>
              <a:tblGrid>
                <a:gridCol w="2772373">
                  <a:extLst>
                    <a:ext uri="{9D8B030D-6E8A-4147-A177-3AD203B41FA5}">
                      <a16:colId xmlns:a16="http://schemas.microsoft.com/office/drawing/2014/main" val="355200870"/>
                    </a:ext>
                  </a:extLst>
                </a:gridCol>
                <a:gridCol w="1242963">
                  <a:extLst>
                    <a:ext uri="{9D8B030D-6E8A-4147-A177-3AD203B41FA5}">
                      <a16:colId xmlns:a16="http://schemas.microsoft.com/office/drawing/2014/main" val="4122335504"/>
                    </a:ext>
                  </a:extLst>
                </a:gridCol>
                <a:gridCol w="1010753">
                  <a:extLst>
                    <a:ext uri="{9D8B030D-6E8A-4147-A177-3AD203B41FA5}">
                      <a16:colId xmlns:a16="http://schemas.microsoft.com/office/drawing/2014/main" val="1352840027"/>
                    </a:ext>
                  </a:extLst>
                </a:gridCol>
                <a:gridCol w="802581">
                  <a:extLst>
                    <a:ext uri="{9D8B030D-6E8A-4147-A177-3AD203B41FA5}">
                      <a16:colId xmlns:a16="http://schemas.microsoft.com/office/drawing/2014/main" val="538781163"/>
                    </a:ext>
                  </a:extLst>
                </a:gridCol>
                <a:gridCol w="1075054">
                  <a:extLst>
                    <a:ext uri="{9D8B030D-6E8A-4147-A177-3AD203B41FA5}">
                      <a16:colId xmlns:a16="http://schemas.microsoft.com/office/drawing/2014/main" val="3145228176"/>
                    </a:ext>
                  </a:extLst>
                </a:gridCol>
              </a:tblGrid>
              <a:tr h="696344">
                <a:tc>
                  <a:txBody>
                    <a:bodyPr/>
                    <a:lstStyle/>
                    <a:p>
                      <a:pPr>
                        <a:lnSpc>
                          <a:spcPct val="107000"/>
                        </a:lnSpc>
                      </a:pPr>
                      <a:endParaRPr lang="en-US" sz="1400" b="0" cap="all" spc="150">
                        <a:solidFill>
                          <a:schemeClr val="lt1"/>
                        </a:solidFill>
                        <a:effectLst/>
                        <a:latin typeface="Calibri" panose="020F0502020204030204" pitchFamily="34" charset="0"/>
                        <a:cs typeface="Times New Roman" panose="02020603050405020304" pitchFamily="18" charset="0"/>
                      </a:endParaRPr>
                    </a:p>
                  </a:txBody>
                  <a:tcPr marL="116543" marR="116543" marT="116543" marB="116543">
                    <a:lnL w="12700" cmpd="sng">
                      <a:noFill/>
                    </a:lnL>
                    <a:lnR w="12700" cmpd="sng">
                      <a:noFill/>
                    </a:lnR>
                    <a:lnT w="12700" cmpd="sng">
                      <a:noFill/>
                    </a:lnT>
                    <a:lnB w="38100" cmpd="sng">
                      <a:noFill/>
                    </a:lnB>
                    <a:solidFill>
                      <a:srgbClr val="505356"/>
                    </a:solidFill>
                  </a:tcPr>
                </a:tc>
                <a:tc>
                  <a:txBody>
                    <a:bodyPr/>
                    <a:lstStyle/>
                    <a:p>
                      <a:pPr marL="0" marR="0" algn="ctr" fontAlgn="base">
                        <a:lnSpc>
                          <a:spcPct val="107000"/>
                        </a:lnSpc>
                        <a:spcBef>
                          <a:spcPts val="0"/>
                        </a:spcBef>
                        <a:spcAft>
                          <a:spcPts val="0"/>
                        </a:spcAft>
                      </a:pPr>
                      <a:r>
                        <a:rPr lang="en-US" sz="1400" b="0" cap="all" spc="150">
                          <a:solidFill>
                            <a:schemeClr val="lt1"/>
                          </a:solidFill>
                          <a:effectLst/>
                        </a:rPr>
                        <a:t>Precision</a:t>
                      </a:r>
                      <a:endParaRPr lang="en-US" sz="1400" b="0" cap="all" spc="150">
                        <a:solidFill>
                          <a:schemeClr val="lt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lnL>
                    <a:lnR w="12700" cmpd="sng">
                      <a:noFill/>
                    </a:lnR>
                    <a:lnT w="12700" cmpd="sng">
                      <a:noFill/>
                    </a:lnT>
                    <a:lnB w="38100" cmpd="sng">
                      <a:noFill/>
                    </a:lnB>
                    <a:solidFill>
                      <a:srgbClr val="505356"/>
                    </a:solidFill>
                  </a:tcPr>
                </a:tc>
                <a:tc>
                  <a:txBody>
                    <a:bodyPr/>
                    <a:lstStyle/>
                    <a:p>
                      <a:pPr marL="0" marR="0" algn="ctr" fontAlgn="base">
                        <a:lnSpc>
                          <a:spcPct val="107000"/>
                        </a:lnSpc>
                        <a:spcBef>
                          <a:spcPts val="0"/>
                        </a:spcBef>
                        <a:spcAft>
                          <a:spcPts val="0"/>
                        </a:spcAft>
                      </a:pPr>
                      <a:r>
                        <a:rPr lang="en-US" sz="1400" b="0" cap="all" spc="150">
                          <a:solidFill>
                            <a:schemeClr val="lt1"/>
                          </a:solidFill>
                          <a:effectLst/>
                        </a:rPr>
                        <a:t>Recall</a:t>
                      </a:r>
                      <a:endParaRPr lang="en-US" sz="1400" b="0" cap="all" spc="150">
                        <a:solidFill>
                          <a:schemeClr val="lt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lnL>
                    <a:lnR w="12700" cmpd="sng">
                      <a:noFill/>
                    </a:lnR>
                    <a:lnT w="12700" cmpd="sng">
                      <a:noFill/>
                    </a:lnT>
                    <a:lnB w="38100" cmpd="sng">
                      <a:noFill/>
                    </a:lnB>
                    <a:solidFill>
                      <a:srgbClr val="505356"/>
                    </a:solidFill>
                  </a:tcPr>
                </a:tc>
                <a:tc>
                  <a:txBody>
                    <a:bodyPr/>
                    <a:lstStyle/>
                    <a:p>
                      <a:pPr marL="0" marR="0" algn="ctr" fontAlgn="base">
                        <a:lnSpc>
                          <a:spcPct val="107000"/>
                        </a:lnSpc>
                        <a:spcBef>
                          <a:spcPts val="0"/>
                        </a:spcBef>
                        <a:spcAft>
                          <a:spcPts val="0"/>
                        </a:spcAft>
                      </a:pPr>
                      <a:r>
                        <a:rPr lang="en-US" sz="1400" b="0" cap="all" spc="150">
                          <a:solidFill>
                            <a:schemeClr val="lt1"/>
                          </a:solidFill>
                          <a:effectLst/>
                        </a:rPr>
                        <a:t>F1</a:t>
                      </a:r>
                      <a:endParaRPr lang="en-US" sz="1400" b="0" cap="all" spc="150">
                        <a:solidFill>
                          <a:schemeClr val="lt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lnL>
                    <a:lnR w="12700" cmpd="sng">
                      <a:noFill/>
                    </a:lnR>
                    <a:lnT w="12700" cmpd="sng">
                      <a:noFill/>
                    </a:lnT>
                    <a:lnB w="38100" cmpd="sng">
                      <a:noFill/>
                    </a:lnB>
                    <a:solidFill>
                      <a:srgbClr val="505356"/>
                    </a:solidFill>
                  </a:tcPr>
                </a:tc>
                <a:tc>
                  <a:txBody>
                    <a:bodyPr/>
                    <a:lstStyle/>
                    <a:p>
                      <a:pPr marL="0" marR="0" algn="ctr" fontAlgn="base">
                        <a:lnSpc>
                          <a:spcPct val="107000"/>
                        </a:lnSpc>
                        <a:spcBef>
                          <a:spcPts val="0"/>
                        </a:spcBef>
                        <a:spcAft>
                          <a:spcPts val="0"/>
                        </a:spcAft>
                      </a:pPr>
                      <a:r>
                        <a:rPr lang="en-US" sz="1400" b="0" cap="all" spc="150">
                          <a:solidFill>
                            <a:schemeClr val="lt1"/>
                          </a:solidFill>
                          <a:effectLst/>
                          <a:latin typeface="Calibri" panose="020F0502020204030204" pitchFamily="34" charset="0"/>
                          <a:ea typeface="DengXian" panose="02010600030101010101" pitchFamily="2" charset="-122"/>
                          <a:cs typeface="Times New Roman" panose="02020603050405020304" pitchFamily="18" charset="0"/>
                        </a:rPr>
                        <a:t>Latency</a:t>
                      </a:r>
                    </a:p>
                  </a:txBody>
                  <a:tcPr marL="116543" marR="116543" marT="116543" marB="11654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829603332"/>
                  </a:ext>
                </a:extLst>
              </a:tr>
              <a:tr h="615304">
                <a:tc>
                  <a:txBody>
                    <a:bodyPr/>
                    <a:lstStyle/>
                    <a:p>
                      <a:pPr marL="0" marR="0" algn="ctr" fontAlgn="base">
                        <a:lnSpc>
                          <a:spcPct val="107000"/>
                        </a:lnSpc>
                        <a:spcBef>
                          <a:spcPts val="0"/>
                        </a:spcBef>
                        <a:spcAft>
                          <a:spcPts val="0"/>
                        </a:spcAft>
                      </a:pPr>
                      <a:r>
                        <a:rPr lang="en-US" sz="1100" b="1" cap="none" spc="0">
                          <a:solidFill>
                            <a:schemeClr val="tx1"/>
                          </a:solidFill>
                          <a:effectLst/>
                        </a:rPr>
                        <a:t>Teacher model – Finetuned BERT</a:t>
                      </a:r>
                      <a:endParaRPr lang="en-US" sz="1100" b="1"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38100" cmpd="sng">
                      <a:noFill/>
                    </a:lnT>
                    <a:lnB w="12700" cmpd="sng">
                      <a:noFill/>
                      <a:prstDash val="solid"/>
                    </a:lnB>
                    <a:noFill/>
                  </a:tcPr>
                </a:tc>
                <a:tc>
                  <a:txBody>
                    <a:bodyPr/>
                    <a:lstStyle/>
                    <a:p>
                      <a:pPr marL="0" marR="0" algn="ctr" fontAlgn="base">
                        <a:lnSpc>
                          <a:spcPct val="107000"/>
                        </a:lnSpc>
                        <a:spcBef>
                          <a:spcPts val="0"/>
                        </a:spcBef>
                        <a:spcAft>
                          <a:spcPts val="0"/>
                        </a:spcAft>
                      </a:pPr>
                      <a:r>
                        <a:rPr lang="en-US" sz="1100" cap="none" spc="0">
                          <a:solidFill>
                            <a:schemeClr val="tx1"/>
                          </a:solidFill>
                          <a:effectLst/>
                        </a:rPr>
                        <a:t>0.8663</a:t>
                      </a:r>
                    </a:p>
                    <a:p>
                      <a:pPr marL="0" marR="0" algn="ctr" fontAlgn="base">
                        <a:lnSpc>
                          <a:spcPct val="107000"/>
                        </a:lnSpc>
                        <a:spcBef>
                          <a:spcPts val="0"/>
                        </a:spcBef>
                        <a:spcAft>
                          <a:spcPts val="0"/>
                        </a:spcAft>
                      </a:pPr>
                      <a:r>
                        <a:rPr lang="en-US" sz="1100" cap="none" spc="0">
                          <a:solidFill>
                            <a:schemeClr val="tx1"/>
                          </a:solidFill>
                          <a:effectLst/>
                        </a:rPr>
                        <a:t>(0.8968)</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38100" cmpd="sng">
                      <a:noFill/>
                    </a:lnT>
                    <a:lnB w="12700" cmpd="sng">
                      <a:noFill/>
                      <a:prstDash val="solid"/>
                    </a:lnB>
                    <a:noFill/>
                  </a:tcPr>
                </a:tc>
                <a:tc>
                  <a:txBody>
                    <a:bodyPr/>
                    <a:lstStyle/>
                    <a:p>
                      <a:pPr marL="0" marR="0" algn="ctr" fontAlgn="base">
                        <a:lnSpc>
                          <a:spcPct val="107000"/>
                        </a:lnSpc>
                        <a:spcBef>
                          <a:spcPts val="0"/>
                        </a:spcBef>
                        <a:spcAft>
                          <a:spcPts val="0"/>
                        </a:spcAft>
                      </a:pPr>
                      <a:r>
                        <a:rPr lang="en-US" sz="1100" cap="none" spc="0">
                          <a:solidFill>
                            <a:schemeClr val="tx1"/>
                          </a:solidFill>
                          <a:effectLst/>
                        </a:rPr>
                        <a:t>0.8705</a:t>
                      </a:r>
                    </a:p>
                    <a:p>
                      <a:pPr marL="0" marR="0" algn="ctr" fontAlgn="base">
                        <a:lnSpc>
                          <a:spcPct val="107000"/>
                        </a:lnSpc>
                        <a:spcBef>
                          <a:spcPts val="0"/>
                        </a:spcBef>
                        <a:spcAft>
                          <a:spcPts val="0"/>
                        </a:spcAft>
                      </a:pPr>
                      <a:r>
                        <a:rPr lang="en-US" sz="1100" cap="none" spc="0">
                          <a:solidFill>
                            <a:schemeClr val="tx1"/>
                          </a:solidFill>
                          <a:effectLst/>
                        </a:rPr>
                        <a:t>(0.8930)</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38100" cmpd="sng">
                      <a:noFill/>
                    </a:lnT>
                    <a:lnB w="12700" cmpd="sng">
                      <a:noFill/>
                      <a:prstDash val="solid"/>
                    </a:lnB>
                    <a:noFill/>
                  </a:tcPr>
                </a:tc>
                <a:tc>
                  <a:txBody>
                    <a:bodyPr/>
                    <a:lstStyle/>
                    <a:p>
                      <a:pPr marL="0" marR="0" algn="ctr" fontAlgn="base">
                        <a:lnSpc>
                          <a:spcPct val="107000"/>
                        </a:lnSpc>
                        <a:spcBef>
                          <a:spcPts val="0"/>
                        </a:spcBef>
                        <a:spcAft>
                          <a:spcPts val="0"/>
                        </a:spcAft>
                      </a:pPr>
                      <a:r>
                        <a:rPr lang="en-US" sz="1100" cap="none" spc="0">
                          <a:solidFill>
                            <a:schemeClr val="tx1"/>
                          </a:solidFill>
                          <a:effectLst/>
                        </a:rPr>
                        <a:t>0.8685</a:t>
                      </a:r>
                    </a:p>
                    <a:p>
                      <a:pPr marL="0" marR="0" algn="ctr" fontAlgn="base">
                        <a:lnSpc>
                          <a:spcPct val="107000"/>
                        </a:lnSpc>
                        <a:spcBef>
                          <a:spcPts val="0"/>
                        </a:spcBef>
                        <a:spcAft>
                          <a:spcPts val="0"/>
                        </a:spcAft>
                      </a:pPr>
                      <a:r>
                        <a:rPr lang="en-US" sz="1100" cap="none" spc="0">
                          <a:solidFill>
                            <a:schemeClr val="tx1"/>
                          </a:solidFill>
                          <a:effectLst/>
                        </a:rPr>
                        <a:t>(</a:t>
                      </a:r>
                      <a:r>
                        <a:rPr lang="en-US" sz="1100" cap="none" spc="0">
                          <a:solidFill>
                            <a:srgbClr val="FF0000"/>
                          </a:solidFill>
                          <a:effectLst/>
                        </a:rPr>
                        <a:t>0.8832</a:t>
                      </a:r>
                      <a:r>
                        <a:rPr lang="en-US" sz="1100" cap="none" spc="0">
                          <a:solidFill>
                            <a:schemeClr val="tx1"/>
                          </a:solidFill>
                          <a:effectLst/>
                        </a:rPr>
                        <a:t>)</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38100" cmpd="sng">
                      <a:noFill/>
                    </a:lnT>
                    <a:lnB w="12700" cmpd="sng">
                      <a:noFill/>
                      <a:prstDash val="solid"/>
                    </a:lnB>
                    <a:noFill/>
                  </a:tcPr>
                </a:tc>
                <a:tc>
                  <a:txBody>
                    <a:bodyPr/>
                    <a:lstStyle/>
                    <a:p>
                      <a:pPr marL="0" marR="0" algn="ctr" fontAlgn="base">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100 </a:t>
                      </a:r>
                      <a:r>
                        <a:rPr lang="en-US" sz="1100" cap="none" spc="0" err="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ms</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661076522"/>
                  </a:ext>
                </a:extLst>
              </a:tr>
              <a:tr h="795406">
                <a:tc>
                  <a:txBody>
                    <a:bodyPr/>
                    <a:lstStyle/>
                    <a:p>
                      <a:pPr marL="0" marR="0" algn="ctr" fontAlgn="base">
                        <a:lnSpc>
                          <a:spcPct val="107000"/>
                        </a:lnSpc>
                        <a:spcBef>
                          <a:spcPts val="0"/>
                        </a:spcBef>
                        <a:spcAft>
                          <a:spcPts val="0"/>
                        </a:spcAft>
                      </a:pPr>
                      <a:r>
                        <a:rPr lang="en-US" sz="1100" b="1" cap="none" spc="0">
                          <a:solidFill>
                            <a:schemeClr val="tx1"/>
                          </a:solidFill>
                          <a:effectLst/>
                        </a:rPr>
                        <a:t>Distilled GRU (768- 600 hidden units) with </a:t>
                      </a:r>
                      <a:r>
                        <a:rPr lang="en-US" sz="1100" b="1" cap="none" spc="0" err="1">
                          <a:solidFill>
                            <a:schemeClr val="tx1"/>
                          </a:solidFill>
                          <a:effectLst/>
                        </a:rPr>
                        <a:t>labeled+unlabeled</a:t>
                      </a:r>
                      <a:r>
                        <a:rPr lang="en-US" sz="1100" b="1" cap="none" spc="0">
                          <a:solidFill>
                            <a:schemeClr val="tx1"/>
                          </a:solidFill>
                          <a:effectLst/>
                        </a:rPr>
                        <a:t> data (transfer set)</a:t>
                      </a:r>
                      <a:endParaRPr lang="en-US" sz="1100" b="1"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fontAlgn="base">
                        <a:lnSpc>
                          <a:spcPct val="107000"/>
                        </a:lnSpc>
                        <a:spcBef>
                          <a:spcPts val="0"/>
                        </a:spcBef>
                        <a:spcAft>
                          <a:spcPts val="0"/>
                        </a:spcAft>
                      </a:pPr>
                      <a:r>
                        <a:rPr lang="en-US" sz="1100" cap="none" spc="0">
                          <a:solidFill>
                            <a:schemeClr val="tx1"/>
                          </a:solidFill>
                          <a:effectLst/>
                        </a:rPr>
                        <a:t>0.8200</a:t>
                      </a:r>
                    </a:p>
                    <a:p>
                      <a:pPr marL="0" marR="0" algn="ctr" fontAlgn="base">
                        <a:lnSpc>
                          <a:spcPct val="107000"/>
                        </a:lnSpc>
                        <a:spcBef>
                          <a:spcPts val="0"/>
                        </a:spcBef>
                        <a:spcAft>
                          <a:spcPts val="0"/>
                        </a:spcAft>
                      </a:pPr>
                      <a:r>
                        <a:rPr lang="en-US" sz="1100" cap="none" spc="0">
                          <a:solidFill>
                            <a:schemeClr val="tx1"/>
                          </a:solidFill>
                          <a:effectLst/>
                        </a:rPr>
                        <a:t>(0.8861)</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fontAlgn="base">
                        <a:lnSpc>
                          <a:spcPct val="107000"/>
                        </a:lnSpc>
                        <a:spcBef>
                          <a:spcPts val="0"/>
                        </a:spcBef>
                        <a:spcAft>
                          <a:spcPts val="0"/>
                        </a:spcAft>
                      </a:pPr>
                      <a:r>
                        <a:rPr lang="en-US" sz="1100" cap="none" spc="0">
                          <a:solidFill>
                            <a:schemeClr val="tx1"/>
                          </a:solidFill>
                          <a:effectLst/>
                        </a:rPr>
                        <a:t>0.8109</a:t>
                      </a:r>
                    </a:p>
                    <a:p>
                      <a:pPr marL="0" marR="0" algn="ctr" fontAlgn="base">
                        <a:lnSpc>
                          <a:spcPct val="107000"/>
                        </a:lnSpc>
                        <a:spcBef>
                          <a:spcPts val="0"/>
                        </a:spcBef>
                        <a:spcAft>
                          <a:spcPts val="0"/>
                        </a:spcAft>
                      </a:pPr>
                      <a:r>
                        <a:rPr lang="en-US" sz="1100" cap="none" spc="0">
                          <a:solidFill>
                            <a:schemeClr val="tx1"/>
                          </a:solidFill>
                          <a:effectLst/>
                        </a:rPr>
                        <a:t>( 0.8796)</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fontAlgn="base">
                        <a:lnSpc>
                          <a:spcPct val="107000"/>
                        </a:lnSpc>
                        <a:spcBef>
                          <a:spcPts val="0"/>
                        </a:spcBef>
                        <a:spcAft>
                          <a:spcPts val="0"/>
                        </a:spcAft>
                      </a:pPr>
                      <a:r>
                        <a:rPr lang="en-US" sz="1100" cap="none" spc="0">
                          <a:solidFill>
                            <a:schemeClr val="tx1"/>
                          </a:solidFill>
                          <a:effectLst/>
                        </a:rPr>
                        <a:t>0.8191</a:t>
                      </a:r>
                    </a:p>
                    <a:p>
                      <a:pPr marL="0" marR="0" algn="ctr" fontAlgn="base">
                        <a:lnSpc>
                          <a:spcPct val="107000"/>
                        </a:lnSpc>
                        <a:spcBef>
                          <a:spcPts val="0"/>
                        </a:spcBef>
                        <a:spcAft>
                          <a:spcPts val="0"/>
                        </a:spcAft>
                      </a:pPr>
                      <a:r>
                        <a:rPr lang="en-US" sz="1100" cap="none" spc="0">
                          <a:solidFill>
                            <a:schemeClr val="tx1"/>
                          </a:solidFill>
                          <a:effectLst/>
                        </a:rPr>
                        <a:t>(</a:t>
                      </a:r>
                      <a:r>
                        <a:rPr lang="en-US" sz="1100" cap="none" spc="0">
                          <a:solidFill>
                            <a:srgbClr val="FF0000"/>
                          </a:solidFill>
                          <a:effectLst/>
                        </a:rPr>
                        <a:t>0.8732</a:t>
                      </a:r>
                      <a:r>
                        <a:rPr lang="en-US" sz="1100" cap="none" spc="0">
                          <a:solidFill>
                            <a:schemeClr val="tx1"/>
                          </a:solidFill>
                          <a:effectLst/>
                        </a:rPr>
                        <a:t>)</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fontAlgn="base">
                        <a:lnSpc>
                          <a:spcPct val="107000"/>
                        </a:lnSpc>
                        <a:spcBef>
                          <a:spcPts val="0"/>
                        </a:spcBef>
                        <a:spcAft>
                          <a:spcPts val="0"/>
                        </a:spcAft>
                      </a:pPr>
                      <a:r>
                        <a:rPr lang="en-US" sz="1100" cap="none" spc="0">
                          <a:solidFill>
                            <a:schemeClr val="tx1"/>
                          </a:solidFill>
                          <a:effectLst/>
                          <a:latin typeface="Calibri"/>
                          <a:ea typeface="DengXian"/>
                          <a:cs typeface="Times New Roman"/>
                        </a:rPr>
                        <a:t>4 </a:t>
                      </a:r>
                      <a:r>
                        <a:rPr lang="en-US" sz="1100" cap="none" spc="0" err="1">
                          <a:solidFill>
                            <a:schemeClr val="tx1"/>
                          </a:solidFill>
                          <a:effectLst/>
                          <a:latin typeface="Calibri"/>
                          <a:ea typeface="DengXian"/>
                          <a:cs typeface="Times New Roman"/>
                        </a:rPr>
                        <a:t>ms</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544402261"/>
                  </a:ext>
                </a:extLst>
              </a:tr>
              <a:tr h="616383">
                <a:tc>
                  <a:txBody>
                    <a:bodyPr/>
                    <a:lstStyle/>
                    <a:p>
                      <a:pPr marL="0" marR="0" algn="ctr" fontAlgn="base">
                        <a:lnSpc>
                          <a:spcPct val="107000"/>
                        </a:lnSpc>
                        <a:spcBef>
                          <a:spcPts val="0"/>
                        </a:spcBef>
                        <a:spcAft>
                          <a:spcPts val="0"/>
                        </a:spcAft>
                      </a:pPr>
                      <a:r>
                        <a:rPr lang="en-US" sz="1100" b="1" cap="none" spc="0">
                          <a:solidFill>
                            <a:schemeClr val="tx1"/>
                          </a:solidFill>
                          <a:effectLst/>
                        </a:rPr>
                        <a:t>Distilled GRU (768- 600 hidden units) </a:t>
                      </a:r>
                      <a:r>
                        <a:rPr lang="en-US" sz="1100" b="1"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with labeled data only</a:t>
                      </a: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1100" cap="none" spc="0">
                          <a:solidFill>
                            <a:schemeClr val="tx1"/>
                          </a:solidFill>
                          <a:effectLst/>
                        </a:rPr>
                        <a:t>0.6609</a:t>
                      </a:r>
                    </a:p>
                    <a:p>
                      <a:pPr marL="0" marR="0" algn="ctr">
                        <a:lnSpc>
                          <a:spcPct val="107000"/>
                        </a:lnSpc>
                        <a:spcBef>
                          <a:spcPts val="0"/>
                        </a:spcBef>
                        <a:spcAft>
                          <a:spcPts val="0"/>
                        </a:spcAft>
                      </a:pPr>
                      <a:r>
                        <a:rPr lang="en-US" sz="1100" cap="none" spc="0">
                          <a:solidFill>
                            <a:schemeClr val="tx1"/>
                          </a:solidFill>
                          <a:effectLst/>
                        </a:rPr>
                        <a:t>(0.8139)</a:t>
                      </a:r>
                      <a:endParaRPr lang="en-US" sz="11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1100" cap="none" spc="0">
                          <a:solidFill>
                            <a:schemeClr val="tx1"/>
                          </a:solidFill>
                          <a:effectLst/>
                        </a:rPr>
                        <a:t>0.7562</a:t>
                      </a:r>
                    </a:p>
                    <a:p>
                      <a:pPr marL="0" marR="0" algn="ctr">
                        <a:lnSpc>
                          <a:spcPct val="107000"/>
                        </a:lnSpc>
                        <a:spcBef>
                          <a:spcPts val="0"/>
                        </a:spcBef>
                        <a:spcAft>
                          <a:spcPts val="0"/>
                        </a:spcAft>
                      </a:pPr>
                      <a:r>
                        <a:rPr lang="en-US" sz="1100" cap="none" spc="0">
                          <a:solidFill>
                            <a:schemeClr val="tx1"/>
                          </a:solidFill>
                          <a:effectLst/>
                        </a:rPr>
                        <a:t>(0.8352)</a:t>
                      </a:r>
                      <a:endParaRPr lang="en-US" sz="11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1100" cap="none" spc="0">
                          <a:solidFill>
                            <a:schemeClr val="tx1"/>
                          </a:solidFill>
                          <a:effectLst/>
                        </a:rPr>
                        <a:t>0.7053</a:t>
                      </a:r>
                    </a:p>
                    <a:p>
                      <a:pPr marL="0" marR="0" algn="ctr">
                        <a:lnSpc>
                          <a:spcPct val="107000"/>
                        </a:lnSpc>
                        <a:spcBef>
                          <a:spcPts val="0"/>
                        </a:spcBef>
                        <a:spcAft>
                          <a:spcPts val="0"/>
                        </a:spcAft>
                      </a:pPr>
                      <a:r>
                        <a:rPr lang="en-US" sz="1100" cap="none" spc="0">
                          <a:solidFill>
                            <a:schemeClr val="tx1"/>
                          </a:solidFill>
                          <a:effectLst/>
                        </a:rPr>
                        <a:t>(0.8364)</a:t>
                      </a:r>
                      <a:endParaRPr lang="en-US" sz="11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fontAlgn="base">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4 </a:t>
                      </a:r>
                      <a:r>
                        <a:rPr lang="en-US" sz="1100" cap="none" spc="0" err="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ms</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89874441"/>
                  </a:ext>
                </a:extLst>
              </a:tr>
              <a:tr h="616383">
                <a:tc>
                  <a:txBody>
                    <a:bodyPr/>
                    <a:lstStyle/>
                    <a:p>
                      <a:pPr marL="0" marR="0" algn="ctr" fontAlgn="base">
                        <a:lnSpc>
                          <a:spcPct val="107000"/>
                        </a:lnSpc>
                        <a:spcBef>
                          <a:spcPts val="0"/>
                        </a:spcBef>
                        <a:spcAft>
                          <a:spcPts val="0"/>
                        </a:spcAft>
                      </a:pPr>
                      <a:r>
                        <a:rPr lang="en-US" sz="1100" b="1" i="0" cap="none" spc="0">
                          <a:solidFill>
                            <a:schemeClr val="tx1"/>
                          </a:solidFill>
                          <a:effectLst/>
                        </a:rPr>
                        <a:t>GRU </a:t>
                      </a:r>
                      <a:r>
                        <a:rPr lang="en-US" sz="1100" b="1" i="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Trained from scratch</a:t>
                      </a: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rPr>
                        <a:t>0.64</a:t>
                      </a:r>
                    </a:p>
                    <a:p>
                      <a:pPr marL="0" marR="0" algn="ctr">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rPr>
                        <a:t>(0.8373)</a:t>
                      </a: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rPr>
                        <a:t>0.74</a:t>
                      </a:r>
                    </a:p>
                    <a:p>
                      <a:pPr marL="0" marR="0" algn="ctr">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rPr>
                        <a:t>(0.8360)</a:t>
                      </a: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rPr>
                        <a:t>0.69  </a:t>
                      </a:r>
                    </a:p>
                    <a:p>
                      <a:pPr marL="0" marR="0" algn="ctr">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Arial" panose="020B0604020202020204" pitchFamily="34" charset="0"/>
                        </a:rPr>
                        <a:t>(0.8230)</a:t>
                      </a: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fontAlgn="base">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4 </a:t>
                      </a:r>
                      <a:r>
                        <a:rPr lang="en-US" sz="1100" cap="none" spc="0" err="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ms</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68387909"/>
                  </a:ext>
                </a:extLst>
              </a:tr>
              <a:tr h="615304">
                <a:tc>
                  <a:txBody>
                    <a:bodyPr/>
                    <a:lstStyle/>
                    <a:p>
                      <a:pPr marL="0" marR="0" algn="ctr" fontAlgn="base">
                        <a:lnSpc>
                          <a:spcPct val="107000"/>
                        </a:lnSpc>
                        <a:spcBef>
                          <a:spcPts val="0"/>
                        </a:spcBef>
                        <a:spcAft>
                          <a:spcPts val="0"/>
                        </a:spcAft>
                      </a:pPr>
                      <a:r>
                        <a:rPr lang="en-US" sz="1100" b="0" cap="none" spc="0">
                          <a:solidFill>
                            <a:schemeClr val="tx1"/>
                          </a:solidFill>
                          <a:effectLst/>
                        </a:rPr>
                        <a:t>LCCRF—from production</a:t>
                      </a:r>
                      <a:endParaRPr lang="en-US" sz="1100" b="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fontAlgn="base">
                        <a:lnSpc>
                          <a:spcPct val="107000"/>
                        </a:lnSpc>
                        <a:spcBef>
                          <a:spcPts val="0"/>
                        </a:spcBef>
                        <a:spcAft>
                          <a:spcPts val="0"/>
                        </a:spcAft>
                      </a:pPr>
                      <a:r>
                        <a:rPr lang="en-US" sz="1100" cap="none" spc="0">
                          <a:solidFill>
                            <a:schemeClr val="tx1"/>
                          </a:solidFill>
                          <a:effectLst/>
                        </a:rPr>
                        <a:t>0.82</a:t>
                      </a:r>
                    </a:p>
                    <a:p>
                      <a:pPr marL="0" marR="0" algn="ctr" fontAlgn="base">
                        <a:lnSpc>
                          <a:spcPct val="107000"/>
                        </a:lnSpc>
                        <a:spcBef>
                          <a:spcPts val="0"/>
                        </a:spcBef>
                        <a:spcAft>
                          <a:spcPts val="0"/>
                        </a:spcAft>
                      </a:pPr>
                      <a:r>
                        <a:rPr lang="en-US" sz="1100" cap="none" spc="0">
                          <a:solidFill>
                            <a:schemeClr val="tx1"/>
                          </a:solidFill>
                          <a:effectLst/>
                        </a:rPr>
                        <a:t>(0.88)</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fontAlgn="base">
                        <a:lnSpc>
                          <a:spcPct val="107000"/>
                        </a:lnSpc>
                        <a:spcBef>
                          <a:spcPts val="0"/>
                        </a:spcBef>
                        <a:spcAft>
                          <a:spcPts val="0"/>
                        </a:spcAft>
                      </a:pPr>
                      <a:r>
                        <a:rPr lang="en-US" sz="1100" cap="none" spc="0">
                          <a:solidFill>
                            <a:schemeClr val="tx1"/>
                          </a:solidFill>
                          <a:effectLst/>
                        </a:rPr>
                        <a:t>0.68</a:t>
                      </a:r>
                    </a:p>
                    <a:p>
                      <a:pPr marL="0" marR="0" algn="ctr" fontAlgn="base">
                        <a:lnSpc>
                          <a:spcPct val="107000"/>
                        </a:lnSpc>
                        <a:spcBef>
                          <a:spcPts val="0"/>
                        </a:spcBef>
                        <a:spcAft>
                          <a:spcPts val="0"/>
                        </a:spcAft>
                      </a:pPr>
                      <a:r>
                        <a:rPr lang="en-US" sz="1100" cap="none" spc="0">
                          <a:solidFill>
                            <a:schemeClr val="tx1"/>
                          </a:solidFill>
                          <a:effectLst/>
                        </a:rPr>
                        <a:t>(0.81)</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fontAlgn="base">
                        <a:lnSpc>
                          <a:spcPct val="107000"/>
                        </a:lnSpc>
                        <a:spcBef>
                          <a:spcPts val="0"/>
                        </a:spcBef>
                        <a:spcAft>
                          <a:spcPts val="0"/>
                        </a:spcAft>
                      </a:pPr>
                      <a:r>
                        <a:rPr lang="en-US" sz="1100" cap="none" spc="0">
                          <a:solidFill>
                            <a:schemeClr val="tx1"/>
                          </a:solidFill>
                          <a:effectLst/>
                        </a:rPr>
                        <a:t>0.74</a:t>
                      </a:r>
                    </a:p>
                    <a:p>
                      <a:pPr marL="0" marR="0" algn="ctr" fontAlgn="base">
                        <a:lnSpc>
                          <a:spcPct val="107000"/>
                        </a:lnSpc>
                        <a:spcBef>
                          <a:spcPts val="0"/>
                        </a:spcBef>
                        <a:spcAft>
                          <a:spcPts val="0"/>
                        </a:spcAft>
                      </a:pPr>
                      <a:r>
                        <a:rPr lang="en-US" sz="1100" cap="none" spc="0">
                          <a:solidFill>
                            <a:schemeClr val="tx1"/>
                          </a:solidFill>
                          <a:effectLst/>
                        </a:rPr>
                        <a:t>(0.82)</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fontAlgn="base">
                        <a:lnSpc>
                          <a:spcPct val="107000"/>
                        </a:lnSpc>
                        <a:spcBef>
                          <a:spcPts val="0"/>
                        </a:spcBef>
                        <a:spcAft>
                          <a:spcPts val="0"/>
                        </a:spcAft>
                      </a:pPr>
                      <a:r>
                        <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0.1 </a:t>
                      </a:r>
                      <a:r>
                        <a:rPr lang="en-US" sz="1100" cap="none" spc="0" err="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ms</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38769133"/>
                  </a:ext>
                </a:extLst>
              </a:tr>
              <a:tr h="615304">
                <a:tc>
                  <a:txBody>
                    <a:bodyPr/>
                    <a:lstStyle/>
                    <a:p>
                      <a:pPr marL="0" marR="0" algn="ctr" fontAlgn="base">
                        <a:lnSpc>
                          <a:spcPct val="107000"/>
                        </a:lnSpc>
                        <a:spcBef>
                          <a:spcPts val="0"/>
                        </a:spcBef>
                        <a:spcAft>
                          <a:spcPts val="0"/>
                        </a:spcAft>
                      </a:pPr>
                      <a:r>
                        <a:rPr lang="en-US" sz="1100" b="0" cap="none" spc="0" err="1">
                          <a:solidFill>
                            <a:schemeClr val="tx1"/>
                          </a:solidFill>
                          <a:effectLst/>
                        </a:rPr>
                        <a:t>LCCRF+Rule</a:t>
                      </a:r>
                      <a:r>
                        <a:rPr lang="en-US" sz="1100" b="0" cap="none" spc="0">
                          <a:solidFill>
                            <a:schemeClr val="tx1"/>
                          </a:solidFill>
                          <a:effectLst/>
                        </a:rPr>
                        <a:t> –from production</a:t>
                      </a:r>
                      <a:endParaRPr lang="en-US" sz="1100" b="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fontAlgn="base">
                        <a:lnSpc>
                          <a:spcPct val="107000"/>
                        </a:lnSpc>
                        <a:spcBef>
                          <a:spcPts val="0"/>
                        </a:spcBef>
                        <a:spcAft>
                          <a:spcPts val="0"/>
                        </a:spcAft>
                      </a:pPr>
                      <a:r>
                        <a:rPr lang="en-US" sz="1100" cap="none" spc="0">
                          <a:solidFill>
                            <a:schemeClr val="tx1"/>
                          </a:solidFill>
                          <a:effectLst/>
                        </a:rPr>
                        <a:t>0.83</a:t>
                      </a:r>
                    </a:p>
                    <a:p>
                      <a:pPr marL="0" marR="0" algn="ctr" fontAlgn="base">
                        <a:lnSpc>
                          <a:spcPct val="107000"/>
                        </a:lnSpc>
                        <a:spcBef>
                          <a:spcPts val="0"/>
                        </a:spcBef>
                        <a:spcAft>
                          <a:spcPts val="0"/>
                        </a:spcAft>
                      </a:pPr>
                      <a:r>
                        <a:rPr lang="en-US" sz="1100" cap="none" spc="0">
                          <a:solidFill>
                            <a:schemeClr val="tx1"/>
                          </a:solidFill>
                          <a:effectLst/>
                        </a:rPr>
                        <a:t>(0.93)</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fontAlgn="base">
                        <a:lnSpc>
                          <a:spcPct val="107000"/>
                        </a:lnSpc>
                        <a:spcBef>
                          <a:spcPts val="0"/>
                        </a:spcBef>
                        <a:spcAft>
                          <a:spcPts val="0"/>
                        </a:spcAft>
                      </a:pPr>
                      <a:r>
                        <a:rPr lang="en-US" sz="1100" cap="none" spc="0">
                          <a:solidFill>
                            <a:schemeClr val="tx1"/>
                          </a:solidFill>
                          <a:effectLst/>
                        </a:rPr>
                        <a:t>0.82</a:t>
                      </a:r>
                    </a:p>
                    <a:p>
                      <a:pPr marL="0" marR="0" algn="ctr" fontAlgn="base">
                        <a:lnSpc>
                          <a:spcPct val="107000"/>
                        </a:lnSpc>
                        <a:spcBef>
                          <a:spcPts val="0"/>
                        </a:spcBef>
                        <a:spcAft>
                          <a:spcPts val="0"/>
                        </a:spcAft>
                      </a:pPr>
                      <a:r>
                        <a:rPr lang="en-US" sz="1100" cap="none" spc="0">
                          <a:solidFill>
                            <a:schemeClr val="tx1"/>
                          </a:solidFill>
                          <a:effectLst/>
                        </a:rPr>
                        <a:t>(0.91)</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fontAlgn="base">
                        <a:lnSpc>
                          <a:spcPct val="107000"/>
                        </a:lnSpc>
                        <a:spcBef>
                          <a:spcPts val="0"/>
                        </a:spcBef>
                        <a:spcAft>
                          <a:spcPts val="0"/>
                        </a:spcAft>
                      </a:pPr>
                      <a:r>
                        <a:rPr lang="en-US" sz="1100" cap="none" spc="0">
                          <a:solidFill>
                            <a:schemeClr val="tx1"/>
                          </a:solidFill>
                          <a:effectLst/>
                        </a:rPr>
                        <a:t>0.82</a:t>
                      </a:r>
                    </a:p>
                    <a:p>
                      <a:pPr marL="0" marR="0" algn="ctr" fontAlgn="base">
                        <a:lnSpc>
                          <a:spcPct val="107000"/>
                        </a:lnSpc>
                        <a:spcBef>
                          <a:spcPts val="0"/>
                        </a:spcBef>
                        <a:spcAft>
                          <a:spcPts val="0"/>
                        </a:spcAft>
                      </a:pPr>
                      <a:r>
                        <a:rPr lang="en-US" sz="1100" cap="none" spc="0">
                          <a:solidFill>
                            <a:schemeClr val="tx1"/>
                          </a:solidFill>
                          <a:effectLst/>
                        </a:rPr>
                        <a:t>(0.92)</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fontAlgn="base">
                        <a:lnSpc>
                          <a:spcPct val="107000"/>
                        </a:lnSpc>
                        <a:spcBef>
                          <a:spcPts val="0"/>
                        </a:spcBef>
                        <a:spcAft>
                          <a:spcPts val="0"/>
                        </a:spcAft>
                      </a:pPr>
                      <a:r>
                        <a:rPr lang="en-US" sz="1100" cap="none" spc="0">
                          <a:solidFill>
                            <a:schemeClr val="tx1"/>
                          </a:solidFill>
                          <a:effectLst/>
                          <a:latin typeface="Calibri"/>
                          <a:ea typeface="DengXian"/>
                          <a:cs typeface="Times New Roman"/>
                        </a:rPr>
                        <a:t>0.6 </a:t>
                      </a:r>
                      <a:r>
                        <a:rPr lang="en-US" sz="1100" cap="none" spc="0" err="1">
                          <a:solidFill>
                            <a:schemeClr val="tx1"/>
                          </a:solidFill>
                          <a:effectLst/>
                          <a:latin typeface="Calibri"/>
                          <a:ea typeface="DengXian"/>
                          <a:cs typeface="Times New Roman"/>
                        </a:rPr>
                        <a:t>ms</a:t>
                      </a:r>
                      <a:endParaRPr lang="en-US" sz="1100" cap="none" spc="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16543" marR="116543" marT="116543" marB="1165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60206402"/>
                  </a:ext>
                </a:extLst>
              </a:tr>
            </a:tbl>
          </a:graphicData>
        </a:graphic>
      </p:graphicFrame>
    </p:spTree>
    <p:extLst>
      <p:ext uri="{BB962C8B-B14F-4D97-AF65-F5344CB8AC3E}">
        <p14:creationId xmlns:p14="http://schemas.microsoft.com/office/powerpoint/2010/main" val="1874352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2908</Words>
  <Application>Microsoft Office PowerPoint</Application>
  <PresentationFormat>Widescreen</PresentationFormat>
  <Paragraphs>466</Paragraphs>
  <Slides>26</Slides>
  <Notes>13</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&amp;quot</vt:lpstr>
      <vt:lpstr>-apple-system</vt:lpstr>
      <vt:lpstr>Arial,Sans-Serif</vt:lpstr>
      <vt:lpstr>Arial</vt:lpstr>
      <vt:lpstr>Arial Nova</vt:lpstr>
      <vt:lpstr>Calibri</vt:lpstr>
      <vt:lpstr>Calibri Light</vt:lpstr>
      <vt:lpstr>Courier New</vt:lpstr>
      <vt:lpstr>Office Theme</vt:lpstr>
      <vt:lpstr>Pre-Training and Knowledge Distillation with unlabeled data</vt:lpstr>
      <vt:lpstr>Agenda</vt:lpstr>
      <vt:lpstr>Motivation</vt:lpstr>
      <vt:lpstr>PowerPoint Presentation</vt:lpstr>
      <vt:lpstr>Methodology</vt:lpstr>
      <vt:lpstr>PowerPoint Presentation</vt:lpstr>
      <vt:lpstr>Questions to Answer</vt:lpstr>
      <vt:lpstr>Questions to Answer</vt:lpstr>
      <vt:lpstr>Distillation  Performance</vt:lpstr>
      <vt:lpstr>Unlabeled data in Pre-training</vt:lpstr>
      <vt:lpstr>Why unlabeled data helps pre-training?</vt:lpstr>
      <vt:lpstr>Questions to Answer </vt:lpstr>
      <vt:lpstr>Understanding the compliant and non-compliant gap</vt:lpstr>
      <vt:lpstr>Dataset description</vt:lpstr>
      <vt:lpstr>Dataset description</vt:lpstr>
      <vt:lpstr>PowerPoint Presentation</vt:lpstr>
      <vt:lpstr>PowerPoint Presentation</vt:lpstr>
      <vt:lpstr>Qualitative analysis</vt:lpstr>
      <vt:lpstr>Reproduce results in compliant</vt:lpstr>
      <vt:lpstr>PowerPoint Presentation</vt:lpstr>
      <vt:lpstr>Path to Shipping</vt:lpstr>
      <vt:lpstr>Latency</vt:lpstr>
      <vt:lpstr>Future Work</vt:lpstr>
      <vt:lpstr>Reference</vt:lpstr>
      <vt:lpstr>Appendix</vt:lpstr>
      <vt:lpstr>Model capacity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Pre-Training and Distillation with unlabeled data</dc:title>
  <dc:creator>Haoda Chu</dc:creator>
  <cp:lastModifiedBy>Haoda Chu</cp:lastModifiedBy>
  <cp:revision>1</cp:revision>
  <dcterms:created xsi:type="dcterms:W3CDTF">2019-12-16T19:16:39Z</dcterms:created>
  <dcterms:modified xsi:type="dcterms:W3CDTF">2019-12-18T20:06:39Z</dcterms:modified>
</cp:coreProperties>
</file>