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46" r:id="rId2"/>
    <p:sldId id="10363" r:id="rId3"/>
    <p:sldId id="10365" r:id="rId4"/>
    <p:sldId id="10347" r:id="rId5"/>
    <p:sldId id="10351" r:id="rId6"/>
    <p:sldId id="10352" r:id="rId7"/>
    <p:sldId id="10370" r:id="rId8"/>
    <p:sldId id="10354" r:id="rId9"/>
    <p:sldId id="10355" r:id="rId10"/>
    <p:sldId id="10360" r:id="rId11"/>
    <p:sldId id="10356" r:id="rId12"/>
    <p:sldId id="10362" r:id="rId13"/>
    <p:sldId id="10358" r:id="rId14"/>
    <p:sldId id="10359" r:id="rId15"/>
    <p:sldId id="10366" r:id="rId16"/>
    <p:sldId id="10348" r:id="rId17"/>
    <p:sldId id="10369" r:id="rId18"/>
    <p:sldId id="10353" r:id="rId19"/>
    <p:sldId id="10367" r:id="rId20"/>
    <p:sldId id="10345" r:id="rId21"/>
    <p:sldId id="10346" r:id="rId22"/>
    <p:sldId id="10368" r:id="rId23"/>
    <p:sldId id="10364" r:id="rId24"/>
    <p:sldId id="42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449BF-C8C0-421B-A463-A40FC3E53B08}" v="14" dt="2020-07-20T08:37:57.708"/>
    <p1510:client id="{672B75B3-58DB-4F36-8A59-52202C39E558}" v="1290" dt="2020-07-21T02:30:07.072"/>
    <p1510:client id="{73BBAAFC-79FF-BC25-3ADF-2157DA658F72}" v="8" dt="2020-07-20T08:08:14.846"/>
    <p1510:client id="{A3A456BD-8AFF-4CC4-AA6B-A901AA3FB1F5}" v="34" dt="2020-07-20T17:15:51.476"/>
    <p1510:client id="{AED2F327-97D3-46EB-B97E-BDBC614A29F5}" v="9" dt="2020-07-20T10:53:13.957"/>
    <p1510:client id="{EB9323DB-0BFB-E7C6-51C3-8E79F245D009}" v="1" dt="2020-07-20T17:31:04.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97" autoAdjust="0"/>
  </p:normalViewPr>
  <p:slideViewPr>
    <p:cSldViewPr snapToGrid="0">
      <p:cViewPr varScale="1">
        <p:scale>
          <a:sx n="112" d="100"/>
          <a:sy n="112"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peng Huang" userId="S::jihuan@microsoft.com::ecd7989e-d988-4f35-a2c4-60cf1e6d654f" providerId="AD" clId="Web-{73BBAAFC-79FF-BC25-3ADF-2157DA658F72}"/>
    <pc:docChg chg="modSld">
      <pc:chgData name="Jipeng Huang" userId="S::jihuan@microsoft.com::ecd7989e-d988-4f35-a2c4-60cf1e6d654f" providerId="AD" clId="Web-{73BBAAFC-79FF-BC25-3ADF-2157DA658F72}" dt="2020-07-20T08:08:14.846" v="7" actId="20577"/>
      <pc:docMkLst>
        <pc:docMk/>
      </pc:docMkLst>
      <pc:sldChg chg="modSp">
        <pc:chgData name="Jipeng Huang" userId="S::jihuan@microsoft.com::ecd7989e-d988-4f35-a2c4-60cf1e6d654f" providerId="AD" clId="Web-{73BBAAFC-79FF-BC25-3ADF-2157DA658F72}" dt="2020-07-20T08:08:14.846" v="6" actId="20577"/>
        <pc:sldMkLst>
          <pc:docMk/>
          <pc:sldMk cId="3150610377" sldId="10364"/>
        </pc:sldMkLst>
        <pc:spChg chg="mod">
          <ac:chgData name="Jipeng Huang" userId="S::jihuan@microsoft.com::ecd7989e-d988-4f35-a2c4-60cf1e6d654f" providerId="AD" clId="Web-{73BBAAFC-79FF-BC25-3ADF-2157DA658F72}" dt="2020-07-20T08:08:14.846" v="6" actId="20577"/>
          <ac:spMkLst>
            <pc:docMk/>
            <pc:sldMk cId="3150610377" sldId="10364"/>
            <ac:spMk id="12" creationId="{81007C35-BFC7-42B4-A8E0-1E387D8970D1}"/>
          </ac:spMkLst>
        </pc:spChg>
      </pc:sldChg>
    </pc:docChg>
  </pc:docChgLst>
  <pc:docChgLst>
    <pc:chgData name="Fan Wu" userId="S::t-fawu@microsoft.com::c9a935c0-293b-4a90-9632-02e203c78afc" providerId="AD" clId="Web-{543449BF-C8C0-421B-A463-A40FC3E53B08}"/>
    <pc:docChg chg="modSld">
      <pc:chgData name="Fan Wu" userId="S::t-fawu@microsoft.com::c9a935c0-293b-4a90-9632-02e203c78afc" providerId="AD" clId="Web-{543449BF-C8C0-421B-A463-A40FC3E53B08}" dt="2020-07-20T08:37:57.223" v="12" actId="20577"/>
      <pc:docMkLst>
        <pc:docMk/>
      </pc:docMkLst>
      <pc:sldChg chg="modSp">
        <pc:chgData name="Fan Wu" userId="S::t-fawu@microsoft.com::c9a935c0-293b-4a90-9632-02e203c78afc" providerId="AD" clId="Web-{543449BF-C8C0-421B-A463-A40FC3E53B08}" dt="2020-07-20T08:37:56.083" v="10" actId="20577"/>
        <pc:sldMkLst>
          <pc:docMk/>
          <pc:sldMk cId="3604230233" sldId="10346"/>
        </pc:sldMkLst>
        <pc:spChg chg="mod">
          <ac:chgData name="Fan Wu" userId="S::t-fawu@microsoft.com::c9a935c0-293b-4a90-9632-02e203c78afc" providerId="AD" clId="Web-{543449BF-C8C0-421B-A463-A40FC3E53B08}" dt="2020-07-20T08:37:56.083" v="10" actId="20577"/>
          <ac:spMkLst>
            <pc:docMk/>
            <pc:sldMk cId="3604230233" sldId="10346"/>
            <ac:spMk id="12" creationId="{81007C35-BFC7-42B4-A8E0-1E387D8970D1}"/>
          </ac:spMkLst>
        </pc:spChg>
      </pc:sldChg>
    </pc:docChg>
  </pc:docChgLst>
  <pc:docChgLst>
    <pc:chgData name="Jipeng Huang" userId="ecd7989e-d988-4f35-a2c4-60cf1e6d654f" providerId="ADAL" clId="{672B75B3-58DB-4F36-8A59-52202C39E558}"/>
    <pc:docChg chg="undo redo custSel addSld delSld modSld sldOrd addSection delSection modSection">
      <pc:chgData name="Jipeng Huang" userId="ecd7989e-d988-4f35-a2c4-60cf1e6d654f" providerId="ADAL" clId="{672B75B3-58DB-4F36-8A59-52202C39E558}" dt="2020-07-21T02:30:30.090" v="8032" actId="33524"/>
      <pc:docMkLst>
        <pc:docMk/>
      </pc:docMkLst>
      <pc:sldChg chg="add del">
        <pc:chgData name="Jipeng Huang" userId="ecd7989e-d988-4f35-a2c4-60cf1e6d654f" providerId="ADAL" clId="{672B75B3-58DB-4F36-8A59-52202C39E558}" dt="2020-07-14T06:49:56.552" v="122" actId="47"/>
        <pc:sldMkLst>
          <pc:docMk/>
          <pc:sldMk cId="4080677976" sldId="256"/>
        </pc:sldMkLst>
      </pc:sldChg>
      <pc:sldChg chg="addSp">
        <pc:chgData name="Jipeng Huang" userId="ecd7989e-d988-4f35-a2c4-60cf1e6d654f" providerId="ADAL" clId="{672B75B3-58DB-4F36-8A59-52202C39E558}" dt="2020-07-14T06:45:06.218" v="0"/>
        <pc:sldMkLst>
          <pc:docMk/>
          <pc:sldMk cId="4288740939" sldId="256"/>
        </pc:sldMkLst>
        <pc:picChg chg="add">
          <ac:chgData name="Jipeng Huang" userId="ecd7989e-d988-4f35-a2c4-60cf1e6d654f" providerId="ADAL" clId="{672B75B3-58DB-4F36-8A59-52202C39E558}" dt="2020-07-14T06:45:06.218" v="0"/>
          <ac:picMkLst>
            <pc:docMk/>
            <pc:sldMk cId="4288740939" sldId="256"/>
            <ac:picMk id="1026" creationId="{7C01BE2A-5018-41F3-AC7E-050E01B88A46}"/>
          </ac:picMkLst>
        </pc:picChg>
      </pc:sldChg>
      <pc:sldChg chg="modSp add del mod ord">
        <pc:chgData name="Jipeng Huang" userId="ecd7989e-d988-4f35-a2c4-60cf1e6d654f" providerId="ADAL" clId="{672B75B3-58DB-4F36-8A59-52202C39E558}" dt="2020-07-16T08:47:27.723" v="1678" actId="47"/>
        <pc:sldMkLst>
          <pc:docMk/>
          <pc:sldMk cId="1768227932" sldId="284"/>
        </pc:sldMkLst>
        <pc:spChg chg="mod">
          <ac:chgData name="Jipeng Huang" userId="ecd7989e-d988-4f35-a2c4-60cf1e6d654f" providerId="ADAL" clId="{672B75B3-58DB-4F36-8A59-52202C39E558}" dt="2020-07-14T09:35:41.848" v="452" actId="20577"/>
          <ac:spMkLst>
            <pc:docMk/>
            <pc:sldMk cId="1768227932" sldId="284"/>
            <ac:spMk id="9" creationId="{B974DE25-3EDF-8C44-AD6D-F747E64307F1}"/>
          </ac:spMkLst>
        </pc:spChg>
        <pc:graphicFrameChg chg="mod modGraphic">
          <ac:chgData name="Jipeng Huang" userId="ecd7989e-d988-4f35-a2c4-60cf1e6d654f" providerId="ADAL" clId="{672B75B3-58DB-4F36-8A59-52202C39E558}" dt="2020-07-14T09:35:47.957" v="453" actId="1076"/>
          <ac:graphicFrameMkLst>
            <pc:docMk/>
            <pc:sldMk cId="1768227932" sldId="284"/>
            <ac:graphicFrameMk id="28" creationId="{975650B2-6FBE-654B-9094-89E9D01D80FA}"/>
          </ac:graphicFrameMkLst>
        </pc:graphicFrameChg>
      </pc:sldChg>
      <pc:sldChg chg="modSp add mod modNotesTx">
        <pc:chgData name="Jipeng Huang" userId="ecd7989e-d988-4f35-a2c4-60cf1e6d654f" providerId="ADAL" clId="{672B75B3-58DB-4F36-8A59-52202C39E558}" dt="2020-07-21T02:28:33.679" v="8026" actId="20577"/>
        <pc:sldMkLst>
          <pc:docMk/>
          <pc:sldMk cId="2294878427" sldId="346"/>
        </pc:sldMkLst>
        <pc:spChg chg="mod">
          <ac:chgData name="Jipeng Huang" userId="ecd7989e-d988-4f35-a2c4-60cf1e6d654f" providerId="ADAL" clId="{672B75B3-58DB-4F36-8A59-52202C39E558}" dt="2020-07-14T06:48:57.678" v="111" actId="403"/>
          <ac:spMkLst>
            <pc:docMk/>
            <pc:sldMk cId="2294878427" sldId="346"/>
            <ac:spMk id="2" creationId="{427DA278-6E68-164C-B1E1-FF376290385E}"/>
          </ac:spMkLst>
        </pc:spChg>
        <pc:spChg chg="mod">
          <ac:chgData name="Jipeng Huang" userId="ecd7989e-d988-4f35-a2c4-60cf1e6d654f" providerId="ADAL" clId="{672B75B3-58DB-4F36-8A59-52202C39E558}" dt="2020-07-15T07:59:56.577" v="456" actId="20577"/>
          <ac:spMkLst>
            <pc:docMk/>
            <pc:sldMk cId="2294878427" sldId="346"/>
            <ac:spMk id="3" creationId="{61152F75-5871-0F4C-B996-1F99F3DB6B9A}"/>
          </ac:spMkLst>
        </pc:spChg>
        <pc:cxnChg chg="mod">
          <ac:chgData name="Jipeng Huang" userId="ecd7989e-d988-4f35-a2c4-60cf1e6d654f" providerId="ADAL" clId="{672B75B3-58DB-4F36-8A59-52202C39E558}" dt="2020-07-14T06:49:32.356" v="113" actId="1076"/>
          <ac:cxnSpMkLst>
            <pc:docMk/>
            <pc:sldMk cId="2294878427" sldId="346"/>
            <ac:cxnSpMk id="4" creationId="{C1A55719-8D26-EC4F-89EF-2E5BB4E25ADB}"/>
          </ac:cxnSpMkLst>
        </pc:cxnChg>
      </pc:sldChg>
      <pc:sldChg chg="add del">
        <pc:chgData name="Jipeng Huang" userId="ecd7989e-d988-4f35-a2c4-60cf1e6d654f" providerId="ADAL" clId="{672B75B3-58DB-4F36-8A59-52202C39E558}" dt="2020-07-19T16:12:06.994" v="3837" actId="47"/>
        <pc:sldMkLst>
          <pc:docMk/>
          <pc:sldMk cId="1464667106" sldId="386"/>
        </pc:sldMkLst>
      </pc:sldChg>
      <pc:sldChg chg="addSp delSp modSp add del mod ord">
        <pc:chgData name="Jipeng Huang" userId="ecd7989e-d988-4f35-a2c4-60cf1e6d654f" providerId="ADAL" clId="{672B75B3-58DB-4F36-8A59-52202C39E558}" dt="2020-07-16T07:30:04.257" v="1551" actId="47"/>
        <pc:sldMkLst>
          <pc:docMk/>
          <pc:sldMk cId="347872150" sldId="387"/>
        </pc:sldMkLst>
        <pc:spChg chg="add mod">
          <ac:chgData name="Jipeng Huang" userId="ecd7989e-d988-4f35-a2c4-60cf1e6d654f" providerId="ADAL" clId="{672B75B3-58DB-4F36-8A59-52202C39E558}" dt="2020-07-14T08:58:37.077" v="410" actId="20577"/>
          <ac:spMkLst>
            <pc:docMk/>
            <pc:sldMk cId="347872150" sldId="387"/>
            <ac:spMk id="3" creationId="{63829B08-F9D9-400D-A4AB-C8769D53CF60}"/>
          </ac:spMkLst>
        </pc:spChg>
        <pc:spChg chg="add del">
          <ac:chgData name="Jipeng Huang" userId="ecd7989e-d988-4f35-a2c4-60cf1e6d654f" providerId="ADAL" clId="{672B75B3-58DB-4F36-8A59-52202C39E558}" dt="2020-07-14T07:03:31.938" v="185" actId="22"/>
          <ac:spMkLst>
            <pc:docMk/>
            <pc:sldMk cId="347872150" sldId="387"/>
            <ac:spMk id="6" creationId="{692484BC-58D6-4078-B551-523E91805FC1}"/>
          </ac:spMkLst>
        </pc:spChg>
        <pc:spChg chg="mod">
          <ac:chgData name="Jipeng Huang" userId="ecd7989e-d988-4f35-a2c4-60cf1e6d654f" providerId="ADAL" clId="{672B75B3-58DB-4F36-8A59-52202C39E558}" dt="2020-07-14T07:00:36.170" v="170" actId="20577"/>
          <ac:spMkLst>
            <pc:docMk/>
            <pc:sldMk cId="347872150" sldId="387"/>
            <ac:spMk id="7" creationId="{A3DF0343-C0DA-457C-8539-0AE91BD0ACAA}"/>
          </ac:spMkLst>
        </pc:spChg>
        <pc:spChg chg="del mod">
          <ac:chgData name="Jipeng Huang" userId="ecd7989e-d988-4f35-a2c4-60cf1e6d654f" providerId="ADAL" clId="{672B75B3-58DB-4F36-8A59-52202C39E558}" dt="2020-07-14T07:03:04.847" v="183"/>
          <ac:spMkLst>
            <pc:docMk/>
            <pc:sldMk cId="347872150" sldId="387"/>
            <ac:spMk id="25" creationId="{9677E436-BCC2-4249-A603-5B631EC9C150}"/>
          </ac:spMkLst>
        </pc:spChg>
      </pc:sldChg>
      <pc:sldChg chg="add del">
        <pc:chgData name="Jipeng Huang" userId="ecd7989e-d988-4f35-a2c4-60cf1e6d654f" providerId="ADAL" clId="{672B75B3-58DB-4F36-8A59-52202C39E558}" dt="2020-07-16T08:23:37.522" v="1646" actId="47"/>
        <pc:sldMkLst>
          <pc:docMk/>
          <pc:sldMk cId="310459843" sldId="388"/>
        </pc:sldMkLst>
      </pc:sldChg>
      <pc:sldChg chg="add del">
        <pc:chgData name="Jipeng Huang" userId="ecd7989e-d988-4f35-a2c4-60cf1e6d654f" providerId="ADAL" clId="{672B75B3-58DB-4F36-8A59-52202C39E558}" dt="2020-07-15T07:20:25.367" v="454" actId="47"/>
        <pc:sldMkLst>
          <pc:docMk/>
          <pc:sldMk cId="2184907011" sldId="389"/>
        </pc:sldMkLst>
      </pc:sldChg>
      <pc:sldChg chg="add del">
        <pc:chgData name="Jipeng Huang" userId="ecd7989e-d988-4f35-a2c4-60cf1e6d654f" providerId="ADAL" clId="{672B75B3-58DB-4F36-8A59-52202C39E558}" dt="2020-07-16T07:43:51.597" v="1578" actId="47"/>
        <pc:sldMkLst>
          <pc:docMk/>
          <pc:sldMk cId="2043657491" sldId="390"/>
        </pc:sldMkLst>
      </pc:sldChg>
      <pc:sldChg chg="add del">
        <pc:chgData name="Jipeng Huang" userId="ecd7989e-d988-4f35-a2c4-60cf1e6d654f" providerId="ADAL" clId="{672B75B3-58DB-4F36-8A59-52202C39E558}" dt="2020-07-17T07:11:24.122" v="3469" actId="47"/>
        <pc:sldMkLst>
          <pc:docMk/>
          <pc:sldMk cId="3287314714" sldId="391"/>
        </pc:sldMkLst>
      </pc:sldChg>
      <pc:sldChg chg="add del">
        <pc:chgData name="Jipeng Huang" userId="ecd7989e-d988-4f35-a2c4-60cf1e6d654f" providerId="ADAL" clId="{672B75B3-58DB-4F36-8A59-52202C39E558}" dt="2020-07-19T17:04:31.848" v="4330" actId="47"/>
        <pc:sldMkLst>
          <pc:docMk/>
          <pc:sldMk cId="1156285525" sldId="396"/>
        </pc:sldMkLst>
      </pc:sldChg>
      <pc:sldChg chg="add del">
        <pc:chgData name="Jipeng Huang" userId="ecd7989e-d988-4f35-a2c4-60cf1e6d654f" providerId="ADAL" clId="{672B75B3-58DB-4F36-8A59-52202C39E558}" dt="2020-07-19T17:05:55.779" v="4334" actId="47"/>
        <pc:sldMkLst>
          <pc:docMk/>
          <pc:sldMk cId="416569096" sldId="397"/>
        </pc:sldMkLst>
      </pc:sldChg>
      <pc:sldChg chg="add del ord">
        <pc:chgData name="Jipeng Huang" userId="ecd7989e-d988-4f35-a2c4-60cf1e6d654f" providerId="ADAL" clId="{672B75B3-58DB-4F36-8A59-52202C39E558}" dt="2020-07-17T07:16:39.156" v="3477" actId="22"/>
        <pc:sldMkLst>
          <pc:docMk/>
          <pc:sldMk cId="381779821" sldId="426"/>
        </pc:sldMkLst>
      </pc:sldChg>
      <pc:sldChg chg="delSp add del mod">
        <pc:chgData name="Jipeng Huang" userId="ecd7989e-d988-4f35-a2c4-60cf1e6d654f" providerId="ADAL" clId="{672B75B3-58DB-4F36-8A59-52202C39E558}" dt="2020-07-19T16:13:15.149" v="3845" actId="47"/>
        <pc:sldMkLst>
          <pc:docMk/>
          <pc:sldMk cId="4043702945" sldId="10315"/>
        </pc:sldMkLst>
        <pc:cxnChg chg="del">
          <ac:chgData name="Jipeng Huang" userId="ecd7989e-d988-4f35-a2c4-60cf1e6d654f" providerId="ADAL" clId="{672B75B3-58DB-4F36-8A59-52202C39E558}" dt="2020-07-19T16:13:05.950" v="3843" actId="21"/>
          <ac:cxnSpMkLst>
            <pc:docMk/>
            <pc:sldMk cId="4043702945" sldId="10315"/>
            <ac:cxnSpMk id="3" creationId="{535E3076-9462-44B4-903D-03DB334B4B05}"/>
          </ac:cxnSpMkLst>
        </pc:cxnChg>
      </pc:sldChg>
      <pc:sldChg chg="add del">
        <pc:chgData name="Jipeng Huang" userId="ecd7989e-d988-4f35-a2c4-60cf1e6d654f" providerId="ADAL" clId="{672B75B3-58DB-4F36-8A59-52202C39E558}" dt="2020-07-16T08:23:43.593" v="1647" actId="47"/>
        <pc:sldMkLst>
          <pc:docMk/>
          <pc:sldMk cId="3700071511" sldId="10316"/>
        </pc:sldMkLst>
      </pc:sldChg>
      <pc:sldChg chg="add del">
        <pc:chgData name="Jipeng Huang" userId="ecd7989e-d988-4f35-a2c4-60cf1e6d654f" providerId="ADAL" clId="{672B75B3-58DB-4F36-8A59-52202C39E558}" dt="2020-07-19T16:13:18.047" v="3846" actId="47"/>
        <pc:sldMkLst>
          <pc:docMk/>
          <pc:sldMk cId="1360701406" sldId="10318"/>
        </pc:sldMkLst>
      </pc:sldChg>
      <pc:sldChg chg="add del">
        <pc:chgData name="Jipeng Huang" userId="ecd7989e-d988-4f35-a2c4-60cf1e6d654f" providerId="ADAL" clId="{672B75B3-58DB-4F36-8A59-52202C39E558}" dt="2020-07-17T07:15:41.603" v="3471" actId="47"/>
        <pc:sldMkLst>
          <pc:docMk/>
          <pc:sldMk cId="3993410461" sldId="10319"/>
        </pc:sldMkLst>
      </pc:sldChg>
      <pc:sldChg chg="add del">
        <pc:chgData name="Jipeng Huang" userId="ecd7989e-d988-4f35-a2c4-60cf1e6d654f" providerId="ADAL" clId="{672B75B3-58DB-4F36-8A59-52202C39E558}" dt="2020-07-17T07:19:14.213" v="3484" actId="47"/>
        <pc:sldMkLst>
          <pc:docMk/>
          <pc:sldMk cId="56503198" sldId="10320"/>
        </pc:sldMkLst>
      </pc:sldChg>
      <pc:sldChg chg="add del">
        <pc:chgData name="Jipeng Huang" userId="ecd7989e-d988-4f35-a2c4-60cf1e6d654f" providerId="ADAL" clId="{672B75B3-58DB-4F36-8A59-52202C39E558}" dt="2020-07-17T07:19:08.641" v="3483" actId="47"/>
        <pc:sldMkLst>
          <pc:docMk/>
          <pc:sldMk cId="3815111093" sldId="10321"/>
        </pc:sldMkLst>
      </pc:sldChg>
      <pc:sldChg chg="add del">
        <pc:chgData name="Jipeng Huang" userId="ecd7989e-d988-4f35-a2c4-60cf1e6d654f" providerId="ADAL" clId="{672B75B3-58DB-4F36-8A59-52202C39E558}" dt="2020-07-19T17:04:45.695" v="4331" actId="47"/>
        <pc:sldMkLst>
          <pc:docMk/>
          <pc:sldMk cId="1368495836" sldId="10323"/>
        </pc:sldMkLst>
      </pc:sldChg>
      <pc:sldChg chg="add del">
        <pc:chgData name="Jipeng Huang" userId="ecd7989e-d988-4f35-a2c4-60cf1e6d654f" providerId="ADAL" clId="{672B75B3-58DB-4F36-8A59-52202C39E558}" dt="2020-07-19T17:04:47.810" v="4332" actId="47"/>
        <pc:sldMkLst>
          <pc:docMk/>
          <pc:sldMk cId="183692584" sldId="10324"/>
        </pc:sldMkLst>
      </pc:sldChg>
      <pc:sldChg chg="add del">
        <pc:chgData name="Jipeng Huang" userId="ecd7989e-d988-4f35-a2c4-60cf1e6d654f" providerId="ADAL" clId="{672B75B3-58DB-4F36-8A59-52202C39E558}" dt="2020-07-19T17:18:35.623" v="4336" actId="47"/>
        <pc:sldMkLst>
          <pc:docMk/>
          <pc:sldMk cId="286461236" sldId="10325"/>
        </pc:sldMkLst>
      </pc:sldChg>
      <pc:sldChg chg="add del">
        <pc:chgData name="Jipeng Huang" userId="ecd7989e-d988-4f35-a2c4-60cf1e6d654f" providerId="ADAL" clId="{672B75B3-58DB-4F36-8A59-52202C39E558}" dt="2020-07-19T17:05:40.914" v="4333" actId="47"/>
        <pc:sldMkLst>
          <pc:docMk/>
          <pc:sldMk cId="1081996458" sldId="10326"/>
        </pc:sldMkLst>
      </pc:sldChg>
      <pc:sldChg chg="add del">
        <pc:chgData name="Jipeng Huang" userId="ecd7989e-d988-4f35-a2c4-60cf1e6d654f" providerId="ADAL" clId="{672B75B3-58DB-4F36-8A59-52202C39E558}" dt="2020-07-20T05:07:45.995" v="5473" actId="47"/>
        <pc:sldMkLst>
          <pc:docMk/>
          <pc:sldMk cId="1208433912" sldId="10327"/>
        </pc:sldMkLst>
      </pc:sldChg>
      <pc:sldChg chg="add del">
        <pc:chgData name="Jipeng Huang" userId="ecd7989e-d988-4f35-a2c4-60cf1e6d654f" providerId="ADAL" clId="{672B75B3-58DB-4F36-8A59-52202C39E558}" dt="2020-07-19T17:06:12.735" v="4335" actId="47"/>
        <pc:sldMkLst>
          <pc:docMk/>
          <pc:sldMk cId="2782019046" sldId="10328"/>
        </pc:sldMkLst>
      </pc:sldChg>
      <pc:sldChg chg="add del">
        <pc:chgData name="Jipeng Huang" userId="ecd7989e-d988-4f35-a2c4-60cf1e6d654f" providerId="ADAL" clId="{672B75B3-58DB-4F36-8A59-52202C39E558}" dt="2020-07-17T07:20:18.193" v="3485" actId="47"/>
        <pc:sldMkLst>
          <pc:docMk/>
          <pc:sldMk cId="1234340040" sldId="10330"/>
        </pc:sldMkLst>
      </pc:sldChg>
      <pc:sldChg chg="add del">
        <pc:chgData name="Jipeng Huang" userId="ecd7989e-d988-4f35-a2c4-60cf1e6d654f" providerId="ADAL" clId="{672B75B3-58DB-4F36-8A59-52202C39E558}" dt="2020-07-17T07:18:48.643" v="3482" actId="47"/>
        <pc:sldMkLst>
          <pc:docMk/>
          <pc:sldMk cId="1770299766" sldId="10331"/>
        </pc:sldMkLst>
      </pc:sldChg>
      <pc:sldChg chg="add del">
        <pc:chgData name="Jipeng Huang" userId="ecd7989e-d988-4f35-a2c4-60cf1e6d654f" providerId="ADAL" clId="{672B75B3-58DB-4F36-8A59-52202C39E558}" dt="2020-07-20T05:53:29.555" v="6007" actId="47"/>
        <pc:sldMkLst>
          <pc:docMk/>
          <pc:sldMk cId="1542374083" sldId="10332"/>
        </pc:sldMkLst>
      </pc:sldChg>
      <pc:sldChg chg="add del">
        <pc:chgData name="Jipeng Huang" userId="ecd7989e-d988-4f35-a2c4-60cf1e6d654f" providerId="ADAL" clId="{672B75B3-58DB-4F36-8A59-52202C39E558}" dt="2020-07-20T05:06:28.329" v="5450" actId="47"/>
        <pc:sldMkLst>
          <pc:docMk/>
          <pc:sldMk cId="1984368563" sldId="10333"/>
        </pc:sldMkLst>
      </pc:sldChg>
      <pc:sldChg chg="add del">
        <pc:chgData name="Jipeng Huang" userId="ecd7989e-d988-4f35-a2c4-60cf1e6d654f" providerId="ADAL" clId="{672B75B3-58DB-4F36-8A59-52202C39E558}" dt="2020-07-17T07:18:30.422" v="3481" actId="47"/>
        <pc:sldMkLst>
          <pc:docMk/>
          <pc:sldMk cId="2273865003" sldId="10334"/>
        </pc:sldMkLst>
      </pc:sldChg>
      <pc:sldChg chg="addSp delSp modSp add del mod ord">
        <pc:chgData name="Jipeng Huang" userId="ecd7989e-d988-4f35-a2c4-60cf1e6d654f" providerId="ADAL" clId="{672B75B3-58DB-4F36-8A59-52202C39E558}" dt="2020-07-16T07:57:15.477" v="1617" actId="47"/>
        <pc:sldMkLst>
          <pc:docMk/>
          <pc:sldMk cId="3463004399" sldId="10335"/>
        </pc:sldMkLst>
        <pc:spChg chg="add del">
          <ac:chgData name="Jipeng Huang" userId="ecd7989e-d988-4f35-a2c4-60cf1e6d654f" providerId="ADAL" clId="{672B75B3-58DB-4F36-8A59-52202C39E558}" dt="2020-07-16T07:56:46.829" v="1611" actId="21"/>
          <ac:spMkLst>
            <pc:docMk/>
            <pc:sldMk cId="3463004399" sldId="10335"/>
            <ac:spMk id="5" creationId="{45E76639-BF34-4BB3-9DC1-9DD0F8CB4E61}"/>
          </ac:spMkLst>
        </pc:spChg>
        <pc:spChg chg="add del">
          <ac:chgData name="Jipeng Huang" userId="ecd7989e-d988-4f35-a2c4-60cf1e6d654f" providerId="ADAL" clId="{672B75B3-58DB-4F36-8A59-52202C39E558}" dt="2020-07-16T07:56:46.829" v="1611" actId="21"/>
          <ac:spMkLst>
            <pc:docMk/>
            <pc:sldMk cId="3463004399" sldId="10335"/>
            <ac:spMk id="17" creationId="{441EA469-CB3D-432F-AF58-135059767654}"/>
          </ac:spMkLst>
        </pc:spChg>
        <pc:spChg chg="add del">
          <ac:chgData name="Jipeng Huang" userId="ecd7989e-d988-4f35-a2c4-60cf1e6d654f" providerId="ADAL" clId="{672B75B3-58DB-4F36-8A59-52202C39E558}" dt="2020-07-16T07:56:46.829" v="1611" actId="21"/>
          <ac:spMkLst>
            <pc:docMk/>
            <pc:sldMk cId="3463004399" sldId="10335"/>
            <ac:spMk id="18" creationId="{9EB023F4-3EAE-47BF-8AEC-E2720B49D429}"/>
          </ac:spMkLst>
        </pc:spChg>
        <pc:spChg chg="add del mod">
          <ac:chgData name="Jipeng Huang" userId="ecd7989e-d988-4f35-a2c4-60cf1e6d654f" providerId="ADAL" clId="{672B75B3-58DB-4F36-8A59-52202C39E558}" dt="2020-07-16T07:56:52.106" v="1613" actId="21"/>
          <ac:spMkLst>
            <pc:docMk/>
            <pc:sldMk cId="3463004399" sldId="10335"/>
            <ac:spMk id="70" creationId="{422935D0-2430-4A08-8DA5-87FB0CF0B984}"/>
          </ac:spMkLst>
        </pc:spChg>
        <pc:spChg chg="add del mod">
          <ac:chgData name="Jipeng Huang" userId="ecd7989e-d988-4f35-a2c4-60cf1e6d654f" providerId="ADAL" clId="{672B75B3-58DB-4F36-8A59-52202C39E558}" dt="2020-07-16T07:56:52.106" v="1613" actId="21"/>
          <ac:spMkLst>
            <pc:docMk/>
            <pc:sldMk cId="3463004399" sldId="10335"/>
            <ac:spMk id="71" creationId="{D866B7B4-5EA9-4AE3-8A46-DD92708413D8}"/>
          </ac:spMkLst>
        </pc:spChg>
        <pc:spChg chg="add del mod">
          <ac:chgData name="Jipeng Huang" userId="ecd7989e-d988-4f35-a2c4-60cf1e6d654f" providerId="ADAL" clId="{672B75B3-58DB-4F36-8A59-52202C39E558}" dt="2020-07-16T07:56:52.106" v="1613" actId="21"/>
          <ac:spMkLst>
            <pc:docMk/>
            <pc:sldMk cId="3463004399" sldId="10335"/>
            <ac:spMk id="72" creationId="{2B099722-8838-4533-8DF2-15278337910D}"/>
          </ac:spMkLst>
        </pc:spChg>
        <pc:spChg chg="mod">
          <ac:chgData name="Jipeng Huang" userId="ecd7989e-d988-4f35-a2c4-60cf1e6d654f" providerId="ADAL" clId="{672B75B3-58DB-4F36-8A59-52202C39E558}" dt="2020-07-16T07:56:49.452" v="1612" actId="571"/>
          <ac:spMkLst>
            <pc:docMk/>
            <pc:sldMk cId="3463004399" sldId="10335"/>
            <ac:spMk id="74" creationId="{819C72B5-1DC2-4B51-898E-3739B1EF1854}"/>
          </ac:spMkLst>
        </pc:spChg>
        <pc:spChg chg="mod">
          <ac:chgData name="Jipeng Huang" userId="ecd7989e-d988-4f35-a2c4-60cf1e6d654f" providerId="ADAL" clId="{672B75B3-58DB-4F36-8A59-52202C39E558}" dt="2020-07-16T07:56:49.452" v="1612" actId="571"/>
          <ac:spMkLst>
            <pc:docMk/>
            <pc:sldMk cId="3463004399" sldId="10335"/>
            <ac:spMk id="75" creationId="{6471A0E0-7A63-4267-A2B6-00B5BF94697B}"/>
          </ac:spMkLst>
        </pc:spChg>
        <pc:spChg chg="mod">
          <ac:chgData name="Jipeng Huang" userId="ecd7989e-d988-4f35-a2c4-60cf1e6d654f" providerId="ADAL" clId="{672B75B3-58DB-4F36-8A59-52202C39E558}" dt="2020-07-16T07:56:49.452" v="1612" actId="571"/>
          <ac:spMkLst>
            <pc:docMk/>
            <pc:sldMk cId="3463004399" sldId="10335"/>
            <ac:spMk id="76" creationId="{C86E2A20-D950-492C-A8B9-9269CB4364DE}"/>
          </ac:spMkLst>
        </pc:spChg>
        <pc:spChg chg="mod">
          <ac:chgData name="Jipeng Huang" userId="ecd7989e-d988-4f35-a2c4-60cf1e6d654f" providerId="ADAL" clId="{672B75B3-58DB-4F36-8A59-52202C39E558}" dt="2020-07-16T07:56:49.452" v="1612" actId="571"/>
          <ac:spMkLst>
            <pc:docMk/>
            <pc:sldMk cId="3463004399" sldId="10335"/>
            <ac:spMk id="80" creationId="{8C0031B3-0B1C-40AC-A730-1FF7448D8E0C}"/>
          </ac:spMkLst>
        </pc:spChg>
        <pc:spChg chg="mod">
          <ac:chgData name="Jipeng Huang" userId="ecd7989e-d988-4f35-a2c4-60cf1e6d654f" providerId="ADAL" clId="{672B75B3-58DB-4F36-8A59-52202C39E558}" dt="2020-07-16T07:56:49.452" v="1612" actId="571"/>
          <ac:spMkLst>
            <pc:docMk/>
            <pc:sldMk cId="3463004399" sldId="10335"/>
            <ac:spMk id="82" creationId="{4532323B-5A18-4CFB-91BA-D9DC79C552D1}"/>
          </ac:spMkLst>
        </pc:spChg>
        <pc:spChg chg="mod">
          <ac:chgData name="Jipeng Huang" userId="ecd7989e-d988-4f35-a2c4-60cf1e6d654f" providerId="ADAL" clId="{672B75B3-58DB-4F36-8A59-52202C39E558}" dt="2020-07-16T07:56:49.452" v="1612" actId="571"/>
          <ac:spMkLst>
            <pc:docMk/>
            <pc:sldMk cId="3463004399" sldId="10335"/>
            <ac:spMk id="83" creationId="{111E9FEC-0241-4C70-B2E5-7913018F09C9}"/>
          </ac:spMkLst>
        </pc:spChg>
        <pc:spChg chg="mod">
          <ac:chgData name="Jipeng Huang" userId="ecd7989e-d988-4f35-a2c4-60cf1e6d654f" providerId="ADAL" clId="{672B75B3-58DB-4F36-8A59-52202C39E558}" dt="2020-07-16T07:56:49.452" v="1612" actId="571"/>
          <ac:spMkLst>
            <pc:docMk/>
            <pc:sldMk cId="3463004399" sldId="10335"/>
            <ac:spMk id="84" creationId="{C5995FF4-DBAE-477B-A645-D7D6F890F387}"/>
          </ac:spMkLst>
        </pc:spChg>
        <pc:spChg chg="mod">
          <ac:chgData name="Jipeng Huang" userId="ecd7989e-d988-4f35-a2c4-60cf1e6d654f" providerId="ADAL" clId="{672B75B3-58DB-4F36-8A59-52202C39E558}" dt="2020-07-16T07:56:49.452" v="1612" actId="571"/>
          <ac:spMkLst>
            <pc:docMk/>
            <pc:sldMk cId="3463004399" sldId="10335"/>
            <ac:spMk id="87" creationId="{41367EB8-B563-49E5-8E2D-C5071780CAFE}"/>
          </ac:spMkLst>
        </pc:spChg>
        <pc:spChg chg="mod">
          <ac:chgData name="Jipeng Huang" userId="ecd7989e-d988-4f35-a2c4-60cf1e6d654f" providerId="ADAL" clId="{672B75B3-58DB-4F36-8A59-52202C39E558}" dt="2020-07-16T07:56:49.452" v="1612" actId="571"/>
          <ac:spMkLst>
            <pc:docMk/>
            <pc:sldMk cId="3463004399" sldId="10335"/>
            <ac:spMk id="88" creationId="{C5900A9A-8269-4BB6-BF21-5FB92140C9D8}"/>
          </ac:spMkLst>
        </pc:spChg>
        <pc:spChg chg="mod">
          <ac:chgData name="Jipeng Huang" userId="ecd7989e-d988-4f35-a2c4-60cf1e6d654f" providerId="ADAL" clId="{672B75B3-58DB-4F36-8A59-52202C39E558}" dt="2020-07-16T07:56:49.452" v="1612" actId="571"/>
          <ac:spMkLst>
            <pc:docMk/>
            <pc:sldMk cId="3463004399" sldId="10335"/>
            <ac:spMk id="91" creationId="{7F6A21C0-2B3D-4C7D-B5DE-2D5B09070CEA}"/>
          </ac:spMkLst>
        </pc:spChg>
        <pc:spChg chg="mod">
          <ac:chgData name="Jipeng Huang" userId="ecd7989e-d988-4f35-a2c4-60cf1e6d654f" providerId="ADAL" clId="{672B75B3-58DB-4F36-8A59-52202C39E558}" dt="2020-07-16T07:56:49.452" v="1612" actId="571"/>
          <ac:spMkLst>
            <pc:docMk/>
            <pc:sldMk cId="3463004399" sldId="10335"/>
            <ac:spMk id="92" creationId="{45645916-2F83-4641-A485-90AF7E64AC52}"/>
          </ac:spMkLst>
        </pc:spChg>
        <pc:spChg chg="mod">
          <ac:chgData name="Jipeng Huang" userId="ecd7989e-d988-4f35-a2c4-60cf1e6d654f" providerId="ADAL" clId="{672B75B3-58DB-4F36-8A59-52202C39E558}" dt="2020-07-16T07:56:49.452" v="1612" actId="571"/>
          <ac:spMkLst>
            <pc:docMk/>
            <pc:sldMk cId="3463004399" sldId="10335"/>
            <ac:spMk id="93" creationId="{D96C02B7-BC9E-4859-950B-3D38D9A030D7}"/>
          </ac:spMkLst>
        </pc:spChg>
        <pc:spChg chg="mod">
          <ac:chgData name="Jipeng Huang" userId="ecd7989e-d988-4f35-a2c4-60cf1e6d654f" providerId="ADAL" clId="{672B75B3-58DB-4F36-8A59-52202C39E558}" dt="2020-07-16T07:56:49.452" v="1612" actId="571"/>
          <ac:spMkLst>
            <pc:docMk/>
            <pc:sldMk cId="3463004399" sldId="10335"/>
            <ac:spMk id="94" creationId="{DD50400E-EC9D-4FFF-9FD5-3A04B06CC35A}"/>
          </ac:spMkLst>
        </pc:spChg>
        <pc:spChg chg="mod">
          <ac:chgData name="Jipeng Huang" userId="ecd7989e-d988-4f35-a2c4-60cf1e6d654f" providerId="ADAL" clId="{672B75B3-58DB-4F36-8A59-52202C39E558}" dt="2020-07-16T07:56:49.452" v="1612" actId="571"/>
          <ac:spMkLst>
            <pc:docMk/>
            <pc:sldMk cId="3463004399" sldId="10335"/>
            <ac:spMk id="95" creationId="{2054EA1A-12F2-4012-BC82-181345C6E80F}"/>
          </ac:spMkLst>
        </pc:spChg>
        <pc:spChg chg="mod">
          <ac:chgData name="Jipeng Huang" userId="ecd7989e-d988-4f35-a2c4-60cf1e6d654f" providerId="ADAL" clId="{672B75B3-58DB-4F36-8A59-52202C39E558}" dt="2020-07-16T07:56:49.452" v="1612" actId="571"/>
          <ac:spMkLst>
            <pc:docMk/>
            <pc:sldMk cId="3463004399" sldId="10335"/>
            <ac:spMk id="96" creationId="{50C68318-904A-44CC-9B03-9DDC7382918A}"/>
          </ac:spMkLst>
        </pc:spChg>
        <pc:spChg chg="mod">
          <ac:chgData name="Jipeng Huang" userId="ecd7989e-d988-4f35-a2c4-60cf1e6d654f" providerId="ADAL" clId="{672B75B3-58DB-4F36-8A59-52202C39E558}" dt="2020-07-16T07:56:49.452" v="1612" actId="571"/>
          <ac:spMkLst>
            <pc:docMk/>
            <pc:sldMk cId="3463004399" sldId="10335"/>
            <ac:spMk id="97" creationId="{A46B41B1-D40B-4660-B399-15511F0DA492}"/>
          </ac:spMkLst>
        </pc:spChg>
        <pc:spChg chg="mod">
          <ac:chgData name="Jipeng Huang" userId="ecd7989e-d988-4f35-a2c4-60cf1e6d654f" providerId="ADAL" clId="{672B75B3-58DB-4F36-8A59-52202C39E558}" dt="2020-07-16T07:56:49.452" v="1612" actId="571"/>
          <ac:spMkLst>
            <pc:docMk/>
            <pc:sldMk cId="3463004399" sldId="10335"/>
            <ac:spMk id="98" creationId="{86334B75-A73E-48D5-9C07-8AB0C250EAA1}"/>
          </ac:spMkLst>
        </pc:spChg>
        <pc:spChg chg="mod">
          <ac:chgData name="Jipeng Huang" userId="ecd7989e-d988-4f35-a2c4-60cf1e6d654f" providerId="ADAL" clId="{672B75B3-58DB-4F36-8A59-52202C39E558}" dt="2020-07-16T07:56:49.452" v="1612" actId="571"/>
          <ac:spMkLst>
            <pc:docMk/>
            <pc:sldMk cId="3463004399" sldId="10335"/>
            <ac:spMk id="99" creationId="{24238B69-50AB-4006-B072-240ED2B229CA}"/>
          </ac:spMkLst>
        </pc:spChg>
        <pc:spChg chg="mod">
          <ac:chgData name="Jipeng Huang" userId="ecd7989e-d988-4f35-a2c4-60cf1e6d654f" providerId="ADAL" clId="{672B75B3-58DB-4F36-8A59-52202C39E558}" dt="2020-07-16T07:56:49.452" v="1612" actId="571"/>
          <ac:spMkLst>
            <pc:docMk/>
            <pc:sldMk cId="3463004399" sldId="10335"/>
            <ac:spMk id="100" creationId="{72783F5E-289F-47B5-B598-44B0BC87AFFB}"/>
          </ac:spMkLst>
        </pc:spChg>
        <pc:spChg chg="mod">
          <ac:chgData name="Jipeng Huang" userId="ecd7989e-d988-4f35-a2c4-60cf1e6d654f" providerId="ADAL" clId="{672B75B3-58DB-4F36-8A59-52202C39E558}" dt="2020-07-16T07:56:49.452" v="1612" actId="571"/>
          <ac:spMkLst>
            <pc:docMk/>
            <pc:sldMk cId="3463004399" sldId="10335"/>
            <ac:spMk id="101" creationId="{64216952-5EF4-4FA6-9323-6F81B78A722F}"/>
          </ac:spMkLst>
        </pc:spChg>
        <pc:spChg chg="mod">
          <ac:chgData name="Jipeng Huang" userId="ecd7989e-d988-4f35-a2c4-60cf1e6d654f" providerId="ADAL" clId="{672B75B3-58DB-4F36-8A59-52202C39E558}" dt="2020-07-16T07:56:49.452" v="1612" actId="571"/>
          <ac:spMkLst>
            <pc:docMk/>
            <pc:sldMk cId="3463004399" sldId="10335"/>
            <ac:spMk id="102" creationId="{311F33F0-677C-4AF1-805F-43F6FFE54349}"/>
          </ac:spMkLst>
        </pc:spChg>
        <pc:spChg chg="mod">
          <ac:chgData name="Jipeng Huang" userId="ecd7989e-d988-4f35-a2c4-60cf1e6d654f" providerId="ADAL" clId="{672B75B3-58DB-4F36-8A59-52202C39E558}" dt="2020-07-16T07:56:49.452" v="1612" actId="571"/>
          <ac:spMkLst>
            <pc:docMk/>
            <pc:sldMk cId="3463004399" sldId="10335"/>
            <ac:spMk id="103" creationId="{D5C95992-230F-450B-B224-30E2732EB697}"/>
          </ac:spMkLst>
        </pc:spChg>
        <pc:spChg chg="mod">
          <ac:chgData name="Jipeng Huang" userId="ecd7989e-d988-4f35-a2c4-60cf1e6d654f" providerId="ADAL" clId="{672B75B3-58DB-4F36-8A59-52202C39E558}" dt="2020-07-16T07:56:49.452" v="1612" actId="571"/>
          <ac:spMkLst>
            <pc:docMk/>
            <pc:sldMk cId="3463004399" sldId="10335"/>
            <ac:spMk id="104" creationId="{9A897B12-1487-48C5-BA19-88A48A741115}"/>
          </ac:spMkLst>
        </pc:spChg>
        <pc:grpChg chg="add del mod">
          <ac:chgData name="Jipeng Huang" userId="ecd7989e-d988-4f35-a2c4-60cf1e6d654f" providerId="ADAL" clId="{672B75B3-58DB-4F36-8A59-52202C39E558}" dt="2020-07-16T07:56:52.106" v="1613" actId="21"/>
          <ac:grpSpMkLst>
            <pc:docMk/>
            <pc:sldMk cId="3463004399" sldId="10335"/>
            <ac:grpSpMk id="73" creationId="{668B835D-C178-470C-AC57-12C47FBE5D46}"/>
          </ac:grpSpMkLst>
        </pc:grpChg>
        <pc:grpChg chg="mod">
          <ac:chgData name="Jipeng Huang" userId="ecd7989e-d988-4f35-a2c4-60cf1e6d654f" providerId="ADAL" clId="{672B75B3-58DB-4F36-8A59-52202C39E558}" dt="2020-07-16T07:56:49.452" v="1612" actId="571"/>
          <ac:grpSpMkLst>
            <pc:docMk/>
            <pc:sldMk cId="3463004399" sldId="10335"/>
            <ac:grpSpMk id="85" creationId="{7F419C27-7143-44BE-970C-24F9F62A0222}"/>
          </ac:grpSpMkLst>
        </pc:grpChg>
        <pc:grpChg chg="mod">
          <ac:chgData name="Jipeng Huang" userId="ecd7989e-d988-4f35-a2c4-60cf1e6d654f" providerId="ADAL" clId="{672B75B3-58DB-4F36-8A59-52202C39E558}" dt="2020-07-16T07:56:49.452" v="1612" actId="571"/>
          <ac:grpSpMkLst>
            <pc:docMk/>
            <pc:sldMk cId="3463004399" sldId="10335"/>
            <ac:grpSpMk id="86" creationId="{A8BDCDBC-AB9B-4E27-BCF9-4081F97E8CA6}"/>
          </ac:grpSpMkLst>
        </pc:grpChg>
        <pc:grpChg chg="mod">
          <ac:chgData name="Jipeng Huang" userId="ecd7989e-d988-4f35-a2c4-60cf1e6d654f" providerId="ADAL" clId="{672B75B3-58DB-4F36-8A59-52202C39E558}" dt="2020-07-16T07:56:49.452" v="1612" actId="571"/>
          <ac:grpSpMkLst>
            <pc:docMk/>
            <pc:sldMk cId="3463004399" sldId="10335"/>
            <ac:grpSpMk id="89" creationId="{EFC91396-82E3-474D-8F67-877F53928207}"/>
          </ac:grpSpMkLst>
        </pc:grpChg>
        <pc:cxnChg chg="mod">
          <ac:chgData name="Jipeng Huang" userId="ecd7989e-d988-4f35-a2c4-60cf1e6d654f" providerId="ADAL" clId="{672B75B3-58DB-4F36-8A59-52202C39E558}" dt="2020-07-16T07:56:52.106" v="1613" actId="21"/>
          <ac:cxnSpMkLst>
            <pc:docMk/>
            <pc:sldMk cId="3463004399" sldId="10335"/>
            <ac:cxnSpMk id="77" creationId="{13E19BC3-315B-4B9E-B9C7-A39DA4A6EB0C}"/>
          </ac:cxnSpMkLst>
        </pc:cxnChg>
        <pc:cxnChg chg="mod">
          <ac:chgData name="Jipeng Huang" userId="ecd7989e-d988-4f35-a2c4-60cf1e6d654f" providerId="ADAL" clId="{672B75B3-58DB-4F36-8A59-52202C39E558}" dt="2020-07-16T07:56:52.106" v="1613" actId="21"/>
          <ac:cxnSpMkLst>
            <pc:docMk/>
            <pc:sldMk cId="3463004399" sldId="10335"/>
            <ac:cxnSpMk id="78" creationId="{3C0A03BC-D88C-4507-854D-D9C08C3145DE}"/>
          </ac:cxnSpMkLst>
        </pc:cxnChg>
        <pc:cxnChg chg="mod">
          <ac:chgData name="Jipeng Huang" userId="ecd7989e-d988-4f35-a2c4-60cf1e6d654f" providerId="ADAL" clId="{672B75B3-58DB-4F36-8A59-52202C39E558}" dt="2020-07-16T07:56:52.106" v="1613" actId="21"/>
          <ac:cxnSpMkLst>
            <pc:docMk/>
            <pc:sldMk cId="3463004399" sldId="10335"/>
            <ac:cxnSpMk id="79" creationId="{A1D912B4-2AC4-48E4-A9AA-0F3FD4019B24}"/>
          </ac:cxnSpMkLst>
        </pc:cxnChg>
        <pc:cxnChg chg="mod">
          <ac:chgData name="Jipeng Huang" userId="ecd7989e-d988-4f35-a2c4-60cf1e6d654f" providerId="ADAL" clId="{672B75B3-58DB-4F36-8A59-52202C39E558}" dt="2020-07-16T07:56:52.106" v="1613" actId="21"/>
          <ac:cxnSpMkLst>
            <pc:docMk/>
            <pc:sldMk cId="3463004399" sldId="10335"/>
            <ac:cxnSpMk id="81" creationId="{0D55C910-61A0-41FE-BE11-DA73F2CAE68D}"/>
          </ac:cxnSpMkLst>
        </pc:cxnChg>
        <pc:cxnChg chg="mod">
          <ac:chgData name="Jipeng Huang" userId="ecd7989e-d988-4f35-a2c4-60cf1e6d654f" providerId="ADAL" clId="{672B75B3-58DB-4F36-8A59-52202C39E558}" dt="2020-07-16T07:56:52.106" v="1613" actId="21"/>
          <ac:cxnSpMkLst>
            <pc:docMk/>
            <pc:sldMk cId="3463004399" sldId="10335"/>
            <ac:cxnSpMk id="90" creationId="{2D574B08-77AF-4F2E-A670-1D4C77128330}"/>
          </ac:cxnSpMkLst>
        </pc:cxnChg>
      </pc:sldChg>
      <pc:sldChg chg="add del">
        <pc:chgData name="Jipeng Huang" userId="ecd7989e-d988-4f35-a2c4-60cf1e6d654f" providerId="ADAL" clId="{672B75B3-58DB-4F36-8A59-52202C39E558}" dt="2020-07-19T17:18:39.789" v="4337" actId="47"/>
        <pc:sldMkLst>
          <pc:docMk/>
          <pc:sldMk cId="287038521" sldId="10336"/>
        </pc:sldMkLst>
      </pc:sldChg>
      <pc:sldChg chg="add del">
        <pc:chgData name="Jipeng Huang" userId="ecd7989e-d988-4f35-a2c4-60cf1e6d654f" providerId="ADAL" clId="{672B75B3-58DB-4F36-8A59-52202C39E558}" dt="2020-07-17T07:18:15.963" v="3479" actId="47"/>
        <pc:sldMkLst>
          <pc:docMk/>
          <pc:sldMk cId="2701594166" sldId="10337"/>
        </pc:sldMkLst>
      </pc:sldChg>
      <pc:sldChg chg="add del">
        <pc:chgData name="Jipeng Huang" userId="ecd7989e-d988-4f35-a2c4-60cf1e6d654f" providerId="ADAL" clId="{672B75B3-58DB-4F36-8A59-52202C39E558}" dt="2020-07-20T05:21:36.333" v="5689" actId="47"/>
        <pc:sldMkLst>
          <pc:docMk/>
          <pc:sldMk cId="3939724710" sldId="10338"/>
        </pc:sldMkLst>
      </pc:sldChg>
      <pc:sldChg chg="add del">
        <pc:chgData name="Jipeng Huang" userId="ecd7989e-d988-4f35-a2c4-60cf1e6d654f" providerId="ADAL" clId="{672B75B3-58DB-4F36-8A59-52202C39E558}" dt="2020-07-20T05:18:17.269" v="5639" actId="47"/>
        <pc:sldMkLst>
          <pc:docMk/>
          <pc:sldMk cId="2935260228" sldId="10339"/>
        </pc:sldMkLst>
      </pc:sldChg>
      <pc:sldChg chg="add del">
        <pc:chgData name="Jipeng Huang" userId="ecd7989e-d988-4f35-a2c4-60cf1e6d654f" providerId="ADAL" clId="{672B75B3-58DB-4F36-8A59-52202C39E558}" dt="2020-07-17T07:17:00.165" v="3478" actId="47"/>
        <pc:sldMkLst>
          <pc:docMk/>
          <pc:sldMk cId="2242593480" sldId="10340"/>
        </pc:sldMkLst>
      </pc:sldChg>
      <pc:sldChg chg="modSp add del mod ord">
        <pc:chgData name="Jipeng Huang" userId="ecd7989e-d988-4f35-a2c4-60cf1e6d654f" providerId="ADAL" clId="{672B75B3-58DB-4F36-8A59-52202C39E558}" dt="2020-07-20T05:28:11.556" v="5701" actId="47"/>
        <pc:sldMkLst>
          <pc:docMk/>
          <pc:sldMk cId="167873959" sldId="10341"/>
        </pc:sldMkLst>
        <pc:spChg chg="mod">
          <ac:chgData name="Jipeng Huang" userId="ecd7989e-d988-4f35-a2c4-60cf1e6d654f" providerId="ADAL" clId="{672B75B3-58DB-4F36-8A59-52202C39E558}" dt="2020-07-20T05:21:50.271" v="5699" actId="20577"/>
          <ac:spMkLst>
            <pc:docMk/>
            <pc:sldMk cId="167873959" sldId="10341"/>
            <ac:spMk id="6" creationId="{42A6CCB3-21B4-4787-AF53-1391FFD41344}"/>
          </ac:spMkLst>
        </pc:spChg>
        <pc:spChg chg="mod">
          <ac:chgData name="Jipeng Huang" userId="ecd7989e-d988-4f35-a2c4-60cf1e6d654f" providerId="ADAL" clId="{672B75B3-58DB-4F36-8A59-52202C39E558}" dt="2020-07-20T05:20:38.211" v="5686" actId="20577"/>
          <ac:spMkLst>
            <pc:docMk/>
            <pc:sldMk cId="167873959" sldId="10341"/>
            <ac:spMk id="10" creationId="{634120C9-2C17-4428-9878-5EC5C678562F}"/>
          </ac:spMkLst>
        </pc:spChg>
      </pc:sldChg>
      <pc:sldChg chg="add del">
        <pc:chgData name="Jipeng Huang" userId="ecd7989e-d988-4f35-a2c4-60cf1e6d654f" providerId="ADAL" clId="{672B75B3-58DB-4F36-8A59-52202C39E558}" dt="2020-07-17T07:20:56.884" v="3486" actId="47"/>
        <pc:sldMkLst>
          <pc:docMk/>
          <pc:sldMk cId="294883294" sldId="10342"/>
        </pc:sldMkLst>
      </pc:sldChg>
      <pc:sldChg chg="add del">
        <pc:chgData name="Jipeng Huang" userId="ecd7989e-d988-4f35-a2c4-60cf1e6d654f" providerId="ADAL" clId="{672B75B3-58DB-4F36-8A59-52202C39E558}" dt="2020-07-20T05:28:37.963" v="5718" actId="47"/>
        <pc:sldMkLst>
          <pc:docMk/>
          <pc:sldMk cId="1500274012" sldId="10343"/>
        </pc:sldMkLst>
      </pc:sldChg>
      <pc:sldChg chg="add del">
        <pc:chgData name="Jipeng Huang" userId="ecd7989e-d988-4f35-a2c4-60cf1e6d654f" providerId="ADAL" clId="{672B75B3-58DB-4F36-8A59-52202C39E558}" dt="2020-07-17T07:18:24.120" v="3480" actId="47"/>
        <pc:sldMkLst>
          <pc:docMk/>
          <pc:sldMk cId="1151623473" sldId="10344"/>
        </pc:sldMkLst>
      </pc:sldChg>
      <pc:sldChg chg="addSp delSp modSp add del mod modNotesTx">
        <pc:chgData name="Jipeng Huang" userId="ecd7989e-d988-4f35-a2c4-60cf1e6d654f" providerId="ADAL" clId="{672B75B3-58DB-4F36-8A59-52202C39E558}" dt="2020-07-21T02:06:41.353" v="8013" actId="20577"/>
        <pc:sldMkLst>
          <pc:docMk/>
          <pc:sldMk cId="734116201" sldId="10345"/>
        </pc:sldMkLst>
        <pc:spChg chg="add del mod">
          <ac:chgData name="Jipeng Huang" userId="ecd7989e-d988-4f35-a2c4-60cf1e6d654f" providerId="ADAL" clId="{672B75B3-58DB-4F36-8A59-52202C39E558}" dt="2020-07-15T08:54:08.110" v="576" actId="478"/>
          <ac:spMkLst>
            <pc:docMk/>
            <pc:sldMk cId="734116201" sldId="10345"/>
            <ac:spMk id="2" creationId="{D4255DE3-A5E6-4025-B876-EAECCDFB01D5}"/>
          </ac:spMkLst>
        </pc:spChg>
        <pc:spChg chg="mod">
          <ac:chgData name="Jipeng Huang" userId="ecd7989e-d988-4f35-a2c4-60cf1e6d654f" providerId="ADAL" clId="{672B75B3-58DB-4F36-8A59-52202C39E558}" dt="2020-07-20T05:52:47.924" v="5999" actId="21"/>
          <ac:spMkLst>
            <pc:docMk/>
            <pc:sldMk cId="734116201" sldId="10345"/>
            <ac:spMk id="3" creationId="{63829B08-F9D9-400D-A4AB-C8769D53CF60}"/>
          </ac:spMkLst>
        </pc:spChg>
        <pc:spChg chg="add del mod">
          <ac:chgData name="Jipeng Huang" userId="ecd7989e-d988-4f35-a2c4-60cf1e6d654f" providerId="ADAL" clId="{672B75B3-58DB-4F36-8A59-52202C39E558}" dt="2020-07-16T07:44:56.947" v="1588" actId="478"/>
          <ac:spMkLst>
            <pc:docMk/>
            <pc:sldMk cId="734116201" sldId="10345"/>
            <ac:spMk id="4" creationId="{54A0E25B-417D-4B9A-876F-1A8655FAA334}"/>
          </ac:spMkLst>
        </pc:spChg>
        <pc:spChg chg="add del mod">
          <ac:chgData name="Jipeng Huang" userId="ecd7989e-d988-4f35-a2c4-60cf1e6d654f" providerId="ADAL" clId="{672B75B3-58DB-4F36-8A59-52202C39E558}" dt="2020-07-15T08:54:09.919" v="577" actId="478"/>
          <ac:spMkLst>
            <pc:docMk/>
            <pc:sldMk cId="734116201" sldId="10345"/>
            <ac:spMk id="5" creationId="{4B32246F-E95B-4ABC-ABF6-0B359566EFC6}"/>
          </ac:spMkLst>
        </pc:spChg>
        <pc:spChg chg="mod">
          <ac:chgData name="Jipeng Huang" userId="ecd7989e-d988-4f35-a2c4-60cf1e6d654f" providerId="ADAL" clId="{672B75B3-58DB-4F36-8A59-52202C39E558}" dt="2020-07-14T09:04:47.705" v="434" actId="20577"/>
          <ac:spMkLst>
            <pc:docMk/>
            <pc:sldMk cId="734116201" sldId="10345"/>
            <ac:spMk id="7" creationId="{A3DF0343-C0DA-457C-8539-0AE91BD0ACAA}"/>
          </ac:spMkLst>
        </pc:spChg>
        <pc:spChg chg="add mod">
          <ac:chgData name="Jipeng Huang" userId="ecd7989e-d988-4f35-a2c4-60cf1e6d654f" providerId="ADAL" clId="{672B75B3-58DB-4F36-8A59-52202C39E558}" dt="2020-07-20T05:50:55.909" v="5881" actId="1076"/>
          <ac:spMkLst>
            <pc:docMk/>
            <pc:sldMk cId="734116201" sldId="10345"/>
            <ac:spMk id="8" creationId="{489B29F4-6F2D-40CE-9E12-C44B1D1EA93C}"/>
          </ac:spMkLst>
        </pc:spChg>
        <pc:spChg chg="add mod">
          <ac:chgData name="Jipeng Huang" userId="ecd7989e-d988-4f35-a2c4-60cf1e6d654f" providerId="ADAL" clId="{672B75B3-58DB-4F36-8A59-52202C39E558}" dt="2020-07-20T05:50:55.909" v="5881" actId="1076"/>
          <ac:spMkLst>
            <pc:docMk/>
            <pc:sldMk cId="734116201" sldId="10345"/>
            <ac:spMk id="15" creationId="{FD7A01F9-61E2-4A70-82D7-9275B79E910F}"/>
          </ac:spMkLst>
        </pc:spChg>
        <pc:spChg chg="add del mod">
          <ac:chgData name="Jipeng Huang" userId="ecd7989e-d988-4f35-a2c4-60cf1e6d654f" providerId="ADAL" clId="{672B75B3-58DB-4F36-8A59-52202C39E558}" dt="2020-07-15T09:38:54.507" v="833" actId="478"/>
          <ac:spMkLst>
            <pc:docMk/>
            <pc:sldMk cId="734116201" sldId="10345"/>
            <ac:spMk id="17" creationId="{46381E1C-4CE2-417C-97E7-D152FD26AAFA}"/>
          </ac:spMkLst>
        </pc:spChg>
        <pc:spChg chg="add del mod">
          <ac:chgData name="Jipeng Huang" userId="ecd7989e-d988-4f35-a2c4-60cf1e6d654f" providerId="ADAL" clId="{672B75B3-58DB-4F36-8A59-52202C39E558}" dt="2020-07-16T06:47:47.082" v="957" actId="478"/>
          <ac:spMkLst>
            <pc:docMk/>
            <pc:sldMk cId="734116201" sldId="10345"/>
            <ac:spMk id="19" creationId="{519BADA5-1EA2-446D-99CC-AA66829EBD71}"/>
          </ac:spMkLst>
        </pc:spChg>
        <pc:spChg chg="add mod">
          <ac:chgData name="Jipeng Huang" userId="ecd7989e-d988-4f35-a2c4-60cf1e6d654f" providerId="ADAL" clId="{672B75B3-58DB-4F36-8A59-52202C39E558}" dt="2020-07-20T05:50:55.909" v="5881" actId="1076"/>
          <ac:spMkLst>
            <pc:docMk/>
            <pc:sldMk cId="734116201" sldId="10345"/>
            <ac:spMk id="21" creationId="{A12005CB-C3FD-45BE-A930-7159568DE2A5}"/>
          </ac:spMkLst>
        </pc:spChg>
        <pc:spChg chg="add del mod">
          <ac:chgData name="Jipeng Huang" userId="ecd7989e-d988-4f35-a2c4-60cf1e6d654f" providerId="ADAL" clId="{672B75B3-58DB-4F36-8A59-52202C39E558}" dt="2020-07-20T05:50:55.909" v="5881" actId="1076"/>
          <ac:spMkLst>
            <pc:docMk/>
            <pc:sldMk cId="734116201" sldId="10345"/>
            <ac:spMk id="23" creationId="{7DF00676-6491-4CB7-BFFE-0DAB833FB4F8}"/>
          </ac:spMkLst>
        </pc:spChg>
        <pc:spChg chg="add mod">
          <ac:chgData name="Jipeng Huang" userId="ecd7989e-d988-4f35-a2c4-60cf1e6d654f" providerId="ADAL" clId="{672B75B3-58DB-4F36-8A59-52202C39E558}" dt="2020-07-20T05:50:55.909" v="5881" actId="1076"/>
          <ac:spMkLst>
            <pc:docMk/>
            <pc:sldMk cId="734116201" sldId="10345"/>
            <ac:spMk id="25" creationId="{89F46A1B-A2E0-4106-B9A3-0E64F0E651A2}"/>
          </ac:spMkLst>
        </pc:spChg>
        <pc:spChg chg="add mod">
          <ac:chgData name="Jipeng Huang" userId="ecd7989e-d988-4f35-a2c4-60cf1e6d654f" providerId="ADAL" clId="{672B75B3-58DB-4F36-8A59-52202C39E558}" dt="2020-07-20T05:50:55.909" v="5881" actId="1076"/>
          <ac:spMkLst>
            <pc:docMk/>
            <pc:sldMk cId="734116201" sldId="10345"/>
            <ac:spMk id="27" creationId="{55C64EDF-F4CC-49E7-AFDF-F2885885E45C}"/>
          </ac:spMkLst>
        </pc:spChg>
        <pc:spChg chg="add del mod">
          <ac:chgData name="Jipeng Huang" userId="ecd7989e-d988-4f35-a2c4-60cf1e6d654f" providerId="ADAL" clId="{672B75B3-58DB-4F36-8A59-52202C39E558}" dt="2020-07-15T09:38:48.732" v="830" actId="478"/>
          <ac:spMkLst>
            <pc:docMk/>
            <pc:sldMk cId="734116201" sldId="10345"/>
            <ac:spMk id="29" creationId="{BBDE1FF7-6594-432B-87C1-5490624F3B66}"/>
          </ac:spMkLst>
        </pc:spChg>
        <pc:spChg chg="add mod">
          <ac:chgData name="Jipeng Huang" userId="ecd7989e-d988-4f35-a2c4-60cf1e6d654f" providerId="ADAL" clId="{672B75B3-58DB-4F36-8A59-52202C39E558}" dt="2020-07-20T05:50:55.909" v="5881" actId="1076"/>
          <ac:spMkLst>
            <pc:docMk/>
            <pc:sldMk cId="734116201" sldId="10345"/>
            <ac:spMk id="31" creationId="{4490505E-F1C6-4DF3-BF0B-1CB5D2C834D0}"/>
          </ac:spMkLst>
        </pc:spChg>
        <pc:spChg chg="add mod">
          <ac:chgData name="Jipeng Huang" userId="ecd7989e-d988-4f35-a2c4-60cf1e6d654f" providerId="ADAL" clId="{672B75B3-58DB-4F36-8A59-52202C39E558}" dt="2020-07-20T05:50:55.909" v="5881" actId="1076"/>
          <ac:spMkLst>
            <pc:docMk/>
            <pc:sldMk cId="734116201" sldId="10345"/>
            <ac:spMk id="33" creationId="{7D05966C-027E-4B26-846D-C40CD6F0F766}"/>
          </ac:spMkLst>
        </pc:spChg>
        <pc:spChg chg="add mod">
          <ac:chgData name="Jipeng Huang" userId="ecd7989e-d988-4f35-a2c4-60cf1e6d654f" providerId="ADAL" clId="{672B75B3-58DB-4F36-8A59-52202C39E558}" dt="2020-07-20T05:50:55.909" v="5881" actId="1076"/>
          <ac:spMkLst>
            <pc:docMk/>
            <pc:sldMk cId="734116201" sldId="10345"/>
            <ac:spMk id="35" creationId="{66C6CE9A-619C-4E2D-A662-30309224BADB}"/>
          </ac:spMkLst>
        </pc:spChg>
        <pc:graphicFrameChg chg="mod modGraphic">
          <ac:chgData name="Jipeng Huang" userId="ecd7989e-d988-4f35-a2c4-60cf1e6d654f" providerId="ADAL" clId="{672B75B3-58DB-4F36-8A59-52202C39E558}" dt="2020-07-20T05:50:55.909" v="5881" actId="1076"/>
          <ac:graphicFrameMkLst>
            <pc:docMk/>
            <pc:sldMk cId="734116201" sldId="10345"/>
            <ac:graphicFrameMk id="5" creationId="{657D7B59-4891-4187-8EB2-03961A60B8EB}"/>
          </ac:graphicFrameMkLst>
        </pc:graphicFrameChg>
        <pc:cxnChg chg="add del mod">
          <ac:chgData name="Jipeng Huang" userId="ecd7989e-d988-4f35-a2c4-60cf1e6d654f" providerId="ADAL" clId="{672B75B3-58DB-4F36-8A59-52202C39E558}" dt="2020-07-15T09:13:00.843" v="702" actId="478"/>
          <ac:cxnSpMkLst>
            <pc:docMk/>
            <pc:sldMk cId="734116201" sldId="10345"/>
            <ac:cxnSpMk id="10" creationId="{8BEEF495-6B05-463A-B88A-8B2C54FBCB9E}"/>
          </ac:cxnSpMkLst>
        </pc:cxnChg>
        <pc:cxnChg chg="add del">
          <ac:chgData name="Jipeng Huang" userId="ecd7989e-d988-4f35-a2c4-60cf1e6d654f" providerId="ADAL" clId="{672B75B3-58DB-4F36-8A59-52202C39E558}" dt="2020-07-15T09:12:59.377" v="701" actId="478"/>
          <ac:cxnSpMkLst>
            <pc:docMk/>
            <pc:sldMk cId="734116201" sldId="10345"/>
            <ac:cxnSpMk id="12" creationId="{75E549FC-B1D1-4BDF-B2F9-87B03A872431}"/>
          </ac:cxnSpMkLst>
        </pc:cxnChg>
      </pc:sldChg>
      <pc:sldChg chg="addSp delSp modSp add del mod modNotesTx">
        <pc:chgData name="Jipeng Huang" userId="ecd7989e-d988-4f35-a2c4-60cf1e6d654f" providerId="ADAL" clId="{672B75B3-58DB-4F36-8A59-52202C39E558}" dt="2020-07-21T02:23:53.919" v="8025" actId="20577"/>
        <pc:sldMkLst>
          <pc:docMk/>
          <pc:sldMk cId="3604230233" sldId="10346"/>
        </pc:sldMkLst>
        <pc:spChg chg="del">
          <ac:chgData name="Jipeng Huang" userId="ecd7989e-d988-4f35-a2c4-60cf1e6d654f" providerId="ADAL" clId="{672B75B3-58DB-4F36-8A59-52202C39E558}" dt="2020-07-16T07:17:25.175" v="1361" actId="478"/>
          <ac:spMkLst>
            <pc:docMk/>
            <pc:sldMk cId="3604230233" sldId="10346"/>
            <ac:spMk id="3" creationId="{63829B08-F9D9-400D-A4AB-C8769D53CF60}"/>
          </ac:spMkLst>
        </pc:spChg>
        <pc:spChg chg="del">
          <ac:chgData name="Jipeng Huang" userId="ecd7989e-d988-4f35-a2c4-60cf1e6d654f" providerId="ADAL" clId="{672B75B3-58DB-4F36-8A59-52202C39E558}" dt="2020-07-16T06:50:28.469" v="986" actId="478"/>
          <ac:spMkLst>
            <pc:docMk/>
            <pc:sldMk cId="3604230233" sldId="10346"/>
            <ac:spMk id="4" creationId="{54A0E25B-417D-4B9A-876F-1A8655FAA334}"/>
          </ac:spMkLst>
        </pc:spChg>
        <pc:spChg chg="del">
          <ac:chgData name="Jipeng Huang" userId="ecd7989e-d988-4f35-a2c4-60cf1e6d654f" providerId="ADAL" clId="{672B75B3-58DB-4F36-8A59-52202C39E558}" dt="2020-07-16T06:50:28.469" v="986" actId="478"/>
          <ac:spMkLst>
            <pc:docMk/>
            <pc:sldMk cId="3604230233" sldId="10346"/>
            <ac:spMk id="8" creationId="{489B29F4-6F2D-40CE-9E12-C44B1D1EA93C}"/>
          </ac:spMkLst>
        </pc:spChg>
        <pc:spChg chg="add mod">
          <ac:chgData name="Jipeng Huang" userId="ecd7989e-d988-4f35-a2c4-60cf1e6d654f" providerId="ADAL" clId="{672B75B3-58DB-4F36-8A59-52202C39E558}" dt="2020-07-20T05:53:14.031" v="6004" actId="21"/>
          <ac:spMkLst>
            <pc:docMk/>
            <pc:sldMk cId="3604230233" sldId="10346"/>
            <ac:spMk id="12" creationId="{81007C35-BFC7-42B4-A8E0-1E387D8970D1}"/>
          </ac:spMkLst>
        </pc:spChg>
        <pc:spChg chg="del">
          <ac:chgData name="Jipeng Huang" userId="ecd7989e-d988-4f35-a2c4-60cf1e6d654f" providerId="ADAL" clId="{672B75B3-58DB-4F36-8A59-52202C39E558}" dt="2020-07-16T06:50:28.469" v="986" actId="478"/>
          <ac:spMkLst>
            <pc:docMk/>
            <pc:sldMk cId="3604230233" sldId="10346"/>
            <ac:spMk id="15" creationId="{FD7A01F9-61E2-4A70-82D7-9275B79E910F}"/>
          </ac:spMkLst>
        </pc:spChg>
        <pc:spChg chg="add del mod">
          <ac:chgData name="Jipeng Huang" userId="ecd7989e-d988-4f35-a2c4-60cf1e6d654f" providerId="ADAL" clId="{672B75B3-58DB-4F36-8A59-52202C39E558}" dt="2020-07-16T07:25:18.397" v="1461" actId="478"/>
          <ac:spMkLst>
            <pc:docMk/>
            <pc:sldMk cId="3604230233" sldId="10346"/>
            <ac:spMk id="19" creationId="{C7926590-448D-466B-A40C-5D68347C9962}"/>
          </ac:spMkLst>
        </pc:spChg>
        <pc:spChg chg="del">
          <ac:chgData name="Jipeng Huang" userId="ecd7989e-d988-4f35-a2c4-60cf1e6d654f" providerId="ADAL" clId="{672B75B3-58DB-4F36-8A59-52202C39E558}" dt="2020-07-16T06:50:28.469" v="986" actId="478"/>
          <ac:spMkLst>
            <pc:docMk/>
            <pc:sldMk cId="3604230233" sldId="10346"/>
            <ac:spMk id="21" creationId="{A12005CB-C3FD-45BE-A930-7159568DE2A5}"/>
          </ac:spMkLst>
        </pc:spChg>
        <pc:spChg chg="add del">
          <ac:chgData name="Jipeng Huang" userId="ecd7989e-d988-4f35-a2c4-60cf1e6d654f" providerId="ADAL" clId="{672B75B3-58DB-4F36-8A59-52202C39E558}" dt="2020-07-16T07:25:19.736" v="1462" actId="478"/>
          <ac:spMkLst>
            <pc:docMk/>
            <pc:sldMk cId="3604230233" sldId="10346"/>
            <ac:spMk id="22" creationId="{D6988DF0-F160-4D93-A489-EEF563B735DC}"/>
          </ac:spMkLst>
        </pc:spChg>
        <pc:spChg chg="del">
          <ac:chgData name="Jipeng Huang" userId="ecd7989e-d988-4f35-a2c4-60cf1e6d654f" providerId="ADAL" clId="{672B75B3-58DB-4F36-8A59-52202C39E558}" dt="2020-07-16T06:50:28.469" v="986" actId="478"/>
          <ac:spMkLst>
            <pc:docMk/>
            <pc:sldMk cId="3604230233" sldId="10346"/>
            <ac:spMk id="23" creationId="{7DF00676-6491-4CB7-BFFE-0DAB833FB4F8}"/>
          </ac:spMkLst>
        </pc:spChg>
        <pc:spChg chg="del">
          <ac:chgData name="Jipeng Huang" userId="ecd7989e-d988-4f35-a2c4-60cf1e6d654f" providerId="ADAL" clId="{672B75B3-58DB-4F36-8A59-52202C39E558}" dt="2020-07-16T06:50:28.469" v="986" actId="478"/>
          <ac:spMkLst>
            <pc:docMk/>
            <pc:sldMk cId="3604230233" sldId="10346"/>
            <ac:spMk id="25" creationId="{89F46A1B-A2E0-4106-B9A3-0E64F0E651A2}"/>
          </ac:spMkLst>
        </pc:spChg>
        <pc:spChg chg="del">
          <ac:chgData name="Jipeng Huang" userId="ecd7989e-d988-4f35-a2c4-60cf1e6d654f" providerId="ADAL" clId="{672B75B3-58DB-4F36-8A59-52202C39E558}" dt="2020-07-16T06:50:28.469" v="986" actId="478"/>
          <ac:spMkLst>
            <pc:docMk/>
            <pc:sldMk cId="3604230233" sldId="10346"/>
            <ac:spMk id="27" creationId="{55C64EDF-F4CC-49E7-AFDF-F2885885E45C}"/>
          </ac:spMkLst>
        </pc:spChg>
        <pc:spChg chg="del mod">
          <ac:chgData name="Jipeng Huang" userId="ecd7989e-d988-4f35-a2c4-60cf1e6d654f" providerId="ADAL" clId="{672B75B3-58DB-4F36-8A59-52202C39E558}" dt="2020-07-16T06:50:33.207" v="988" actId="478"/>
          <ac:spMkLst>
            <pc:docMk/>
            <pc:sldMk cId="3604230233" sldId="10346"/>
            <ac:spMk id="31" creationId="{4490505E-F1C6-4DF3-BF0B-1CB5D2C834D0}"/>
          </ac:spMkLst>
        </pc:spChg>
        <pc:spChg chg="del">
          <ac:chgData name="Jipeng Huang" userId="ecd7989e-d988-4f35-a2c4-60cf1e6d654f" providerId="ADAL" clId="{672B75B3-58DB-4F36-8A59-52202C39E558}" dt="2020-07-16T06:50:28.469" v="986" actId="478"/>
          <ac:spMkLst>
            <pc:docMk/>
            <pc:sldMk cId="3604230233" sldId="10346"/>
            <ac:spMk id="33" creationId="{7D05966C-027E-4B26-846D-C40CD6F0F766}"/>
          </ac:spMkLst>
        </pc:spChg>
        <pc:spChg chg="del">
          <ac:chgData name="Jipeng Huang" userId="ecd7989e-d988-4f35-a2c4-60cf1e6d654f" providerId="ADAL" clId="{672B75B3-58DB-4F36-8A59-52202C39E558}" dt="2020-07-16T06:50:28.469" v="986" actId="478"/>
          <ac:spMkLst>
            <pc:docMk/>
            <pc:sldMk cId="3604230233" sldId="10346"/>
            <ac:spMk id="35" creationId="{66C6CE9A-619C-4E2D-A662-30309224BADB}"/>
          </ac:spMkLst>
        </pc:spChg>
        <pc:graphicFrameChg chg="add del mod modGraphic">
          <ac:chgData name="Jipeng Huang" userId="ecd7989e-d988-4f35-a2c4-60cf1e6d654f" providerId="ADAL" clId="{672B75B3-58DB-4F36-8A59-52202C39E558}" dt="2020-07-16T08:50:59.996" v="1701"/>
          <ac:graphicFrameMkLst>
            <pc:docMk/>
            <pc:sldMk cId="3604230233" sldId="10346"/>
            <ac:graphicFrameMk id="2" creationId="{2D4AE752-0AD2-4C10-84AA-0E406BDCEF65}"/>
          </ac:graphicFrameMkLst>
        </pc:graphicFrameChg>
        <pc:graphicFrameChg chg="del">
          <ac:chgData name="Jipeng Huang" userId="ecd7989e-d988-4f35-a2c4-60cf1e6d654f" providerId="ADAL" clId="{672B75B3-58DB-4F36-8A59-52202C39E558}" dt="2020-07-16T06:50:28.469" v="986" actId="478"/>
          <ac:graphicFrameMkLst>
            <pc:docMk/>
            <pc:sldMk cId="3604230233" sldId="10346"/>
            <ac:graphicFrameMk id="5" creationId="{657D7B59-4891-4187-8EB2-03961A60B8EB}"/>
          </ac:graphicFrameMkLst>
        </pc:graphicFrameChg>
        <pc:graphicFrameChg chg="mod">
          <ac:chgData name="Jipeng Huang" userId="ecd7989e-d988-4f35-a2c4-60cf1e6d654f" providerId="ADAL" clId="{672B75B3-58DB-4F36-8A59-52202C39E558}" dt="2020-07-16T07:05:11.742" v="1148" actId="1076"/>
          <ac:graphicFrameMkLst>
            <pc:docMk/>
            <pc:sldMk cId="3604230233" sldId="10346"/>
            <ac:graphicFrameMk id="5" creationId="{6BF1E8DE-9D5F-4BC5-B45A-31D8068EB320}"/>
          </ac:graphicFrameMkLst>
        </pc:graphicFrameChg>
        <pc:graphicFrameChg chg="add mod modGraphic">
          <ac:chgData name="Jipeng Huang" userId="ecd7989e-d988-4f35-a2c4-60cf1e6d654f" providerId="ADAL" clId="{672B75B3-58DB-4F36-8A59-52202C39E558}" dt="2020-07-16T07:31:37.437" v="1552" actId="113"/>
          <ac:graphicFrameMkLst>
            <pc:docMk/>
            <pc:sldMk cId="3604230233" sldId="10346"/>
            <ac:graphicFrameMk id="6" creationId="{DCC18883-5CC4-450A-99BB-3B64A87E0A1E}"/>
          </ac:graphicFrameMkLst>
        </pc:graphicFrameChg>
      </pc:sldChg>
      <pc:sldChg chg="delSp modSp add mod ord modNotesTx">
        <pc:chgData name="Jipeng Huang" userId="ecd7989e-d988-4f35-a2c4-60cf1e6d654f" providerId="ADAL" clId="{672B75B3-58DB-4F36-8A59-52202C39E558}" dt="2020-07-21T02:02:04.014" v="7988" actId="20577"/>
        <pc:sldMkLst>
          <pc:docMk/>
          <pc:sldMk cId="2256898627" sldId="10347"/>
        </pc:sldMkLst>
        <pc:spChg chg="mod">
          <ac:chgData name="Jipeng Huang" userId="ecd7989e-d988-4f35-a2c4-60cf1e6d654f" providerId="ADAL" clId="{672B75B3-58DB-4F36-8A59-52202C39E558}" dt="2020-07-20T05:55:33.190" v="6043" actId="20577"/>
          <ac:spMkLst>
            <pc:docMk/>
            <pc:sldMk cId="2256898627" sldId="10347"/>
            <ac:spMk id="7" creationId="{A3DF0343-C0DA-457C-8539-0AE91BD0ACAA}"/>
          </ac:spMkLst>
        </pc:spChg>
        <pc:spChg chg="mod">
          <ac:chgData name="Jipeng Huang" userId="ecd7989e-d988-4f35-a2c4-60cf1e6d654f" providerId="ADAL" clId="{672B75B3-58DB-4F36-8A59-52202C39E558}" dt="2020-07-20T08:00:58.947" v="7075" actId="403"/>
          <ac:spMkLst>
            <pc:docMk/>
            <pc:sldMk cId="2256898627" sldId="10347"/>
            <ac:spMk id="12" creationId="{81007C35-BFC7-42B4-A8E0-1E387D8970D1}"/>
          </ac:spMkLst>
        </pc:spChg>
        <pc:graphicFrameChg chg="del">
          <ac:chgData name="Jipeng Huang" userId="ecd7989e-d988-4f35-a2c4-60cf1e6d654f" providerId="ADAL" clId="{672B75B3-58DB-4F36-8A59-52202C39E558}" dt="2020-07-16T07:28:04.768" v="1538" actId="478"/>
          <ac:graphicFrameMkLst>
            <pc:docMk/>
            <pc:sldMk cId="2256898627" sldId="10347"/>
            <ac:graphicFrameMk id="2" creationId="{2D4AE752-0AD2-4C10-84AA-0E406BDCEF65}"/>
          </ac:graphicFrameMkLst>
        </pc:graphicFrameChg>
        <pc:graphicFrameChg chg="del">
          <ac:chgData name="Jipeng Huang" userId="ecd7989e-d988-4f35-a2c4-60cf1e6d654f" providerId="ADAL" clId="{672B75B3-58DB-4F36-8A59-52202C39E558}" dt="2020-07-16T07:28:06.490" v="1539" actId="478"/>
          <ac:graphicFrameMkLst>
            <pc:docMk/>
            <pc:sldMk cId="2256898627" sldId="10347"/>
            <ac:graphicFrameMk id="6" creationId="{DCC18883-5CC4-450A-99BB-3B64A87E0A1E}"/>
          </ac:graphicFrameMkLst>
        </pc:graphicFrameChg>
      </pc:sldChg>
      <pc:sldChg chg="addSp delSp modSp add mod modNotesTx">
        <pc:chgData name="Jipeng Huang" userId="ecd7989e-d988-4f35-a2c4-60cf1e6d654f" providerId="ADAL" clId="{672B75B3-58DB-4F36-8A59-52202C39E558}" dt="2020-07-21T02:05:38.188" v="8004" actId="20577"/>
        <pc:sldMkLst>
          <pc:docMk/>
          <pc:sldMk cId="3402628472" sldId="10348"/>
        </pc:sldMkLst>
        <pc:spChg chg="add del mod">
          <ac:chgData name="Jipeng Huang" userId="ecd7989e-d988-4f35-a2c4-60cf1e6d654f" providerId="ADAL" clId="{672B75B3-58DB-4F36-8A59-52202C39E558}" dt="2020-07-16T07:56:55.919" v="1615"/>
          <ac:spMkLst>
            <pc:docMk/>
            <pc:sldMk cId="3402628472" sldId="10348"/>
            <ac:spMk id="5" creationId="{B5FAC888-E7EC-46FF-A5F6-236ECA3476AE}"/>
          </ac:spMkLst>
        </pc:spChg>
        <pc:spChg chg="add del mod">
          <ac:chgData name="Jipeng Huang" userId="ecd7989e-d988-4f35-a2c4-60cf1e6d654f" providerId="ADAL" clId="{672B75B3-58DB-4F36-8A59-52202C39E558}" dt="2020-07-16T07:56:55.919" v="1615"/>
          <ac:spMkLst>
            <pc:docMk/>
            <pc:sldMk cId="3402628472" sldId="10348"/>
            <ac:spMk id="6" creationId="{FE866254-DA86-4F5A-BA1B-E821C170AB1D}"/>
          </ac:spMkLst>
        </pc:spChg>
        <pc:spChg chg="mod">
          <ac:chgData name="Jipeng Huang" userId="ecd7989e-d988-4f35-a2c4-60cf1e6d654f" providerId="ADAL" clId="{672B75B3-58DB-4F36-8A59-52202C39E558}" dt="2020-07-20T07:39:02.410" v="6656" actId="20577"/>
          <ac:spMkLst>
            <pc:docMk/>
            <pc:sldMk cId="3402628472" sldId="10348"/>
            <ac:spMk id="7" creationId="{A3DF0343-C0DA-457C-8539-0AE91BD0ACAA}"/>
          </ac:spMkLst>
        </pc:spChg>
        <pc:spChg chg="add del mod">
          <ac:chgData name="Jipeng Huang" userId="ecd7989e-d988-4f35-a2c4-60cf1e6d654f" providerId="ADAL" clId="{672B75B3-58DB-4F36-8A59-52202C39E558}" dt="2020-07-16T07:56:55.919" v="1615"/>
          <ac:spMkLst>
            <pc:docMk/>
            <pc:sldMk cId="3402628472" sldId="10348"/>
            <ac:spMk id="8" creationId="{488DB8E4-2ABA-4230-8380-C3EB8DF1D2EA}"/>
          </ac:spMkLst>
        </pc:spChg>
        <pc:spChg chg="mod">
          <ac:chgData name="Jipeng Huang" userId="ecd7989e-d988-4f35-a2c4-60cf1e6d654f" providerId="ADAL" clId="{672B75B3-58DB-4F36-8A59-52202C39E558}" dt="2020-07-16T07:56:53.868" v="1614"/>
          <ac:spMkLst>
            <pc:docMk/>
            <pc:sldMk cId="3402628472" sldId="10348"/>
            <ac:spMk id="11" creationId="{4D4362E6-F727-4CF5-A0E3-8672AA2C92C5}"/>
          </ac:spMkLst>
        </pc:spChg>
        <pc:spChg chg="del">
          <ac:chgData name="Jipeng Huang" userId="ecd7989e-d988-4f35-a2c4-60cf1e6d654f" providerId="ADAL" clId="{672B75B3-58DB-4F36-8A59-52202C39E558}" dt="2020-07-16T07:55:25.415" v="1609" actId="478"/>
          <ac:spMkLst>
            <pc:docMk/>
            <pc:sldMk cId="3402628472" sldId="10348"/>
            <ac:spMk id="12" creationId="{81007C35-BFC7-42B4-A8E0-1E387D8970D1}"/>
          </ac:spMkLst>
        </pc:spChg>
        <pc:spChg chg="mod">
          <ac:chgData name="Jipeng Huang" userId="ecd7989e-d988-4f35-a2c4-60cf1e6d654f" providerId="ADAL" clId="{672B75B3-58DB-4F36-8A59-52202C39E558}" dt="2020-07-16T07:56:53.868" v="1614"/>
          <ac:spMkLst>
            <pc:docMk/>
            <pc:sldMk cId="3402628472" sldId="10348"/>
            <ac:spMk id="13" creationId="{93F26FBB-7ACC-4212-93B9-A9FD8C70FC23}"/>
          </ac:spMkLst>
        </pc:spChg>
        <pc:spChg chg="mod">
          <ac:chgData name="Jipeng Huang" userId="ecd7989e-d988-4f35-a2c4-60cf1e6d654f" providerId="ADAL" clId="{672B75B3-58DB-4F36-8A59-52202C39E558}" dt="2020-07-16T07:56:53.868" v="1614"/>
          <ac:spMkLst>
            <pc:docMk/>
            <pc:sldMk cId="3402628472" sldId="10348"/>
            <ac:spMk id="14" creationId="{20F303A3-055F-40E6-AC8A-AEE6D733D828}"/>
          </ac:spMkLst>
        </pc:spChg>
        <pc:spChg chg="mod">
          <ac:chgData name="Jipeng Huang" userId="ecd7989e-d988-4f35-a2c4-60cf1e6d654f" providerId="ADAL" clId="{672B75B3-58DB-4F36-8A59-52202C39E558}" dt="2020-07-16T07:56:53.868" v="1614"/>
          <ac:spMkLst>
            <pc:docMk/>
            <pc:sldMk cId="3402628472" sldId="10348"/>
            <ac:spMk id="18" creationId="{D7A039E2-44E9-41DF-9D91-BE79D80A285A}"/>
          </ac:spMkLst>
        </pc:spChg>
        <pc:spChg chg="mod">
          <ac:chgData name="Jipeng Huang" userId="ecd7989e-d988-4f35-a2c4-60cf1e6d654f" providerId="ADAL" clId="{672B75B3-58DB-4F36-8A59-52202C39E558}" dt="2020-07-16T07:56:53.868" v="1614"/>
          <ac:spMkLst>
            <pc:docMk/>
            <pc:sldMk cId="3402628472" sldId="10348"/>
            <ac:spMk id="20" creationId="{737EE2DF-D415-41BF-9F14-B5284891C260}"/>
          </ac:spMkLst>
        </pc:spChg>
        <pc:spChg chg="mod">
          <ac:chgData name="Jipeng Huang" userId="ecd7989e-d988-4f35-a2c4-60cf1e6d654f" providerId="ADAL" clId="{672B75B3-58DB-4F36-8A59-52202C39E558}" dt="2020-07-16T07:56:53.868" v="1614"/>
          <ac:spMkLst>
            <pc:docMk/>
            <pc:sldMk cId="3402628472" sldId="10348"/>
            <ac:spMk id="21" creationId="{CC8ECDFE-F490-4C91-85D8-4B6EE7B95DE0}"/>
          </ac:spMkLst>
        </pc:spChg>
        <pc:spChg chg="mod">
          <ac:chgData name="Jipeng Huang" userId="ecd7989e-d988-4f35-a2c4-60cf1e6d654f" providerId="ADAL" clId="{672B75B3-58DB-4F36-8A59-52202C39E558}" dt="2020-07-16T07:56:53.868" v="1614"/>
          <ac:spMkLst>
            <pc:docMk/>
            <pc:sldMk cId="3402628472" sldId="10348"/>
            <ac:spMk id="22" creationId="{F17A2EA5-496F-45DE-A80E-79A5CD0D3F90}"/>
          </ac:spMkLst>
        </pc:spChg>
        <pc:spChg chg="mod">
          <ac:chgData name="Jipeng Huang" userId="ecd7989e-d988-4f35-a2c4-60cf1e6d654f" providerId="ADAL" clId="{672B75B3-58DB-4F36-8A59-52202C39E558}" dt="2020-07-16T07:56:53.868" v="1614"/>
          <ac:spMkLst>
            <pc:docMk/>
            <pc:sldMk cId="3402628472" sldId="10348"/>
            <ac:spMk id="25" creationId="{2A691C1D-9DB2-445A-B00E-D4D7D2E1BED0}"/>
          </ac:spMkLst>
        </pc:spChg>
        <pc:spChg chg="mod">
          <ac:chgData name="Jipeng Huang" userId="ecd7989e-d988-4f35-a2c4-60cf1e6d654f" providerId="ADAL" clId="{672B75B3-58DB-4F36-8A59-52202C39E558}" dt="2020-07-16T07:56:53.868" v="1614"/>
          <ac:spMkLst>
            <pc:docMk/>
            <pc:sldMk cId="3402628472" sldId="10348"/>
            <ac:spMk id="26" creationId="{A325306A-E3B5-4112-9694-D2938E82248B}"/>
          </ac:spMkLst>
        </pc:spChg>
        <pc:spChg chg="mod">
          <ac:chgData name="Jipeng Huang" userId="ecd7989e-d988-4f35-a2c4-60cf1e6d654f" providerId="ADAL" clId="{672B75B3-58DB-4F36-8A59-52202C39E558}" dt="2020-07-16T07:56:53.868" v="1614"/>
          <ac:spMkLst>
            <pc:docMk/>
            <pc:sldMk cId="3402628472" sldId="10348"/>
            <ac:spMk id="29" creationId="{94568E9F-CC5D-4954-AAA2-27B4747C8CD8}"/>
          </ac:spMkLst>
        </pc:spChg>
        <pc:spChg chg="mod">
          <ac:chgData name="Jipeng Huang" userId="ecd7989e-d988-4f35-a2c4-60cf1e6d654f" providerId="ADAL" clId="{672B75B3-58DB-4F36-8A59-52202C39E558}" dt="2020-07-16T07:56:53.868" v="1614"/>
          <ac:spMkLst>
            <pc:docMk/>
            <pc:sldMk cId="3402628472" sldId="10348"/>
            <ac:spMk id="30" creationId="{7FCFC3B9-BAE8-4049-AF2A-C445D35B4BD9}"/>
          </ac:spMkLst>
        </pc:spChg>
        <pc:spChg chg="mod">
          <ac:chgData name="Jipeng Huang" userId="ecd7989e-d988-4f35-a2c4-60cf1e6d654f" providerId="ADAL" clId="{672B75B3-58DB-4F36-8A59-52202C39E558}" dt="2020-07-16T07:56:53.868" v="1614"/>
          <ac:spMkLst>
            <pc:docMk/>
            <pc:sldMk cId="3402628472" sldId="10348"/>
            <ac:spMk id="31" creationId="{8CB4085A-C05A-447F-BB0E-422ACBB5CD53}"/>
          </ac:spMkLst>
        </pc:spChg>
        <pc:spChg chg="mod">
          <ac:chgData name="Jipeng Huang" userId="ecd7989e-d988-4f35-a2c4-60cf1e6d654f" providerId="ADAL" clId="{672B75B3-58DB-4F36-8A59-52202C39E558}" dt="2020-07-16T07:56:53.868" v="1614"/>
          <ac:spMkLst>
            <pc:docMk/>
            <pc:sldMk cId="3402628472" sldId="10348"/>
            <ac:spMk id="32" creationId="{5F9D897F-AB76-4018-A837-5BBD391FDA08}"/>
          </ac:spMkLst>
        </pc:spChg>
        <pc:spChg chg="mod">
          <ac:chgData name="Jipeng Huang" userId="ecd7989e-d988-4f35-a2c4-60cf1e6d654f" providerId="ADAL" clId="{672B75B3-58DB-4F36-8A59-52202C39E558}" dt="2020-07-16T07:56:53.868" v="1614"/>
          <ac:spMkLst>
            <pc:docMk/>
            <pc:sldMk cId="3402628472" sldId="10348"/>
            <ac:spMk id="33" creationId="{F197A5FD-0FF7-418F-93DA-872D181F4F21}"/>
          </ac:spMkLst>
        </pc:spChg>
        <pc:spChg chg="mod">
          <ac:chgData name="Jipeng Huang" userId="ecd7989e-d988-4f35-a2c4-60cf1e6d654f" providerId="ADAL" clId="{672B75B3-58DB-4F36-8A59-52202C39E558}" dt="2020-07-16T07:56:53.868" v="1614"/>
          <ac:spMkLst>
            <pc:docMk/>
            <pc:sldMk cId="3402628472" sldId="10348"/>
            <ac:spMk id="34" creationId="{EE36A82F-A04D-4E03-808B-517266997FD3}"/>
          </ac:spMkLst>
        </pc:spChg>
        <pc:spChg chg="mod">
          <ac:chgData name="Jipeng Huang" userId="ecd7989e-d988-4f35-a2c4-60cf1e6d654f" providerId="ADAL" clId="{672B75B3-58DB-4F36-8A59-52202C39E558}" dt="2020-07-16T07:56:53.868" v="1614"/>
          <ac:spMkLst>
            <pc:docMk/>
            <pc:sldMk cId="3402628472" sldId="10348"/>
            <ac:spMk id="35" creationId="{627557F5-F6CD-4C01-B4D2-13A5430511F5}"/>
          </ac:spMkLst>
        </pc:spChg>
        <pc:spChg chg="mod">
          <ac:chgData name="Jipeng Huang" userId="ecd7989e-d988-4f35-a2c4-60cf1e6d654f" providerId="ADAL" clId="{672B75B3-58DB-4F36-8A59-52202C39E558}" dt="2020-07-16T07:56:53.868" v="1614"/>
          <ac:spMkLst>
            <pc:docMk/>
            <pc:sldMk cId="3402628472" sldId="10348"/>
            <ac:spMk id="36" creationId="{765ABDFA-BA45-41AE-8BF6-DF5D5AFDFB20}"/>
          </ac:spMkLst>
        </pc:spChg>
        <pc:spChg chg="mod">
          <ac:chgData name="Jipeng Huang" userId="ecd7989e-d988-4f35-a2c4-60cf1e6d654f" providerId="ADAL" clId="{672B75B3-58DB-4F36-8A59-52202C39E558}" dt="2020-07-16T07:56:53.868" v="1614"/>
          <ac:spMkLst>
            <pc:docMk/>
            <pc:sldMk cId="3402628472" sldId="10348"/>
            <ac:spMk id="37" creationId="{11792489-5EF8-4599-8285-E8ECCCC5D7E1}"/>
          </ac:spMkLst>
        </pc:spChg>
        <pc:spChg chg="mod">
          <ac:chgData name="Jipeng Huang" userId="ecd7989e-d988-4f35-a2c4-60cf1e6d654f" providerId="ADAL" clId="{672B75B3-58DB-4F36-8A59-52202C39E558}" dt="2020-07-16T07:56:53.868" v="1614"/>
          <ac:spMkLst>
            <pc:docMk/>
            <pc:sldMk cId="3402628472" sldId="10348"/>
            <ac:spMk id="38" creationId="{85085613-304C-4F57-9640-E95510698389}"/>
          </ac:spMkLst>
        </pc:spChg>
        <pc:spChg chg="mod">
          <ac:chgData name="Jipeng Huang" userId="ecd7989e-d988-4f35-a2c4-60cf1e6d654f" providerId="ADAL" clId="{672B75B3-58DB-4F36-8A59-52202C39E558}" dt="2020-07-16T07:56:53.868" v="1614"/>
          <ac:spMkLst>
            <pc:docMk/>
            <pc:sldMk cId="3402628472" sldId="10348"/>
            <ac:spMk id="39" creationId="{BDBC91C6-0A91-4561-B47C-BF7146BB233B}"/>
          </ac:spMkLst>
        </pc:spChg>
        <pc:spChg chg="mod">
          <ac:chgData name="Jipeng Huang" userId="ecd7989e-d988-4f35-a2c4-60cf1e6d654f" providerId="ADAL" clId="{672B75B3-58DB-4F36-8A59-52202C39E558}" dt="2020-07-16T07:56:53.868" v="1614"/>
          <ac:spMkLst>
            <pc:docMk/>
            <pc:sldMk cId="3402628472" sldId="10348"/>
            <ac:spMk id="40" creationId="{A5C999CE-0776-4394-A76B-DB25D2C3AE56}"/>
          </ac:spMkLst>
        </pc:spChg>
        <pc:spChg chg="mod">
          <ac:chgData name="Jipeng Huang" userId="ecd7989e-d988-4f35-a2c4-60cf1e6d654f" providerId="ADAL" clId="{672B75B3-58DB-4F36-8A59-52202C39E558}" dt="2020-07-16T07:56:53.868" v="1614"/>
          <ac:spMkLst>
            <pc:docMk/>
            <pc:sldMk cId="3402628472" sldId="10348"/>
            <ac:spMk id="41" creationId="{71CE8B0A-66CE-4B05-9CBB-1D6A851FB699}"/>
          </ac:spMkLst>
        </pc:spChg>
        <pc:spChg chg="mod">
          <ac:chgData name="Jipeng Huang" userId="ecd7989e-d988-4f35-a2c4-60cf1e6d654f" providerId="ADAL" clId="{672B75B3-58DB-4F36-8A59-52202C39E558}" dt="2020-07-16T07:56:53.868" v="1614"/>
          <ac:spMkLst>
            <pc:docMk/>
            <pc:sldMk cId="3402628472" sldId="10348"/>
            <ac:spMk id="42" creationId="{EAE9186A-109B-41DC-B838-7FF37B088F63}"/>
          </ac:spMkLst>
        </pc:spChg>
        <pc:spChg chg="add mod">
          <ac:chgData name="Jipeng Huang" userId="ecd7989e-d988-4f35-a2c4-60cf1e6d654f" providerId="ADAL" clId="{672B75B3-58DB-4F36-8A59-52202C39E558}" dt="2020-07-16T07:57:06.816" v="1616"/>
          <ac:spMkLst>
            <pc:docMk/>
            <pc:sldMk cId="3402628472" sldId="10348"/>
            <ac:spMk id="43" creationId="{E6520A43-810A-4762-AA26-485CA817D140}"/>
          </ac:spMkLst>
        </pc:spChg>
        <pc:spChg chg="add mod">
          <ac:chgData name="Jipeng Huang" userId="ecd7989e-d988-4f35-a2c4-60cf1e6d654f" providerId="ADAL" clId="{672B75B3-58DB-4F36-8A59-52202C39E558}" dt="2020-07-16T07:57:06.816" v="1616"/>
          <ac:spMkLst>
            <pc:docMk/>
            <pc:sldMk cId="3402628472" sldId="10348"/>
            <ac:spMk id="44" creationId="{CF2935E5-2BA8-4854-B9D5-41BB4AC0254A}"/>
          </ac:spMkLst>
        </pc:spChg>
        <pc:spChg chg="add mod">
          <ac:chgData name="Jipeng Huang" userId="ecd7989e-d988-4f35-a2c4-60cf1e6d654f" providerId="ADAL" clId="{672B75B3-58DB-4F36-8A59-52202C39E558}" dt="2020-07-16T07:57:06.816" v="1616"/>
          <ac:spMkLst>
            <pc:docMk/>
            <pc:sldMk cId="3402628472" sldId="10348"/>
            <ac:spMk id="45" creationId="{50DD5BED-420A-44C6-926C-B1EDF15D4C30}"/>
          </ac:spMkLst>
        </pc:spChg>
        <pc:spChg chg="add mod">
          <ac:chgData name="Jipeng Huang" userId="ecd7989e-d988-4f35-a2c4-60cf1e6d654f" providerId="ADAL" clId="{672B75B3-58DB-4F36-8A59-52202C39E558}" dt="2020-07-16T07:57:06.816" v="1616"/>
          <ac:spMkLst>
            <pc:docMk/>
            <pc:sldMk cId="3402628472" sldId="10348"/>
            <ac:spMk id="46" creationId="{A2B09E03-1BFA-42F4-B2BD-BB4366D42901}"/>
          </ac:spMkLst>
        </pc:spChg>
        <pc:spChg chg="add mod">
          <ac:chgData name="Jipeng Huang" userId="ecd7989e-d988-4f35-a2c4-60cf1e6d654f" providerId="ADAL" clId="{672B75B3-58DB-4F36-8A59-52202C39E558}" dt="2020-07-16T07:57:06.816" v="1616"/>
          <ac:spMkLst>
            <pc:docMk/>
            <pc:sldMk cId="3402628472" sldId="10348"/>
            <ac:spMk id="50" creationId="{6CD67052-0811-4FC0-9BCD-C4B455426857}"/>
          </ac:spMkLst>
        </pc:spChg>
        <pc:spChg chg="add mod">
          <ac:chgData name="Jipeng Huang" userId="ecd7989e-d988-4f35-a2c4-60cf1e6d654f" providerId="ADAL" clId="{672B75B3-58DB-4F36-8A59-52202C39E558}" dt="2020-07-16T07:57:06.816" v="1616"/>
          <ac:spMkLst>
            <pc:docMk/>
            <pc:sldMk cId="3402628472" sldId="10348"/>
            <ac:spMk id="51" creationId="{D15A9201-81F5-4CFB-9195-3FBD578AE1EA}"/>
          </ac:spMkLst>
        </pc:spChg>
        <pc:spChg chg="add mod">
          <ac:chgData name="Jipeng Huang" userId="ecd7989e-d988-4f35-a2c4-60cf1e6d654f" providerId="ADAL" clId="{672B75B3-58DB-4F36-8A59-52202C39E558}" dt="2020-07-16T07:57:06.816" v="1616"/>
          <ac:spMkLst>
            <pc:docMk/>
            <pc:sldMk cId="3402628472" sldId="10348"/>
            <ac:spMk id="52" creationId="{869B08EF-4443-4770-8F24-0060B5A8D89E}"/>
          </ac:spMkLst>
        </pc:spChg>
        <pc:spChg chg="add mod">
          <ac:chgData name="Jipeng Huang" userId="ecd7989e-d988-4f35-a2c4-60cf1e6d654f" providerId="ADAL" clId="{672B75B3-58DB-4F36-8A59-52202C39E558}" dt="2020-07-16T07:57:06.816" v="1616"/>
          <ac:spMkLst>
            <pc:docMk/>
            <pc:sldMk cId="3402628472" sldId="10348"/>
            <ac:spMk id="53" creationId="{8AE90B3E-A68A-4775-AAAE-11051210C2D1}"/>
          </ac:spMkLst>
        </pc:spChg>
        <pc:spChg chg="add mod">
          <ac:chgData name="Jipeng Huang" userId="ecd7989e-d988-4f35-a2c4-60cf1e6d654f" providerId="ADAL" clId="{672B75B3-58DB-4F36-8A59-52202C39E558}" dt="2020-07-16T07:57:06.816" v="1616"/>
          <ac:spMkLst>
            <pc:docMk/>
            <pc:sldMk cId="3402628472" sldId="10348"/>
            <ac:spMk id="54" creationId="{E9380BC0-F528-4DA8-B1E6-9FDBEC6F0598}"/>
          </ac:spMkLst>
        </pc:spChg>
        <pc:spChg chg="add mod">
          <ac:chgData name="Jipeng Huang" userId="ecd7989e-d988-4f35-a2c4-60cf1e6d654f" providerId="ADAL" clId="{672B75B3-58DB-4F36-8A59-52202C39E558}" dt="2020-07-16T07:57:06.816" v="1616"/>
          <ac:spMkLst>
            <pc:docMk/>
            <pc:sldMk cId="3402628472" sldId="10348"/>
            <ac:spMk id="56" creationId="{DC36599B-8191-409C-B39F-D7C9E68AD994}"/>
          </ac:spMkLst>
        </pc:spChg>
        <pc:spChg chg="add mod">
          <ac:chgData name="Jipeng Huang" userId="ecd7989e-d988-4f35-a2c4-60cf1e6d654f" providerId="ADAL" clId="{672B75B3-58DB-4F36-8A59-52202C39E558}" dt="2020-07-16T07:57:06.816" v="1616"/>
          <ac:spMkLst>
            <pc:docMk/>
            <pc:sldMk cId="3402628472" sldId="10348"/>
            <ac:spMk id="57" creationId="{10D72357-DE9D-46C0-A400-363BE9CB6383}"/>
          </ac:spMkLst>
        </pc:spChg>
        <pc:spChg chg="add mod">
          <ac:chgData name="Jipeng Huang" userId="ecd7989e-d988-4f35-a2c4-60cf1e6d654f" providerId="ADAL" clId="{672B75B3-58DB-4F36-8A59-52202C39E558}" dt="2020-07-16T07:57:06.816" v="1616"/>
          <ac:spMkLst>
            <pc:docMk/>
            <pc:sldMk cId="3402628472" sldId="10348"/>
            <ac:spMk id="58" creationId="{E5FCF05B-A7F9-4AA5-82C6-74A05062D203}"/>
          </ac:spMkLst>
        </pc:spChg>
        <pc:spChg chg="mod">
          <ac:chgData name="Jipeng Huang" userId="ecd7989e-d988-4f35-a2c4-60cf1e6d654f" providerId="ADAL" clId="{672B75B3-58DB-4F36-8A59-52202C39E558}" dt="2020-07-16T07:57:06.816" v="1616"/>
          <ac:spMkLst>
            <pc:docMk/>
            <pc:sldMk cId="3402628472" sldId="10348"/>
            <ac:spMk id="60" creationId="{BA858013-3CBA-4F0B-B98C-3E153293B967}"/>
          </ac:spMkLst>
        </pc:spChg>
        <pc:spChg chg="mod">
          <ac:chgData name="Jipeng Huang" userId="ecd7989e-d988-4f35-a2c4-60cf1e6d654f" providerId="ADAL" clId="{672B75B3-58DB-4F36-8A59-52202C39E558}" dt="2020-07-16T07:57:06.816" v="1616"/>
          <ac:spMkLst>
            <pc:docMk/>
            <pc:sldMk cId="3402628472" sldId="10348"/>
            <ac:spMk id="61" creationId="{8AADFC73-5730-416B-B076-5A9D60999A5D}"/>
          </ac:spMkLst>
        </pc:spChg>
        <pc:spChg chg="mod">
          <ac:chgData name="Jipeng Huang" userId="ecd7989e-d988-4f35-a2c4-60cf1e6d654f" providerId="ADAL" clId="{672B75B3-58DB-4F36-8A59-52202C39E558}" dt="2020-07-16T07:57:06.816" v="1616"/>
          <ac:spMkLst>
            <pc:docMk/>
            <pc:sldMk cId="3402628472" sldId="10348"/>
            <ac:spMk id="62" creationId="{141278AA-253B-4903-BA6D-426AE5DFBC6C}"/>
          </ac:spMkLst>
        </pc:spChg>
        <pc:spChg chg="mod">
          <ac:chgData name="Jipeng Huang" userId="ecd7989e-d988-4f35-a2c4-60cf1e6d654f" providerId="ADAL" clId="{672B75B3-58DB-4F36-8A59-52202C39E558}" dt="2020-07-16T07:57:06.816" v="1616"/>
          <ac:spMkLst>
            <pc:docMk/>
            <pc:sldMk cId="3402628472" sldId="10348"/>
            <ac:spMk id="63" creationId="{FA2691B8-19FB-4951-AF66-F9513DE3E550}"/>
          </ac:spMkLst>
        </pc:spChg>
        <pc:spChg chg="mod">
          <ac:chgData name="Jipeng Huang" userId="ecd7989e-d988-4f35-a2c4-60cf1e6d654f" providerId="ADAL" clId="{672B75B3-58DB-4F36-8A59-52202C39E558}" dt="2020-07-16T07:57:06.816" v="1616"/>
          <ac:spMkLst>
            <pc:docMk/>
            <pc:sldMk cId="3402628472" sldId="10348"/>
            <ac:spMk id="64" creationId="{DF616422-B289-4DBB-832C-9B1963C6D69D}"/>
          </ac:spMkLst>
        </pc:spChg>
        <pc:spChg chg="mod">
          <ac:chgData name="Jipeng Huang" userId="ecd7989e-d988-4f35-a2c4-60cf1e6d654f" providerId="ADAL" clId="{672B75B3-58DB-4F36-8A59-52202C39E558}" dt="2020-07-16T07:57:06.816" v="1616"/>
          <ac:spMkLst>
            <pc:docMk/>
            <pc:sldMk cId="3402628472" sldId="10348"/>
            <ac:spMk id="66" creationId="{34171068-7A32-4967-AE42-6FC03C916687}"/>
          </ac:spMkLst>
        </pc:spChg>
        <pc:spChg chg="mod">
          <ac:chgData name="Jipeng Huang" userId="ecd7989e-d988-4f35-a2c4-60cf1e6d654f" providerId="ADAL" clId="{672B75B3-58DB-4F36-8A59-52202C39E558}" dt="2020-07-16T07:57:06.816" v="1616"/>
          <ac:spMkLst>
            <pc:docMk/>
            <pc:sldMk cId="3402628472" sldId="10348"/>
            <ac:spMk id="67" creationId="{82E60CB7-C1A0-475F-BFC0-C3313AE4FA9B}"/>
          </ac:spMkLst>
        </pc:spChg>
        <pc:spChg chg="mod">
          <ac:chgData name="Jipeng Huang" userId="ecd7989e-d988-4f35-a2c4-60cf1e6d654f" providerId="ADAL" clId="{672B75B3-58DB-4F36-8A59-52202C39E558}" dt="2020-07-16T07:57:06.816" v="1616"/>
          <ac:spMkLst>
            <pc:docMk/>
            <pc:sldMk cId="3402628472" sldId="10348"/>
            <ac:spMk id="68" creationId="{3BDD9296-65F7-434B-99CF-679BF31B52C1}"/>
          </ac:spMkLst>
        </pc:spChg>
        <pc:spChg chg="mod">
          <ac:chgData name="Jipeng Huang" userId="ecd7989e-d988-4f35-a2c4-60cf1e6d654f" providerId="ADAL" clId="{672B75B3-58DB-4F36-8A59-52202C39E558}" dt="2020-07-16T07:57:06.816" v="1616"/>
          <ac:spMkLst>
            <pc:docMk/>
            <pc:sldMk cId="3402628472" sldId="10348"/>
            <ac:spMk id="69" creationId="{D97CE77C-23CD-4B5B-9B88-A22532745225}"/>
          </ac:spMkLst>
        </pc:spChg>
        <pc:spChg chg="mod">
          <ac:chgData name="Jipeng Huang" userId="ecd7989e-d988-4f35-a2c4-60cf1e6d654f" providerId="ADAL" clId="{672B75B3-58DB-4F36-8A59-52202C39E558}" dt="2020-07-16T07:57:06.816" v="1616"/>
          <ac:spMkLst>
            <pc:docMk/>
            <pc:sldMk cId="3402628472" sldId="10348"/>
            <ac:spMk id="70" creationId="{42A6255F-F440-4ECB-9B98-E649784522BF}"/>
          </ac:spMkLst>
        </pc:spChg>
        <pc:spChg chg="mod">
          <ac:chgData name="Jipeng Huang" userId="ecd7989e-d988-4f35-a2c4-60cf1e6d654f" providerId="ADAL" clId="{672B75B3-58DB-4F36-8A59-52202C39E558}" dt="2020-07-16T07:57:06.816" v="1616"/>
          <ac:spMkLst>
            <pc:docMk/>
            <pc:sldMk cId="3402628472" sldId="10348"/>
            <ac:spMk id="72" creationId="{B32A444A-5495-474C-B767-641B028FEBBA}"/>
          </ac:spMkLst>
        </pc:spChg>
        <pc:spChg chg="mod">
          <ac:chgData name="Jipeng Huang" userId="ecd7989e-d988-4f35-a2c4-60cf1e6d654f" providerId="ADAL" clId="{672B75B3-58DB-4F36-8A59-52202C39E558}" dt="2020-07-16T07:57:06.816" v="1616"/>
          <ac:spMkLst>
            <pc:docMk/>
            <pc:sldMk cId="3402628472" sldId="10348"/>
            <ac:spMk id="73" creationId="{D43D309B-BBA6-4A65-815B-33AD0AAB4AC0}"/>
          </ac:spMkLst>
        </pc:spChg>
        <pc:spChg chg="mod">
          <ac:chgData name="Jipeng Huang" userId="ecd7989e-d988-4f35-a2c4-60cf1e6d654f" providerId="ADAL" clId="{672B75B3-58DB-4F36-8A59-52202C39E558}" dt="2020-07-16T07:57:06.816" v="1616"/>
          <ac:spMkLst>
            <pc:docMk/>
            <pc:sldMk cId="3402628472" sldId="10348"/>
            <ac:spMk id="74" creationId="{6BB579A4-AA9B-449D-B837-5112E696A00D}"/>
          </ac:spMkLst>
        </pc:spChg>
        <pc:spChg chg="mod">
          <ac:chgData name="Jipeng Huang" userId="ecd7989e-d988-4f35-a2c4-60cf1e6d654f" providerId="ADAL" clId="{672B75B3-58DB-4F36-8A59-52202C39E558}" dt="2020-07-16T07:57:06.816" v="1616"/>
          <ac:spMkLst>
            <pc:docMk/>
            <pc:sldMk cId="3402628472" sldId="10348"/>
            <ac:spMk id="78" creationId="{FF8916A5-00C5-4223-9EE1-8D20B92BAA4E}"/>
          </ac:spMkLst>
        </pc:spChg>
        <pc:spChg chg="mod">
          <ac:chgData name="Jipeng Huang" userId="ecd7989e-d988-4f35-a2c4-60cf1e6d654f" providerId="ADAL" clId="{672B75B3-58DB-4F36-8A59-52202C39E558}" dt="2020-07-16T07:57:06.816" v="1616"/>
          <ac:spMkLst>
            <pc:docMk/>
            <pc:sldMk cId="3402628472" sldId="10348"/>
            <ac:spMk id="80" creationId="{74E1AF80-27CE-49BA-8335-81A5DEA49ECE}"/>
          </ac:spMkLst>
        </pc:spChg>
        <pc:spChg chg="mod">
          <ac:chgData name="Jipeng Huang" userId="ecd7989e-d988-4f35-a2c4-60cf1e6d654f" providerId="ADAL" clId="{672B75B3-58DB-4F36-8A59-52202C39E558}" dt="2020-07-16T07:57:06.816" v="1616"/>
          <ac:spMkLst>
            <pc:docMk/>
            <pc:sldMk cId="3402628472" sldId="10348"/>
            <ac:spMk id="81" creationId="{0D7999EF-25C3-4AB9-BAC7-ACE7413E7F81}"/>
          </ac:spMkLst>
        </pc:spChg>
        <pc:spChg chg="mod">
          <ac:chgData name="Jipeng Huang" userId="ecd7989e-d988-4f35-a2c4-60cf1e6d654f" providerId="ADAL" clId="{672B75B3-58DB-4F36-8A59-52202C39E558}" dt="2020-07-16T07:57:06.816" v="1616"/>
          <ac:spMkLst>
            <pc:docMk/>
            <pc:sldMk cId="3402628472" sldId="10348"/>
            <ac:spMk id="82" creationId="{405BC826-B4B6-429E-8468-97BC1A9DADD2}"/>
          </ac:spMkLst>
        </pc:spChg>
        <pc:spChg chg="mod">
          <ac:chgData name="Jipeng Huang" userId="ecd7989e-d988-4f35-a2c4-60cf1e6d654f" providerId="ADAL" clId="{672B75B3-58DB-4F36-8A59-52202C39E558}" dt="2020-07-16T07:57:06.816" v="1616"/>
          <ac:spMkLst>
            <pc:docMk/>
            <pc:sldMk cId="3402628472" sldId="10348"/>
            <ac:spMk id="85" creationId="{E16D0FD2-F274-4D92-B868-08C43EAF706F}"/>
          </ac:spMkLst>
        </pc:spChg>
        <pc:spChg chg="mod">
          <ac:chgData name="Jipeng Huang" userId="ecd7989e-d988-4f35-a2c4-60cf1e6d654f" providerId="ADAL" clId="{672B75B3-58DB-4F36-8A59-52202C39E558}" dt="2020-07-16T07:57:06.816" v="1616"/>
          <ac:spMkLst>
            <pc:docMk/>
            <pc:sldMk cId="3402628472" sldId="10348"/>
            <ac:spMk id="86" creationId="{FC8DF15D-4AEE-488A-9DD4-952B22E00982}"/>
          </ac:spMkLst>
        </pc:spChg>
        <pc:spChg chg="mod">
          <ac:chgData name="Jipeng Huang" userId="ecd7989e-d988-4f35-a2c4-60cf1e6d654f" providerId="ADAL" clId="{672B75B3-58DB-4F36-8A59-52202C39E558}" dt="2020-07-16T07:57:06.816" v="1616"/>
          <ac:spMkLst>
            <pc:docMk/>
            <pc:sldMk cId="3402628472" sldId="10348"/>
            <ac:spMk id="89" creationId="{C51F18E7-9189-4197-91DF-0E73D25BCED5}"/>
          </ac:spMkLst>
        </pc:spChg>
        <pc:spChg chg="mod">
          <ac:chgData name="Jipeng Huang" userId="ecd7989e-d988-4f35-a2c4-60cf1e6d654f" providerId="ADAL" clId="{672B75B3-58DB-4F36-8A59-52202C39E558}" dt="2020-07-16T07:57:06.816" v="1616"/>
          <ac:spMkLst>
            <pc:docMk/>
            <pc:sldMk cId="3402628472" sldId="10348"/>
            <ac:spMk id="90" creationId="{202D9F7B-25E0-4063-8470-4FB90AB91160}"/>
          </ac:spMkLst>
        </pc:spChg>
        <pc:spChg chg="mod">
          <ac:chgData name="Jipeng Huang" userId="ecd7989e-d988-4f35-a2c4-60cf1e6d654f" providerId="ADAL" clId="{672B75B3-58DB-4F36-8A59-52202C39E558}" dt="2020-07-16T07:57:06.816" v="1616"/>
          <ac:spMkLst>
            <pc:docMk/>
            <pc:sldMk cId="3402628472" sldId="10348"/>
            <ac:spMk id="91" creationId="{4B669B93-B959-44AB-8194-CC63C4D5FC01}"/>
          </ac:spMkLst>
        </pc:spChg>
        <pc:spChg chg="mod">
          <ac:chgData name="Jipeng Huang" userId="ecd7989e-d988-4f35-a2c4-60cf1e6d654f" providerId="ADAL" clId="{672B75B3-58DB-4F36-8A59-52202C39E558}" dt="2020-07-16T07:57:06.816" v="1616"/>
          <ac:spMkLst>
            <pc:docMk/>
            <pc:sldMk cId="3402628472" sldId="10348"/>
            <ac:spMk id="92" creationId="{C5859A78-E56B-4BF4-8EAC-BC20AA073A77}"/>
          </ac:spMkLst>
        </pc:spChg>
        <pc:spChg chg="mod">
          <ac:chgData name="Jipeng Huang" userId="ecd7989e-d988-4f35-a2c4-60cf1e6d654f" providerId="ADAL" clId="{672B75B3-58DB-4F36-8A59-52202C39E558}" dt="2020-07-16T07:57:06.816" v="1616"/>
          <ac:spMkLst>
            <pc:docMk/>
            <pc:sldMk cId="3402628472" sldId="10348"/>
            <ac:spMk id="93" creationId="{0367A0F3-CB6D-4130-A126-3D88A244851A}"/>
          </ac:spMkLst>
        </pc:spChg>
        <pc:spChg chg="mod">
          <ac:chgData name="Jipeng Huang" userId="ecd7989e-d988-4f35-a2c4-60cf1e6d654f" providerId="ADAL" clId="{672B75B3-58DB-4F36-8A59-52202C39E558}" dt="2020-07-16T07:57:06.816" v="1616"/>
          <ac:spMkLst>
            <pc:docMk/>
            <pc:sldMk cId="3402628472" sldId="10348"/>
            <ac:spMk id="94" creationId="{DB667401-DF45-4EF3-809E-EB70AEF43C28}"/>
          </ac:spMkLst>
        </pc:spChg>
        <pc:spChg chg="mod">
          <ac:chgData name="Jipeng Huang" userId="ecd7989e-d988-4f35-a2c4-60cf1e6d654f" providerId="ADAL" clId="{672B75B3-58DB-4F36-8A59-52202C39E558}" dt="2020-07-16T07:57:06.816" v="1616"/>
          <ac:spMkLst>
            <pc:docMk/>
            <pc:sldMk cId="3402628472" sldId="10348"/>
            <ac:spMk id="95" creationId="{CC4A916D-61E7-4301-A327-8E74F42A79DC}"/>
          </ac:spMkLst>
        </pc:spChg>
        <pc:spChg chg="mod">
          <ac:chgData name="Jipeng Huang" userId="ecd7989e-d988-4f35-a2c4-60cf1e6d654f" providerId="ADAL" clId="{672B75B3-58DB-4F36-8A59-52202C39E558}" dt="2020-07-16T07:57:06.816" v="1616"/>
          <ac:spMkLst>
            <pc:docMk/>
            <pc:sldMk cId="3402628472" sldId="10348"/>
            <ac:spMk id="96" creationId="{E553E9D0-1DE1-4E83-A2C1-B05AB89B9CB2}"/>
          </ac:spMkLst>
        </pc:spChg>
        <pc:spChg chg="mod">
          <ac:chgData name="Jipeng Huang" userId="ecd7989e-d988-4f35-a2c4-60cf1e6d654f" providerId="ADAL" clId="{672B75B3-58DB-4F36-8A59-52202C39E558}" dt="2020-07-16T07:57:06.816" v="1616"/>
          <ac:spMkLst>
            <pc:docMk/>
            <pc:sldMk cId="3402628472" sldId="10348"/>
            <ac:spMk id="97" creationId="{3BF10DED-9F2A-4940-A483-9A81EB69FE14}"/>
          </ac:spMkLst>
        </pc:spChg>
        <pc:spChg chg="mod">
          <ac:chgData name="Jipeng Huang" userId="ecd7989e-d988-4f35-a2c4-60cf1e6d654f" providerId="ADAL" clId="{672B75B3-58DB-4F36-8A59-52202C39E558}" dt="2020-07-16T07:57:06.816" v="1616"/>
          <ac:spMkLst>
            <pc:docMk/>
            <pc:sldMk cId="3402628472" sldId="10348"/>
            <ac:spMk id="98" creationId="{F68836C8-F84F-470C-832B-3A775F574AE7}"/>
          </ac:spMkLst>
        </pc:spChg>
        <pc:spChg chg="mod">
          <ac:chgData name="Jipeng Huang" userId="ecd7989e-d988-4f35-a2c4-60cf1e6d654f" providerId="ADAL" clId="{672B75B3-58DB-4F36-8A59-52202C39E558}" dt="2020-07-16T07:57:06.816" v="1616"/>
          <ac:spMkLst>
            <pc:docMk/>
            <pc:sldMk cId="3402628472" sldId="10348"/>
            <ac:spMk id="99" creationId="{21E87D37-B45B-422F-9063-3C351EC62855}"/>
          </ac:spMkLst>
        </pc:spChg>
        <pc:spChg chg="mod">
          <ac:chgData name="Jipeng Huang" userId="ecd7989e-d988-4f35-a2c4-60cf1e6d654f" providerId="ADAL" clId="{672B75B3-58DB-4F36-8A59-52202C39E558}" dt="2020-07-16T07:57:06.816" v="1616"/>
          <ac:spMkLst>
            <pc:docMk/>
            <pc:sldMk cId="3402628472" sldId="10348"/>
            <ac:spMk id="100" creationId="{8E41F536-46D5-4727-8A4A-56F1D6EDD235}"/>
          </ac:spMkLst>
        </pc:spChg>
        <pc:spChg chg="mod">
          <ac:chgData name="Jipeng Huang" userId="ecd7989e-d988-4f35-a2c4-60cf1e6d654f" providerId="ADAL" clId="{672B75B3-58DB-4F36-8A59-52202C39E558}" dt="2020-07-16T07:57:06.816" v="1616"/>
          <ac:spMkLst>
            <pc:docMk/>
            <pc:sldMk cId="3402628472" sldId="10348"/>
            <ac:spMk id="101" creationId="{2A0C1B5B-2855-4A82-883E-579821F97DD9}"/>
          </ac:spMkLst>
        </pc:spChg>
        <pc:spChg chg="mod">
          <ac:chgData name="Jipeng Huang" userId="ecd7989e-d988-4f35-a2c4-60cf1e6d654f" providerId="ADAL" clId="{672B75B3-58DB-4F36-8A59-52202C39E558}" dt="2020-07-16T07:57:06.816" v="1616"/>
          <ac:spMkLst>
            <pc:docMk/>
            <pc:sldMk cId="3402628472" sldId="10348"/>
            <ac:spMk id="102" creationId="{7B47BE87-270D-434E-B011-DE203935CFF6}"/>
          </ac:spMkLst>
        </pc:spChg>
        <pc:spChg chg="add mod">
          <ac:chgData name="Jipeng Huang" userId="ecd7989e-d988-4f35-a2c4-60cf1e6d654f" providerId="ADAL" clId="{672B75B3-58DB-4F36-8A59-52202C39E558}" dt="2020-07-16T07:57:06.816" v="1616"/>
          <ac:spMkLst>
            <pc:docMk/>
            <pc:sldMk cId="3402628472" sldId="10348"/>
            <ac:spMk id="103" creationId="{39FC8882-9FE4-4018-8195-D00D23B3EF1B}"/>
          </ac:spMkLst>
        </pc:spChg>
        <pc:spChg chg="add mod">
          <ac:chgData name="Jipeng Huang" userId="ecd7989e-d988-4f35-a2c4-60cf1e6d654f" providerId="ADAL" clId="{672B75B3-58DB-4F36-8A59-52202C39E558}" dt="2020-07-16T07:57:06.816" v="1616"/>
          <ac:spMkLst>
            <pc:docMk/>
            <pc:sldMk cId="3402628472" sldId="10348"/>
            <ac:spMk id="104" creationId="{55A99257-5F1A-4BB5-8618-61F9F36F3515}"/>
          </ac:spMkLst>
        </pc:spChg>
        <pc:grpChg chg="add del mod">
          <ac:chgData name="Jipeng Huang" userId="ecd7989e-d988-4f35-a2c4-60cf1e6d654f" providerId="ADAL" clId="{672B75B3-58DB-4F36-8A59-52202C39E558}" dt="2020-07-16T07:56:55.919" v="1615"/>
          <ac:grpSpMkLst>
            <pc:docMk/>
            <pc:sldMk cId="3402628472" sldId="10348"/>
            <ac:grpSpMk id="10" creationId="{E36A7E57-3F80-4489-8C5F-15F3305ED4FE}"/>
          </ac:grpSpMkLst>
        </pc:grpChg>
        <pc:grpChg chg="mod">
          <ac:chgData name="Jipeng Huang" userId="ecd7989e-d988-4f35-a2c4-60cf1e6d654f" providerId="ADAL" clId="{672B75B3-58DB-4F36-8A59-52202C39E558}" dt="2020-07-16T07:56:53.868" v="1614"/>
          <ac:grpSpMkLst>
            <pc:docMk/>
            <pc:sldMk cId="3402628472" sldId="10348"/>
            <ac:grpSpMk id="23" creationId="{EDD9B205-404F-4D0A-B603-9A8BB8BAA6E6}"/>
          </ac:grpSpMkLst>
        </pc:grpChg>
        <pc:grpChg chg="mod">
          <ac:chgData name="Jipeng Huang" userId="ecd7989e-d988-4f35-a2c4-60cf1e6d654f" providerId="ADAL" clId="{672B75B3-58DB-4F36-8A59-52202C39E558}" dt="2020-07-16T07:56:53.868" v="1614"/>
          <ac:grpSpMkLst>
            <pc:docMk/>
            <pc:sldMk cId="3402628472" sldId="10348"/>
            <ac:grpSpMk id="24" creationId="{BBE17062-9106-4D45-99BA-35978D58702B}"/>
          </ac:grpSpMkLst>
        </pc:grpChg>
        <pc:grpChg chg="mod">
          <ac:chgData name="Jipeng Huang" userId="ecd7989e-d988-4f35-a2c4-60cf1e6d654f" providerId="ADAL" clId="{672B75B3-58DB-4F36-8A59-52202C39E558}" dt="2020-07-16T07:56:53.868" v="1614"/>
          <ac:grpSpMkLst>
            <pc:docMk/>
            <pc:sldMk cId="3402628472" sldId="10348"/>
            <ac:grpSpMk id="27" creationId="{EC0E7F3D-B100-4885-B4BC-A3706FDE9A91}"/>
          </ac:grpSpMkLst>
        </pc:grpChg>
        <pc:grpChg chg="add mod">
          <ac:chgData name="Jipeng Huang" userId="ecd7989e-d988-4f35-a2c4-60cf1e6d654f" providerId="ADAL" clId="{672B75B3-58DB-4F36-8A59-52202C39E558}" dt="2020-07-16T07:57:06.816" v="1616"/>
          <ac:grpSpMkLst>
            <pc:docMk/>
            <pc:sldMk cId="3402628472" sldId="10348"/>
            <ac:grpSpMk id="59" creationId="{A432ECED-4F26-426E-9DDB-8E24645989A9}"/>
          </ac:grpSpMkLst>
        </pc:grpChg>
        <pc:grpChg chg="add mod">
          <ac:chgData name="Jipeng Huang" userId="ecd7989e-d988-4f35-a2c4-60cf1e6d654f" providerId="ADAL" clId="{672B75B3-58DB-4F36-8A59-52202C39E558}" dt="2020-07-16T07:57:06.816" v="1616"/>
          <ac:grpSpMkLst>
            <pc:docMk/>
            <pc:sldMk cId="3402628472" sldId="10348"/>
            <ac:grpSpMk id="65" creationId="{10554CBC-814D-4103-94D9-929CE16047F0}"/>
          </ac:grpSpMkLst>
        </pc:grpChg>
        <pc:grpChg chg="add mod">
          <ac:chgData name="Jipeng Huang" userId="ecd7989e-d988-4f35-a2c4-60cf1e6d654f" providerId="ADAL" clId="{672B75B3-58DB-4F36-8A59-52202C39E558}" dt="2020-07-16T07:57:06.816" v="1616"/>
          <ac:grpSpMkLst>
            <pc:docMk/>
            <pc:sldMk cId="3402628472" sldId="10348"/>
            <ac:grpSpMk id="71" creationId="{CC8B01E8-49F0-41C2-AD0B-9436AFE18230}"/>
          </ac:grpSpMkLst>
        </pc:grpChg>
        <pc:grpChg chg="mod">
          <ac:chgData name="Jipeng Huang" userId="ecd7989e-d988-4f35-a2c4-60cf1e6d654f" providerId="ADAL" clId="{672B75B3-58DB-4F36-8A59-52202C39E558}" dt="2020-07-16T07:57:06.816" v="1616"/>
          <ac:grpSpMkLst>
            <pc:docMk/>
            <pc:sldMk cId="3402628472" sldId="10348"/>
            <ac:grpSpMk id="83" creationId="{D2759592-6D70-49A0-893C-7475BB5D26F7}"/>
          </ac:grpSpMkLst>
        </pc:grpChg>
        <pc:grpChg chg="mod">
          <ac:chgData name="Jipeng Huang" userId="ecd7989e-d988-4f35-a2c4-60cf1e6d654f" providerId="ADAL" clId="{672B75B3-58DB-4F36-8A59-52202C39E558}" dt="2020-07-16T07:57:06.816" v="1616"/>
          <ac:grpSpMkLst>
            <pc:docMk/>
            <pc:sldMk cId="3402628472" sldId="10348"/>
            <ac:grpSpMk id="84" creationId="{A1CF9C05-74CE-4CF4-A2A9-0237E0AE20DA}"/>
          </ac:grpSpMkLst>
        </pc:grpChg>
        <pc:grpChg chg="mod">
          <ac:chgData name="Jipeng Huang" userId="ecd7989e-d988-4f35-a2c4-60cf1e6d654f" providerId="ADAL" clId="{672B75B3-58DB-4F36-8A59-52202C39E558}" dt="2020-07-16T07:57:06.816" v="1616"/>
          <ac:grpSpMkLst>
            <pc:docMk/>
            <pc:sldMk cId="3402628472" sldId="10348"/>
            <ac:grpSpMk id="87" creationId="{B397E001-9806-442A-9C7F-8185834B2FF1}"/>
          </ac:grpSpMkLst>
        </pc:grpChg>
        <pc:cxnChg chg="mod">
          <ac:chgData name="Jipeng Huang" userId="ecd7989e-d988-4f35-a2c4-60cf1e6d654f" providerId="ADAL" clId="{672B75B3-58DB-4F36-8A59-52202C39E558}" dt="2020-07-16T07:56:53.868" v="1614"/>
          <ac:cxnSpMkLst>
            <pc:docMk/>
            <pc:sldMk cId="3402628472" sldId="10348"/>
            <ac:cxnSpMk id="15" creationId="{50FA8180-141F-4CE9-8AF7-D53E6679292A}"/>
          </ac:cxnSpMkLst>
        </pc:cxnChg>
        <pc:cxnChg chg="mod">
          <ac:chgData name="Jipeng Huang" userId="ecd7989e-d988-4f35-a2c4-60cf1e6d654f" providerId="ADAL" clId="{672B75B3-58DB-4F36-8A59-52202C39E558}" dt="2020-07-16T07:56:53.868" v="1614"/>
          <ac:cxnSpMkLst>
            <pc:docMk/>
            <pc:sldMk cId="3402628472" sldId="10348"/>
            <ac:cxnSpMk id="16" creationId="{F4D781BC-F9D9-43C1-8F79-E14C1D40A562}"/>
          </ac:cxnSpMkLst>
        </pc:cxnChg>
        <pc:cxnChg chg="mod">
          <ac:chgData name="Jipeng Huang" userId="ecd7989e-d988-4f35-a2c4-60cf1e6d654f" providerId="ADAL" clId="{672B75B3-58DB-4F36-8A59-52202C39E558}" dt="2020-07-16T07:56:53.868" v="1614"/>
          <ac:cxnSpMkLst>
            <pc:docMk/>
            <pc:sldMk cId="3402628472" sldId="10348"/>
            <ac:cxnSpMk id="17" creationId="{31354515-5A71-45C5-A412-1DFFF138D9ED}"/>
          </ac:cxnSpMkLst>
        </pc:cxnChg>
        <pc:cxnChg chg="mod">
          <ac:chgData name="Jipeng Huang" userId="ecd7989e-d988-4f35-a2c4-60cf1e6d654f" providerId="ADAL" clId="{672B75B3-58DB-4F36-8A59-52202C39E558}" dt="2020-07-16T07:56:53.868" v="1614"/>
          <ac:cxnSpMkLst>
            <pc:docMk/>
            <pc:sldMk cId="3402628472" sldId="10348"/>
            <ac:cxnSpMk id="19" creationId="{5DC9843A-8120-46D7-A760-B4780BF38150}"/>
          </ac:cxnSpMkLst>
        </pc:cxnChg>
        <pc:cxnChg chg="mod">
          <ac:chgData name="Jipeng Huang" userId="ecd7989e-d988-4f35-a2c4-60cf1e6d654f" providerId="ADAL" clId="{672B75B3-58DB-4F36-8A59-52202C39E558}" dt="2020-07-16T07:56:53.868" v="1614"/>
          <ac:cxnSpMkLst>
            <pc:docMk/>
            <pc:sldMk cId="3402628472" sldId="10348"/>
            <ac:cxnSpMk id="28" creationId="{ECF36A3F-8A09-40C0-B931-BD19F665B769}"/>
          </ac:cxnSpMkLst>
        </pc:cxnChg>
        <pc:cxnChg chg="add mod">
          <ac:chgData name="Jipeng Huang" userId="ecd7989e-d988-4f35-a2c4-60cf1e6d654f" providerId="ADAL" clId="{672B75B3-58DB-4F36-8A59-52202C39E558}" dt="2020-07-16T07:57:06.816" v="1616"/>
          <ac:cxnSpMkLst>
            <pc:docMk/>
            <pc:sldMk cId="3402628472" sldId="10348"/>
            <ac:cxnSpMk id="47" creationId="{13E640F4-F5F1-46DC-8798-373E5D8B7B26}"/>
          </ac:cxnSpMkLst>
        </pc:cxnChg>
        <pc:cxnChg chg="add mod">
          <ac:chgData name="Jipeng Huang" userId="ecd7989e-d988-4f35-a2c4-60cf1e6d654f" providerId="ADAL" clId="{672B75B3-58DB-4F36-8A59-52202C39E558}" dt="2020-07-16T07:57:06.816" v="1616"/>
          <ac:cxnSpMkLst>
            <pc:docMk/>
            <pc:sldMk cId="3402628472" sldId="10348"/>
            <ac:cxnSpMk id="48" creationId="{9B5E7636-D86B-441F-86EF-FC9F9143D539}"/>
          </ac:cxnSpMkLst>
        </pc:cxnChg>
        <pc:cxnChg chg="add mod">
          <ac:chgData name="Jipeng Huang" userId="ecd7989e-d988-4f35-a2c4-60cf1e6d654f" providerId="ADAL" clId="{672B75B3-58DB-4F36-8A59-52202C39E558}" dt="2020-07-16T07:57:06.816" v="1616"/>
          <ac:cxnSpMkLst>
            <pc:docMk/>
            <pc:sldMk cId="3402628472" sldId="10348"/>
            <ac:cxnSpMk id="49" creationId="{BA4ED0AE-A01C-43D6-B131-68B519AAD8CF}"/>
          </ac:cxnSpMkLst>
        </pc:cxnChg>
        <pc:cxnChg chg="add mod">
          <ac:chgData name="Jipeng Huang" userId="ecd7989e-d988-4f35-a2c4-60cf1e6d654f" providerId="ADAL" clId="{672B75B3-58DB-4F36-8A59-52202C39E558}" dt="2020-07-16T07:57:06.816" v="1616"/>
          <ac:cxnSpMkLst>
            <pc:docMk/>
            <pc:sldMk cId="3402628472" sldId="10348"/>
            <ac:cxnSpMk id="55" creationId="{301724B8-6275-4900-B277-AAAE419718A1}"/>
          </ac:cxnSpMkLst>
        </pc:cxnChg>
        <pc:cxnChg chg="mod">
          <ac:chgData name="Jipeng Huang" userId="ecd7989e-d988-4f35-a2c4-60cf1e6d654f" providerId="ADAL" clId="{672B75B3-58DB-4F36-8A59-52202C39E558}" dt="2020-07-16T07:57:06.816" v="1616"/>
          <ac:cxnSpMkLst>
            <pc:docMk/>
            <pc:sldMk cId="3402628472" sldId="10348"/>
            <ac:cxnSpMk id="75" creationId="{8BE82CE8-C38E-4A05-873A-EC661048221C}"/>
          </ac:cxnSpMkLst>
        </pc:cxnChg>
        <pc:cxnChg chg="mod">
          <ac:chgData name="Jipeng Huang" userId="ecd7989e-d988-4f35-a2c4-60cf1e6d654f" providerId="ADAL" clId="{672B75B3-58DB-4F36-8A59-52202C39E558}" dt="2020-07-16T07:57:06.816" v="1616"/>
          <ac:cxnSpMkLst>
            <pc:docMk/>
            <pc:sldMk cId="3402628472" sldId="10348"/>
            <ac:cxnSpMk id="76" creationId="{1E0EDEE6-FC5C-4C2C-9A93-D1FFC3CD115E}"/>
          </ac:cxnSpMkLst>
        </pc:cxnChg>
        <pc:cxnChg chg="mod">
          <ac:chgData name="Jipeng Huang" userId="ecd7989e-d988-4f35-a2c4-60cf1e6d654f" providerId="ADAL" clId="{672B75B3-58DB-4F36-8A59-52202C39E558}" dt="2020-07-16T07:57:06.816" v="1616"/>
          <ac:cxnSpMkLst>
            <pc:docMk/>
            <pc:sldMk cId="3402628472" sldId="10348"/>
            <ac:cxnSpMk id="77" creationId="{2D0024C5-8AC4-40D7-847A-D31B0BBC5A76}"/>
          </ac:cxnSpMkLst>
        </pc:cxnChg>
        <pc:cxnChg chg="mod">
          <ac:chgData name="Jipeng Huang" userId="ecd7989e-d988-4f35-a2c4-60cf1e6d654f" providerId="ADAL" clId="{672B75B3-58DB-4F36-8A59-52202C39E558}" dt="2020-07-16T07:57:06.816" v="1616"/>
          <ac:cxnSpMkLst>
            <pc:docMk/>
            <pc:sldMk cId="3402628472" sldId="10348"/>
            <ac:cxnSpMk id="79" creationId="{424B7C71-080A-4682-BD2E-9E7A780F44E0}"/>
          </ac:cxnSpMkLst>
        </pc:cxnChg>
        <pc:cxnChg chg="mod">
          <ac:chgData name="Jipeng Huang" userId="ecd7989e-d988-4f35-a2c4-60cf1e6d654f" providerId="ADAL" clId="{672B75B3-58DB-4F36-8A59-52202C39E558}" dt="2020-07-16T07:57:06.816" v="1616"/>
          <ac:cxnSpMkLst>
            <pc:docMk/>
            <pc:sldMk cId="3402628472" sldId="10348"/>
            <ac:cxnSpMk id="88" creationId="{0D29BF10-C20A-4C2C-91F2-529015E59D4F}"/>
          </ac:cxnSpMkLst>
        </pc:cxnChg>
      </pc:sldChg>
      <pc:sldChg chg="addSp delSp modSp add del mod">
        <pc:chgData name="Jipeng Huang" userId="ecd7989e-d988-4f35-a2c4-60cf1e6d654f" providerId="ADAL" clId="{672B75B3-58DB-4F36-8A59-52202C39E558}" dt="2020-07-16T10:29:21.095" v="2159" actId="47"/>
        <pc:sldMkLst>
          <pc:docMk/>
          <pc:sldMk cId="2455886305" sldId="10349"/>
        </pc:sldMkLst>
        <pc:spChg chg="add mod">
          <ac:chgData name="Jipeng Huang" userId="ecd7989e-d988-4f35-a2c4-60cf1e6d654f" providerId="ADAL" clId="{672B75B3-58DB-4F36-8A59-52202C39E558}" dt="2020-07-16T09:31:48.605" v="1830" actId="1076"/>
          <ac:spMkLst>
            <pc:docMk/>
            <pc:sldMk cId="2455886305" sldId="10349"/>
            <ac:spMk id="2" creationId="{EE250BFD-082C-40B2-9AD6-A4ED8B10F9E5}"/>
          </ac:spMkLst>
        </pc:spChg>
        <pc:spChg chg="add mod">
          <ac:chgData name="Jipeng Huang" userId="ecd7989e-d988-4f35-a2c4-60cf1e6d654f" providerId="ADAL" clId="{672B75B3-58DB-4F36-8A59-52202C39E558}" dt="2020-07-16T09:31:48.605" v="1830" actId="1076"/>
          <ac:spMkLst>
            <pc:docMk/>
            <pc:sldMk cId="2455886305" sldId="10349"/>
            <ac:spMk id="3" creationId="{F52AD299-54DF-42A2-A09C-406FCA0A5A8A}"/>
          </ac:spMkLst>
        </pc:spChg>
        <pc:spChg chg="add mod">
          <ac:chgData name="Jipeng Huang" userId="ecd7989e-d988-4f35-a2c4-60cf1e6d654f" providerId="ADAL" clId="{672B75B3-58DB-4F36-8A59-52202C39E558}" dt="2020-07-16T09:31:48.605" v="1830" actId="1076"/>
          <ac:spMkLst>
            <pc:docMk/>
            <pc:sldMk cId="2455886305" sldId="10349"/>
            <ac:spMk id="4" creationId="{3A9B7DC9-6718-4A84-8DDC-8A7837C03252}"/>
          </ac:spMkLst>
        </pc:spChg>
        <pc:spChg chg="add mod">
          <ac:chgData name="Jipeng Huang" userId="ecd7989e-d988-4f35-a2c4-60cf1e6d654f" providerId="ADAL" clId="{672B75B3-58DB-4F36-8A59-52202C39E558}" dt="2020-07-16T09:31:48.605" v="1830" actId="1076"/>
          <ac:spMkLst>
            <pc:docMk/>
            <pc:sldMk cId="2455886305" sldId="10349"/>
            <ac:spMk id="6" creationId="{F3C8178D-DC51-4B05-88C7-154A0EA4DE32}"/>
          </ac:spMkLst>
        </pc:spChg>
        <pc:spChg chg="mod">
          <ac:chgData name="Jipeng Huang" userId="ecd7989e-d988-4f35-a2c4-60cf1e6d654f" providerId="ADAL" clId="{672B75B3-58DB-4F36-8A59-52202C39E558}" dt="2020-07-16T08:16:00.563" v="1644" actId="20577"/>
          <ac:spMkLst>
            <pc:docMk/>
            <pc:sldMk cId="2455886305" sldId="10349"/>
            <ac:spMk id="7" creationId="{A3DF0343-C0DA-457C-8539-0AE91BD0ACAA}"/>
          </ac:spMkLst>
        </pc:spChg>
        <pc:spChg chg="del">
          <ac:chgData name="Jipeng Huang" userId="ecd7989e-d988-4f35-a2c4-60cf1e6d654f" providerId="ADAL" clId="{672B75B3-58DB-4F36-8A59-52202C39E558}" dt="2020-07-16T08:15:16.978" v="1636" actId="478"/>
          <ac:spMkLst>
            <pc:docMk/>
            <pc:sldMk cId="2455886305" sldId="10349"/>
            <ac:spMk id="12" creationId="{81007C35-BFC7-42B4-A8E0-1E387D8970D1}"/>
          </ac:spMkLst>
        </pc:spChg>
        <pc:spChg chg="add mod">
          <ac:chgData name="Jipeng Huang" userId="ecd7989e-d988-4f35-a2c4-60cf1e6d654f" providerId="ADAL" clId="{672B75B3-58DB-4F36-8A59-52202C39E558}" dt="2020-07-16T09:33:26.104" v="1853" actId="20577"/>
          <ac:spMkLst>
            <pc:docMk/>
            <pc:sldMk cId="2455886305" sldId="10349"/>
            <ac:spMk id="14" creationId="{0606664F-E710-4916-80D5-075E08B4E390}"/>
          </ac:spMkLst>
        </pc:spChg>
        <pc:spChg chg="add mod">
          <ac:chgData name="Jipeng Huang" userId="ecd7989e-d988-4f35-a2c4-60cf1e6d654f" providerId="ADAL" clId="{672B75B3-58DB-4F36-8A59-52202C39E558}" dt="2020-07-16T09:31:48.605" v="1830" actId="1076"/>
          <ac:spMkLst>
            <pc:docMk/>
            <pc:sldMk cId="2455886305" sldId="10349"/>
            <ac:spMk id="22" creationId="{0AE7B1B8-575B-4DBC-95C9-4EEE5DEDF80B}"/>
          </ac:spMkLst>
        </pc:spChg>
        <pc:spChg chg="add mod">
          <ac:chgData name="Jipeng Huang" userId="ecd7989e-d988-4f35-a2c4-60cf1e6d654f" providerId="ADAL" clId="{672B75B3-58DB-4F36-8A59-52202C39E558}" dt="2020-07-16T09:31:48.605" v="1830" actId="1076"/>
          <ac:spMkLst>
            <pc:docMk/>
            <pc:sldMk cId="2455886305" sldId="10349"/>
            <ac:spMk id="24" creationId="{6987AF71-A7E0-4FCC-A565-B13B6C124BA1}"/>
          </ac:spMkLst>
        </pc:spChg>
        <pc:spChg chg="add mod">
          <ac:chgData name="Jipeng Huang" userId="ecd7989e-d988-4f35-a2c4-60cf1e6d654f" providerId="ADAL" clId="{672B75B3-58DB-4F36-8A59-52202C39E558}" dt="2020-07-16T09:31:48.605" v="1830" actId="1076"/>
          <ac:spMkLst>
            <pc:docMk/>
            <pc:sldMk cId="2455886305" sldId="10349"/>
            <ac:spMk id="30" creationId="{05C5A819-A4A3-48A3-8052-185A35ACD30D}"/>
          </ac:spMkLst>
        </pc:spChg>
        <pc:spChg chg="add mod">
          <ac:chgData name="Jipeng Huang" userId="ecd7989e-d988-4f35-a2c4-60cf1e6d654f" providerId="ADAL" clId="{672B75B3-58DB-4F36-8A59-52202C39E558}" dt="2020-07-16T09:31:48.605" v="1830" actId="1076"/>
          <ac:spMkLst>
            <pc:docMk/>
            <pc:sldMk cId="2455886305" sldId="10349"/>
            <ac:spMk id="38" creationId="{3AE49D82-6B82-48F2-A5BF-BB5A5734F840}"/>
          </ac:spMkLst>
        </pc:spChg>
        <pc:spChg chg="add mod">
          <ac:chgData name="Jipeng Huang" userId="ecd7989e-d988-4f35-a2c4-60cf1e6d654f" providerId="ADAL" clId="{672B75B3-58DB-4F36-8A59-52202C39E558}" dt="2020-07-16T09:34:04.747" v="1879" actId="1076"/>
          <ac:spMkLst>
            <pc:docMk/>
            <pc:sldMk cId="2455886305" sldId="10349"/>
            <ac:spMk id="42" creationId="{86AE9DF7-51C9-4B09-8978-ECB9EE72B6B7}"/>
          </ac:spMkLst>
        </pc:spChg>
        <pc:spChg chg="add mod">
          <ac:chgData name="Jipeng Huang" userId="ecd7989e-d988-4f35-a2c4-60cf1e6d654f" providerId="ADAL" clId="{672B75B3-58DB-4F36-8A59-52202C39E558}" dt="2020-07-16T09:35:40.020" v="1927" actId="1076"/>
          <ac:spMkLst>
            <pc:docMk/>
            <pc:sldMk cId="2455886305" sldId="10349"/>
            <ac:spMk id="44" creationId="{13EFBE0B-EDE7-4248-9009-FE53B39F7571}"/>
          </ac:spMkLst>
        </pc:spChg>
        <pc:spChg chg="add mod">
          <ac:chgData name="Jipeng Huang" userId="ecd7989e-d988-4f35-a2c4-60cf1e6d654f" providerId="ADAL" clId="{672B75B3-58DB-4F36-8A59-52202C39E558}" dt="2020-07-16T09:34:20.005" v="1892" actId="20577"/>
          <ac:spMkLst>
            <pc:docMk/>
            <pc:sldMk cId="2455886305" sldId="10349"/>
            <ac:spMk id="46" creationId="{CC066A34-0F42-419E-9B12-745172987E71}"/>
          </ac:spMkLst>
        </pc:spChg>
        <pc:spChg chg="add mod">
          <ac:chgData name="Jipeng Huang" userId="ecd7989e-d988-4f35-a2c4-60cf1e6d654f" providerId="ADAL" clId="{672B75B3-58DB-4F36-8A59-52202C39E558}" dt="2020-07-16T09:35:33.708" v="1926" actId="1076"/>
          <ac:spMkLst>
            <pc:docMk/>
            <pc:sldMk cId="2455886305" sldId="10349"/>
            <ac:spMk id="48" creationId="{F8DB6FA0-7718-400C-A6EC-8E2C9E77FEC9}"/>
          </ac:spMkLst>
        </pc:spChg>
        <pc:spChg chg="add mod">
          <ac:chgData name="Jipeng Huang" userId="ecd7989e-d988-4f35-a2c4-60cf1e6d654f" providerId="ADAL" clId="{672B75B3-58DB-4F36-8A59-52202C39E558}" dt="2020-07-16T09:35:21.981" v="1925" actId="1076"/>
          <ac:spMkLst>
            <pc:docMk/>
            <pc:sldMk cId="2455886305" sldId="10349"/>
            <ac:spMk id="50" creationId="{E8D2A345-BBEE-4F9E-8ABB-7E097BCD141C}"/>
          </ac:spMkLst>
        </pc:spChg>
        <pc:spChg chg="add mod">
          <ac:chgData name="Jipeng Huang" userId="ecd7989e-d988-4f35-a2c4-60cf1e6d654f" providerId="ADAL" clId="{672B75B3-58DB-4F36-8A59-52202C39E558}" dt="2020-07-16T09:38:19.802" v="1976" actId="20577"/>
          <ac:spMkLst>
            <pc:docMk/>
            <pc:sldMk cId="2455886305" sldId="10349"/>
            <ac:spMk id="52" creationId="{ABB025B2-DE8D-4493-ACB3-BE336B0C1F6A}"/>
          </ac:spMkLst>
        </pc:spChg>
        <pc:cxnChg chg="add mod">
          <ac:chgData name="Jipeng Huang" userId="ecd7989e-d988-4f35-a2c4-60cf1e6d654f" providerId="ADAL" clId="{672B75B3-58DB-4F36-8A59-52202C39E558}" dt="2020-07-16T09:31:48.605" v="1830" actId="1076"/>
          <ac:cxnSpMkLst>
            <pc:docMk/>
            <pc:sldMk cId="2455886305" sldId="10349"/>
            <ac:cxnSpMk id="16" creationId="{A257FEE3-1F13-425F-8EE4-6275A63AE2E2}"/>
          </ac:cxnSpMkLst>
        </pc:cxnChg>
        <pc:cxnChg chg="add mod">
          <ac:chgData name="Jipeng Huang" userId="ecd7989e-d988-4f35-a2c4-60cf1e6d654f" providerId="ADAL" clId="{672B75B3-58DB-4F36-8A59-52202C39E558}" dt="2020-07-16T09:31:48.605" v="1830" actId="1076"/>
          <ac:cxnSpMkLst>
            <pc:docMk/>
            <pc:sldMk cId="2455886305" sldId="10349"/>
            <ac:cxnSpMk id="18" creationId="{B3AA7CA5-30D9-4320-BE4E-9AC4225C3CB8}"/>
          </ac:cxnSpMkLst>
        </pc:cxnChg>
        <pc:cxnChg chg="add mod">
          <ac:chgData name="Jipeng Huang" userId="ecd7989e-d988-4f35-a2c4-60cf1e6d654f" providerId="ADAL" clId="{672B75B3-58DB-4F36-8A59-52202C39E558}" dt="2020-07-16T09:31:48.605" v="1830" actId="1076"/>
          <ac:cxnSpMkLst>
            <pc:docMk/>
            <pc:sldMk cId="2455886305" sldId="10349"/>
            <ac:cxnSpMk id="20" creationId="{F05F1E05-C607-439B-B0DF-C6B6F7295E08}"/>
          </ac:cxnSpMkLst>
        </pc:cxnChg>
        <pc:cxnChg chg="add mod">
          <ac:chgData name="Jipeng Huang" userId="ecd7989e-d988-4f35-a2c4-60cf1e6d654f" providerId="ADAL" clId="{672B75B3-58DB-4F36-8A59-52202C39E558}" dt="2020-07-16T09:31:48.605" v="1830" actId="1076"/>
          <ac:cxnSpMkLst>
            <pc:docMk/>
            <pc:sldMk cId="2455886305" sldId="10349"/>
            <ac:cxnSpMk id="26" creationId="{863F04AB-6D2C-4C1F-82B0-E02F87EB5033}"/>
          </ac:cxnSpMkLst>
        </pc:cxnChg>
        <pc:cxnChg chg="add mod">
          <ac:chgData name="Jipeng Huang" userId="ecd7989e-d988-4f35-a2c4-60cf1e6d654f" providerId="ADAL" clId="{672B75B3-58DB-4F36-8A59-52202C39E558}" dt="2020-07-16T09:31:48.605" v="1830" actId="1076"/>
          <ac:cxnSpMkLst>
            <pc:docMk/>
            <pc:sldMk cId="2455886305" sldId="10349"/>
            <ac:cxnSpMk id="28" creationId="{36B0241D-8E4D-4D1C-8355-C4EBB71BBE92}"/>
          </ac:cxnSpMkLst>
        </pc:cxnChg>
        <pc:cxnChg chg="add mod">
          <ac:chgData name="Jipeng Huang" userId="ecd7989e-d988-4f35-a2c4-60cf1e6d654f" providerId="ADAL" clId="{672B75B3-58DB-4F36-8A59-52202C39E558}" dt="2020-07-16T09:31:48.605" v="1830" actId="1076"/>
          <ac:cxnSpMkLst>
            <pc:docMk/>
            <pc:sldMk cId="2455886305" sldId="10349"/>
            <ac:cxnSpMk id="32" creationId="{A0E46C16-5C8A-4B12-A417-62D604AF6A60}"/>
          </ac:cxnSpMkLst>
        </pc:cxnChg>
        <pc:cxnChg chg="add mod">
          <ac:chgData name="Jipeng Huang" userId="ecd7989e-d988-4f35-a2c4-60cf1e6d654f" providerId="ADAL" clId="{672B75B3-58DB-4F36-8A59-52202C39E558}" dt="2020-07-16T09:31:48.605" v="1830" actId="1076"/>
          <ac:cxnSpMkLst>
            <pc:docMk/>
            <pc:sldMk cId="2455886305" sldId="10349"/>
            <ac:cxnSpMk id="34" creationId="{ED9D8513-E252-4654-A724-9F205BB3674B}"/>
          </ac:cxnSpMkLst>
        </pc:cxnChg>
        <pc:cxnChg chg="add mod">
          <ac:chgData name="Jipeng Huang" userId="ecd7989e-d988-4f35-a2c4-60cf1e6d654f" providerId="ADAL" clId="{672B75B3-58DB-4F36-8A59-52202C39E558}" dt="2020-07-16T09:31:48.605" v="1830" actId="1076"/>
          <ac:cxnSpMkLst>
            <pc:docMk/>
            <pc:sldMk cId="2455886305" sldId="10349"/>
            <ac:cxnSpMk id="36" creationId="{FD749BCE-A2BC-404D-8B69-023EFA793FBF}"/>
          </ac:cxnSpMkLst>
        </pc:cxnChg>
        <pc:cxnChg chg="add del mod">
          <ac:chgData name="Jipeng Huang" userId="ecd7989e-d988-4f35-a2c4-60cf1e6d654f" providerId="ADAL" clId="{672B75B3-58DB-4F36-8A59-52202C39E558}" dt="2020-07-16T09:32:43.524" v="1834" actId="478"/>
          <ac:cxnSpMkLst>
            <pc:docMk/>
            <pc:sldMk cId="2455886305" sldId="10349"/>
            <ac:cxnSpMk id="40" creationId="{396D5EC7-3F17-42D5-A64E-F4FBA62A3F1D}"/>
          </ac:cxnSpMkLst>
        </pc:cxnChg>
      </pc:sldChg>
      <pc:sldChg chg="addSp modSp add del mod ord">
        <pc:chgData name="Jipeng Huang" userId="ecd7989e-d988-4f35-a2c4-60cf1e6d654f" providerId="ADAL" clId="{672B75B3-58DB-4F36-8A59-52202C39E558}" dt="2020-07-20T05:27:42.040" v="5700" actId="47"/>
        <pc:sldMkLst>
          <pc:docMk/>
          <pc:sldMk cId="1255729064" sldId="10350"/>
        </pc:sldMkLst>
        <pc:spChg chg="mod">
          <ac:chgData name="Jipeng Huang" userId="ecd7989e-d988-4f35-a2c4-60cf1e6d654f" providerId="ADAL" clId="{672B75B3-58DB-4F36-8A59-52202C39E558}" dt="2020-07-16T08:48:10.277" v="1682" actId="20577"/>
          <ac:spMkLst>
            <pc:docMk/>
            <pc:sldMk cId="1255729064" sldId="10350"/>
            <ac:spMk id="12" creationId="{81007C35-BFC7-42B4-A8E0-1E387D8970D1}"/>
          </ac:spMkLst>
        </pc:spChg>
        <pc:graphicFrameChg chg="add mod modGraphic">
          <ac:chgData name="Jipeng Huang" userId="ecd7989e-d988-4f35-a2c4-60cf1e6d654f" providerId="ADAL" clId="{672B75B3-58DB-4F36-8A59-52202C39E558}" dt="2020-07-16T09:23:05.476" v="1822" actId="20577"/>
          <ac:graphicFrameMkLst>
            <pc:docMk/>
            <pc:sldMk cId="1255729064" sldId="10350"/>
            <ac:graphicFrameMk id="2" creationId="{6A31FB74-271B-44AE-8305-893D3E2EA1CE}"/>
          </ac:graphicFrameMkLst>
        </pc:graphicFrameChg>
      </pc:sldChg>
      <pc:sldChg chg="addSp delSp modSp new add del mod">
        <pc:chgData name="Jipeng Huang" userId="ecd7989e-d988-4f35-a2c4-60cf1e6d654f" providerId="ADAL" clId="{672B75B3-58DB-4F36-8A59-52202C39E558}" dt="2020-07-16T08:46:58.142" v="1677" actId="27022"/>
        <pc:sldMkLst>
          <pc:docMk/>
          <pc:sldMk cId="958991643" sldId="10351"/>
        </pc:sldMkLst>
        <pc:graphicFrameChg chg="add del modGraphic">
          <ac:chgData name="Jipeng Huang" userId="ecd7989e-d988-4f35-a2c4-60cf1e6d654f" providerId="ADAL" clId="{672B75B3-58DB-4F36-8A59-52202C39E558}" dt="2020-07-16T08:46:58.142" v="1677" actId="27022"/>
          <ac:graphicFrameMkLst>
            <pc:docMk/>
            <pc:sldMk cId="958991643" sldId="10351"/>
            <ac:graphicFrameMk id="5" creationId="{7A42D2E1-1D01-436C-BCD1-9D86AD8D1EF3}"/>
          </ac:graphicFrameMkLst>
        </pc:graphicFrameChg>
      </pc:sldChg>
      <pc:sldChg chg="addSp delSp modSp add mod modNotesTx">
        <pc:chgData name="Jipeng Huang" userId="ecd7989e-d988-4f35-a2c4-60cf1e6d654f" providerId="ADAL" clId="{672B75B3-58DB-4F36-8A59-52202C39E558}" dt="2020-07-21T02:02:09.068" v="7989" actId="20577"/>
        <pc:sldMkLst>
          <pc:docMk/>
          <pc:sldMk cId="4009864590" sldId="10351"/>
        </pc:sldMkLst>
        <pc:spChg chg="del">
          <ac:chgData name="Jipeng Huang" userId="ecd7989e-d988-4f35-a2c4-60cf1e6d654f" providerId="ADAL" clId="{672B75B3-58DB-4F36-8A59-52202C39E558}" dt="2020-07-16T09:38:54.475" v="1980" actId="478"/>
          <ac:spMkLst>
            <pc:docMk/>
            <pc:sldMk cId="4009864590" sldId="10351"/>
            <ac:spMk id="2" creationId="{EE250BFD-082C-40B2-9AD6-A4ED8B10F9E5}"/>
          </ac:spMkLst>
        </pc:spChg>
        <pc:spChg chg="del">
          <ac:chgData name="Jipeng Huang" userId="ecd7989e-d988-4f35-a2c4-60cf1e6d654f" providerId="ADAL" clId="{672B75B3-58DB-4F36-8A59-52202C39E558}" dt="2020-07-16T09:38:54.475" v="1980" actId="478"/>
          <ac:spMkLst>
            <pc:docMk/>
            <pc:sldMk cId="4009864590" sldId="10351"/>
            <ac:spMk id="3" creationId="{F52AD299-54DF-42A2-A09C-406FCA0A5A8A}"/>
          </ac:spMkLst>
        </pc:spChg>
        <pc:spChg chg="del mod">
          <ac:chgData name="Jipeng Huang" userId="ecd7989e-d988-4f35-a2c4-60cf1e6d654f" providerId="ADAL" clId="{672B75B3-58DB-4F36-8A59-52202C39E558}" dt="2020-07-16T09:38:50.553" v="1979" actId="478"/>
          <ac:spMkLst>
            <pc:docMk/>
            <pc:sldMk cId="4009864590" sldId="10351"/>
            <ac:spMk id="4" creationId="{3A9B7DC9-6718-4A84-8DDC-8A7837C03252}"/>
          </ac:spMkLst>
        </pc:spChg>
        <pc:spChg chg="add mod">
          <ac:chgData name="Jipeng Huang" userId="ecd7989e-d988-4f35-a2c4-60cf1e6d654f" providerId="ADAL" clId="{672B75B3-58DB-4F36-8A59-52202C39E558}" dt="2020-07-16T10:37:28.506" v="2161" actId="1076"/>
          <ac:spMkLst>
            <pc:docMk/>
            <pc:sldMk cId="4009864590" sldId="10351"/>
            <ac:spMk id="5" creationId="{737ABB28-982C-4A66-8E56-8137A1A3CED1}"/>
          </ac:spMkLst>
        </pc:spChg>
        <pc:spChg chg="del">
          <ac:chgData name="Jipeng Huang" userId="ecd7989e-d988-4f35-a2c4-60cf1e6d654f" providerId="ADAL" clId="{672B75B3-58DB-4F36-8A59-52202C39E558}" dt="2020-07-16T10:18:12.520" v="1983" actId="478"/>
          <ac:spMkLst>
            <pc:docMk/>
            <pc:sldMk cId="4009864590" sldId="10351"/>
            <ac:spMk id="6" creationId="{F3C8178D-DC51-4B05-88C7-154A0EA4DE32}"/>
          </ac:spMkLst>
        </pc:spChg>
        <pc:spChg chg="mod">
          <ac:chgData name="Jipeng Huang" userId="ecd7989e-d988-4f35-a2c4-60cf1e6d654f" providerId="ADAL" clId="{672B75B3-58DB-4F36-8A59-52202C39E558}" dt="2020-07-20T05:55:36.617" v="6048" actId="20577"/>
          <ac:spMkLst>
            <pc:docMk/>
            <pc:sldMk cId="4009864590" sldId="10351"/>
            <ac:spMk id="7" creationId="{A3DF0343-C0DA-457C-8539-0AE91BD0ACAA}"/>
          </ac:spMkLst>
        </pc:spChg>
        <pc:spChg chg="del">
          <ac:chgData name="Jipeng Huang" userId="ecd7989e-d988-4f35-a2c4-60cf1e6d654f" providerId="ADAL" clId="{672B75B3-58DB-4F36-8A59-52202C39E558}" dt="2020-07-16T10:18:14.486" v="1984" actId="478"/>
          <ac:spMkLst>
            <pc:docMk/>
            <pc:sldMk cId="4009864590" sldId="10351"/>
            <ac:spMk id="14" creationId="{0606664F-E710-4916-80D5-075E08B4E390}"/>
          </ac:spMkLst>
        </pc:spChg>
        <pc:spChg chg="del">
          <ac:chgData name="Jipeng Huang" userId="ecd7989e-d988-4f35-a2c4-60cf1e6d654f" providerId="ADAL" clId="{672B75B3-58DB-4F36-8A59-52202C39E558}" dt="2020-07-16T10:18:16.663" v="1985" actId="478"/>
          <ac:spMkLst>
            <pc:docMk/>
            <pc:sldMk cId="4009864590" sldId="10351"/>
            <ac:spMk id="22" creationId="{0AE7B1B8-575B-4DBC-95C9-4EEE5DEDF80B}"/>
          </ac:spMkLst>
        </pc:spChg>
        <pc:spChg chg="del">
          <ac:chgData name="Jipeng Huang" userId="ecd7989e-d988-4f35-a2c4-60cf1e6d654f" providerId="ADAL" clId="{672B75B3-58DB-4F36-8A59-52202C39E558}" dt="2020-07-16T10:18:21.749" v="1988" actId="478"/>
          <ac:spMkLst>
            <pc:docMk/>
            <pc:sldMk cId="4009864590" sldId="10351"/>
            <ac:spMk id="24" creationId="{6987AF71-A7E0-4FCC-A565-B13B6C124BA1}"/>
          </ac:spMkLst>
        </pc:spChg>
        <pc:spChg chg="del">
          <ac:chgData name="Jipeng Huang" userId="ecd7989e-d988-4f35-a2c4-60cf1e6d654f" providerId="ADAL" clId="{672B75B3-58DB-4F36-8A59-52202C39E558}" dt="2020-07-16T09:38:54.475" v="1980" actId="478"/>
          <ac:spMkLst>
            <pc:docMk/>
            <pc:sldMk cId="4009864590" sldId="10351"/>
            <ac:spMk id="30" creationId="{05C5A819-A4A3-48A3-8052-185A35ACD30D}"/>
          </ac:spMkLst>
        </pc:spChg>
        <pc:spChg chg="del">
          <ac:chgData name="Jipeng Huang" userId="ecd7989e-d988-4f35-a2c4-60cf1e6d654f" providerId="ADAL" clId="{672B75B3-58DB-4F36-8A59-52202C39E558}" dt="2020-07-16T09:38:54.475" v="1980" actId="478"/>
          <ac:spMkLst>
            <pc:docMk/>
            <pc:sldMk cId="4009864590" sldId="10351"/>
            <ac:spMk id="38" creationId="{3AE49D82-6B82-48F2-A5BF-BB5A5734F840}"/>
          </ac:spMkLst>
        </pc:spChg>
        <pc:spChg chg="mod">
          <ac:chgData name="Jipeng Huang" userId="ecd7989e-d988-4f35-a2c4-60cf1e6d654f" providerId="ADAL" clId="{672B75B3-58DB-4F36-8A59-52202C39E558}" dt="2020-07-16T10:37:28.506" v="2161" actId="1076"/>
          <ac:spMkLst>
            <pc:docMk/>
            <pc:sldMk cId="4009864590" sldId="10351"/>
            <ac:spMk id="42" creationId="{86AE9DF7-51C9-4B09-8978-ECB9EE72B6B7}"/>
          </ac:spMkLst>
        </pc:spChg>
        <pc:spChg chg="mod">
          <ac:chgData name="Jipeng Huang" userId="ecd7989e-d988-4f35-a2c4-60cf1e6d654f" providerId="ADAL" clId="{672B75B3-58DB-4F36-8A59-52202C39E558}" dt="2020-07-16T10:37:28.506" v="2161" actId="1076"/>
          <ac:spMkLst>
            <pc:docMk/>
            <pc:sldMk cId="4009864590" sldId="10351"/>
            <ac:spMk id="44" creationId="{13EFBE0B-EDE7-4248-9009-FE53B39F7571}"/>
          </ac:spMkLst>
        </pc:spChg>
        <pc:spChg chg="mod">
          <ac:chgData name="Jipeng Huang" userId="ecd7989e-d988-4f35-a2c4-60cf1e6d654f" providerId="ADAL" clId="{672B75B3-58DB-4F36-8A59-52202C39E558}" dt="2020-07-16T10:37:28.506" v="2161" actId="1076"/>
          <ac:spMkLst>
            <pc:docMk/>
            <pc:sldMk cId="4009864590" sldId="10351"/>
            <ac:spMk id="46" creationId="{CC066A34-0F42-419E-9B12-745172987E71}"/>
          </ac:spMkLst>
        </pc:spChg>
        <pc:spChg chg="mod">
          <ac:chgData name="Jipeng Huang" userId="ecd7989e-d988-4f35-a2c4-60cf1e6d654f" providerId="ADAL" clId="{672B75B3-58DB-4F36-8A59-52202C39E558}" dt="2020-07-16T10:55:56.103" v="2398" actId="20577"/>
          <ac:spMkLst>
            <pc:docMk/>
            <pc:sldMk cId="4009864590" sldId="10351"/>
            <ac:spMk id="48" creationId="{F8DB6FA0-7718-400C-A6EC-8E2C9E77FEC9}"/>
          </ac:spMkLst>
        </pc:spChg>
        <pc:spChg chg="mod">
          <ac:chgData name="Jipeng Huang" userId="ecd7989e-d988-4f35-a2c4-60cf1e6d654f" providerId="ADAL" clId="{672B75B3-58DB-4F36-8A59-52202C39E558}" dt="2020-07-16T10:37:28.506" v="2161" actId="1076"/>
          <ac:spMkLst>
            <pc:docMk/>
            <pc:sldMk cId="4009864590" sldId="10351"/>
            <ac:spMk id="50" creationId="{E8D2A345-BBEE-4F9E-8ABB-7E097BCD141C}"/>
          </ac:spMkLst>
        </pc:spChg>
        <pc:spChg chg="mod">
          <ac:chgData name="Jipeng Huang" userId="ecd7989e-d988-4f35-a2c4-60cf1e6d654f" providerId="ADAL" clId="{672B75B3-58DB-4F36-8A59-52202C39E558}" dt="2020-07-16T10:37:28.506" v="2161" actId="1076"/>
          <ac:spMkLst>
            <pc:docMk/>
            <pc:sldMk cId="4009864590" sldId="10351"/>
            <ac:spMk id="52" creationId="{ABB025B2-DE8D-4493-ACB3-BE336B0C1F6A}"/>
          </ac:spMkLst>
        </pc:spChg>
        <pc:spChg chg="add mod">
          <ac:chgData name="Jipeng Huang" userId="ecd7989e-d988-4f35-a2c4-60cf1e6d654f" providerId="ADAL" clId="{672B75B3-58DB-4F36-8A59-52202C39E558}" dt="2020-07-17T03:15:05.044" v="2874" actId="208"/>
          <ac:spMkLst>
            <pc:docMk/>
            <pc:sldMk cId="4009864590" sldId="10351"/>
            <ac:spMk id="105" creationId="{B9468746-E285-4CF8-ADB6-3FCEC0ED2958}"/>
          </ac:spMkLst>
        </pc:spChg>
        <pc:cxnChg chg="add mod">
          <ac:chgData name="Jipeng Huang" userId="ecd7989e-d988-4f35-a2c4-60cf1e6d654f" providerId="ADAL" clId="{672B75B3-58DB-4F36-8A59-52202C39E558}" dt="2020-07-16T10:37:28.506" v="2161" actId="1076"/>
          <ac:cxnSpMkLst>
            <pc:docMk/>
            <pc:sldMk cId="4009864590" sldId="10351"/>
            <ac:cxnSpMk id="8" creationId="{FF63B69A-73C7-4891-9F35-AEC14362ABA0}"/>
          </ac:cxnSpMkLst>
        </pc:cxnChg>
        <pc:cxnChg chg="del mod">
          <ac:chgData name="Jipeng Huang" userId="ecd7989e-d988-4f35-a2c4-60cf1e6d654f" providerId="ADAL" clId="{672B75B3-58DB-4F36-8A59-52202C39E558}" dt="2020-07-16T10:18:17.733" v="1986" actId="478"/>
          <ac:cxnSpMkLst>
            <pc:docMk/>
            <pc:sldMk cId="4009864590" sldId="10351"/>
            <ac:cxnSpMk id="16" creationId="{A257FEE3-1F13-425F-8EE4-6275A63AE2E2}"/>
          </ac:cxnSpMkLst>
        </pc:cxnChg>
        <pc:cxnChg chg="add mod">
          <ac:chgData name="Jipeng Huang" userId="ecd7989e-d988-4f35-a2c4-60cf1e6d654f" providerId="ADAL" clId="{672B75B3-58DB-4F36-8A59-52202C39E558}" dt="2020-07-16T10:37:28.506" v="2161" actId="1076"/>
          <ac:cxnSpMkLst>
            <pc:docMk/>
            <pc:sldMk cId="4009864590" sldId="10351"/>
            <ac:cxnSpMk id="17" creationId="{43FCF3B2-31F3-40C3-B3D4-47AB17898132}"/>
          </ac:cxnSpMkLst>
        </pc:cxnChg>
        <pc:cxnChg chg="del mod">
          <ac:chgData name="Jipeng Huang" userId="ecd7989e-d988-4f35-a2c4-60cf1e6d654f" providerId="ADAL" clId="{672B75B3-58DB-4F36-8A59-52202C39E558}" dt="2020-07-16T10:18:23.126" v="1989" actId="478"/>
          <ac:cxnSpMkLst>
            <pc:docMk/>
            <pc:sldMk cId="4009864590" sldId="10351"/>
            <ac:cxnSpMk id="18" creationId="{B3AA7CA5-30D9-4320-BE4E-9AC4225C3CB8}"/>
          </ac:cxnSpMkLst>
        </pc:cxnChg>
        <pc:cxnChg chg="del mod">
          <ac:chgData name="Jipeng Huang" userId="ecd7989e-d988-4f35-a2c4-60cf1e6d654f" providerId="ADAL" clId="{672B75B3-58DB-4F36-8A59-52202C39E558}" dt="2020-07-16T10:18:20.772" v="1987" actId="478"/>
          <ac:cxnSpMkLst>
            <pc:docMk/>
            <pc:sldMk cId="4009864590" sldId="10351"/>
            <ac:cxnSpMk id="20" creationId="{F05F1E05-C607-439B-B0DF-C6B6F7295E08}"/>
          </ac:cxnSpMkLst>
        </pc:cxnChg>
        <pc:cxnChg chg="add mod">
          <ac:chgData name="Jipeng Huang" userId="ecd7989e-d988-4f35-a2c4-60cf1e6d654f" providerId="ADAL" clId="{672B75B3-58DB-4F36-8A59-52202C39E558}" dt="2020-07-16T10:37:28.506" v="2161" actId="1076"/>
          <ac:cxnSpMkLst>
            <pc:docMk/>
            <pc:sldMk cId="4009864590" sldId="10351"/>
            <ac:cxnSpMk id="25" creationId="{2CCC5695-35A1-4AC1-832A-5BE0294C51C6}"/>
          </ac:cxnSpMkLst>
        </pc:cxnChg>
        <pc:cxnChg chg="del mod">
          <ac:chgData name="Jipeng Huang" userId="ecd7989e-d988-4f35-a2c4-60cf1e6d654f" providerId="ADAL" clId="{672B75B3-58DB-4F36-8A59-52202C39E558}" dt="2020-07-16T10:18:23.126" v="1989" actId="478"/>
          <ac:cxnSpMkLst>
            <pc:docMk/>
            <pc:sldMk cId="4009864590" sldId="10351"/>
            <ac:cxnSpMk id="26" creationId="{863F04AB-6D2C-4C1F-82B0-E02F87EB5033}"/>
          </ac:cxnSpMkLst>
        </pc:cxnChg>
        <pc:cxnChg chg="del mod">
          <ac:chgData name="Jipeng Huang" userId="ecd7989e-d988-4f35-a2c4-60cf1e6d654f" providerId="ADAL" clId="{672B75B3-58DB-4F36-8A59-52202C39E558}" dt="2020-07-16T10:18:23.126" v="1989" actId="478"/>
          <ac:cxnSpMkLst>
            <pc:docMk/>
            <pc:sldMk cId="4009864590" sldId="10351"/>
            <ac:cxnSpMk id="28" creationId="{36B0241D-8E4D-4D1C-8355-C4EBB71BBE92}"/>
          </ac:cxnSpMkLst>
        </pc:cxnChg>
        <pc:cxnChg chg="del mod">
          <ac:chgData name="Jipeng Huang" userId="ecd7989e-d988-4f35-a2c4-60cf1e6d654f" providerId="ADAL" clId="{672B75B3-58DB-4F36-8A59-52202C39E558}" dt="2020-07-16T09:38:54.475" v="1980" actId="478"/>
          <ac:cxnSpMkLst>
            <pc:docMk/>
            <pc:sldMk cId="4009864590" sldId="10351"/>
            <ac:cxnSpMk id="32" creationId="{A0E46C16-5C8A-4B12-A417-62D604AF6A60}"/>
          </ac:cxnSpMkLst>
        </pc:cxnChg>
        <pc:cxnChg chg="del mod">
          <ac:chgData name="Jipeng Huang" userId="ecd7989e-d988-4f35-a2c4-60cf1e6d654f" providerId="ADAL" clId="{672B75B3-58DB-4F36-8A59-52202C39E558}" dt="2020-07-16T09:38:54.475" v="1980" actId="478"/>
          <ac:cxnSpMkLst>
            <pc:docMk/>
            <pc:sldMk cId="4009864590" sldId="10351"/>
            <ac:cxnSpMk id="34" creationId="{ED9D8513-E252-4654-A724-9F205BB3674B}"/>
          </ac:cxnSpMkLst>
        </pc:cxnChg>
        <pc:cxnChg chg="del mod">
          <ac:chgData name="Jipeng Huang" userId="ecd7989e-d988-4f35-a2c4-60cf1e6d654f" providerId="ADAL" clId="{672B75B3-58DB-4F36-8A59-52202C39E558}" dt="2020-07-16T10:18:24.241" v="1990" actId="478"/>
          <ac:cxnSpMkLst>
            <pc:docMk/>
            <pc:sldMk cId="4009864590" sldId="10351"/>
            <ac:cxnSpMk id="36" creationId="{FD749BCE-A2BC-404D-8B69-023EFA793FBF}"/>
          </ac:cxnSpMkLst>
        </pc:cxnChg>
        <pc:cxnChg chg="add del mod">
          <ac:chgData name="Jipeng Huang" userId="ecd7989e-d988-4f35-a2c4-60cf1e6d654f" providerId="ADAL" clId="{672B75B3-58DB-4F36-8A59-52202C39E558}" dt="2020-07-16T10:25:38.215" v="2117" actId="478"/>
          <ac:cxnSpMkLst>
            <pc:docMk/>
            <pc:sldMk cId="4009864590" sldId="10351"/>
            <ac:cxnSpMk id="39" creationId="{2A06D2F1-3941-4916-BC32-B9F4D4DED674}"/>
          </ac:cxnSpMkLst>
        </pc:cxnChg>
        <pc:cxnChg chg="add del mod">
          <ac:chgData name="Jipeng Huang" userId="ecd7989e-d988-4f35-a2c4-60cf1e6d654f" providerId="ADAL" clId="{672B75B3-58DB-4F36-8A59-52202C39E558}" dt="2020-07-16T10:25:39.783" v="2119" actId="478"/>
          <ac:cxnSpMkLst>
            <pc:docMk/>
            <pc:sldMk cId="4009864590" sldId="10351"/>
            <ac:cxnSpMk id="45" creationId="{E4AD2A8B-9273-47B1-AC46-9C5D7984DA60}"/>
          </ac:cxnSpMkLst>
        </pc:cxnChg>
        <pc:cxnChg chg="add del mod">
          <ac:chgData name="Jipeng Huang" userId="ecd7989e-d988-4f35-a2c4-60cf1e6d654f" providerId="ADAL" clId="{672B75B3-58DB-4F36-8A59-52202C39E558}" dt="2020-07-16T10:25:39.027" v="2118" actId="478"/>
          <ac:cxnSpMkLst>
            <pc:docMk/>
            <pc:sldMk cId="4009864590" sldId="10351"/>
            <ac:cxnSpMk id="56" creationId="{06C86053-FC07-4AED-8232-2CDE193614B0}"/>
          </ac:cxnSpMkLst>
        </pc:cxnChg>
        <pc:cxnChg chg="add del mod">
          <ac:chgData name="Jipeng Huang" userId="ecd7989e-d988-4f35-a2c4-60cf1e6d654f" providerId="ADAL" clId="{672B75B3-58DB-4F36-8A59-52202C39E558}" dt="2020-07-16T10:25:42.646" v="2121" actId="478"/>
          <ac:cxnSpMkLst>
            <pc:docMk/>
            <pc:sldMk cId="4009864590" sldId="10351"/>
            <ac:cxnSpMk id="70" creationId="{8460E485-9B83-496C-A31B-52B05E7D4858}"/>
          </ac:cxnSpMkLst>
        </pc:cxnChg>
        <pc:cxnChg chg="add del mod">
          <ac:chgData name="Jipeng Huang" userId="ecd7989e-d988-4f35-a2c4-60cf1e6d654f" providerId="ADAL" clId="{672B75B3-58DB-4F36-8A59-52202C39E558}" dt="2020-07-16T10:25:40.502" v="2120" actId="478"/>
          <ac:cxnSpMkLst>
            <pc:docMk/>
            <pc:sldMk cId="4009864590" sldId="10351"/>
            <ac:cxnSpMk id="74" creationId="{3691B83D-182D-4E21-B0DD-1BF9C17D787C}"/>
          </ac:cxnSpMkLst>
        </pc:cxnChg>
        <pc:cxnChg chg="add del mod">
          <ac:chgData name="Jipeng Huang" userId="ecd7989e-d988-4f35-a2c4-60cf1e6d654f" providerId="ADAL" clId="{672B75B3-58DB-4F36-8A59-52202C39E558}" dt="2020-07-16T10:25:26.899" v="2116" actId="478"/>
          <ac:cxnSpMkLst>
            <pc:docMk/>
            <pc:sldMk cId="4009864590" sldId="10351"/>
            <ac:cxnSpMk id="80" creationId="{E6C8223F-B48C-4B07-83F4-A6B0458A3F68}"/>
          </ac:cxnSpMkLst>
        </pc:cxnChg>
        <pc:cxnChg chg="add mod">
          <ac:chgData name="Jipeng Huang" userId="ecd7989e-d988-4f35-a2c4-60cf1e6d654f" providerId="ADAL" clId="{672B75B3-58DB-4F36-8A59-52202C39E558}" dt="2020-07-16T10:37:28.506" v="2161" actId="1076"/>
          <ac:cxnSpMkLst>
            <pc:docMk/>
            <pc:sldMk cId="4009864590" sldId="10351"/>
            <ac:cxnSpMk id="84" creationId="{6FC86232-6270-484E-AA79-E88F19114849}"/>
          </ac:cxnSpMkLst>
        </pc:cxnChg>
        <pc:cxnChg chg="add mod">
          <ac:chgData name="Jipeng Huang" userId="ecd7989e-d988-4f35-a2c4-60cf1e6d654f" providerId="ADAL" clId="{672B75B3-58DB-4F36-8A59-52202C39E558}" dt="2020-07-16T10:37:28.506" v="2161" actId="1076"/>
          <ac:cxnSpMkLst>
            <pc:docMk/>
            <pc:sldMk cId="4009864590" sldId="10351"/>
            <ac:cxnSpMk id="86" creationId="{43C5D4B6-3F3A-428C-B995-4EB9F605D79A}"/>
          </ac:cxnSpMkLst>
        </pc:cxnChg>
        <pc:cxnChg chg="add mod">
          <ac:chgData name="Jipeng Huang" userId="ecd7989e-d988-4f35-a2c4-60cf1e6d654f" providerId="ADAL" clId="{672B75B3-58DB-4F36-8A59-52202C39E558}" dt="2020-07-16T10:37:28.506" v="2161" actId="1076"/>
          <ac:cxnSpMkLst>
            <pc:docMk/>
            <pc:sldMk cId="4009864590" sldId="10351"/>
            <ac:cxnSpMk id="90" creationId="{9976CDBB-9FFC-495A-BB46-FBF2D09EF10A}"/>
          </ac:cxnSpMkLst>
        </pc:cxnChg>
        <pc:cxnChg chg="add mod">
          <ac:chgData name="Jipeng Huang" userId="ecd7989e-d988-4f35-a2c4-60cf1e6d654f" providerId="ADAL" clId="{672B75B3-58DB-4F36-8A59-52202C39E558}" dt="2020-07-16T10:37:28.506" v="2161" actId="1076"/>
          <ac:cxnSpMkLst>
            <pc:docMk/>
            <pc:sldMk cId="4009864590" sldId="10351"/>
            <ac:cxnSpMk id="94" creationId="{E57F7460-D5A5-45E2-B556-09A102BD4AFF}"/>
          </ac:cxnSpMkLst>
        </pc:cxnChg>
        <pc:cxnChg chg="add mod">
          <ac:chgData name="Jipeng Huang" userId="ecd7989e-d988-4f35-a2c4-60cf1e6d654f" providerId="ADAL" clId="{672B75B3-58DB-4F36-8A59-52202C39E558}" dt="2020-07-16T10:37:28.506" v="2161" actId="1076"/>
          <ac:cxnSpMkLst>
            <pc:docMk/>
            <pc:sldMk cId="4009864590" sldId="10351"/>
            <ac:cxnSpMk id="98" creationId="{80F1F1CB-71D1-4C5E-A7DB-B541F706A0A4}"/>
          </ac:cxnSpMkLst>
        </pc:cxnChg>
        <pc:cxnChg chg="add mod">
          <ac:chgData name="Jipeng Huang" userId="ecd7989e-d988-4f35-a2c4-60cf1e6d654f" providerId="ADAL" clId="{672B75B3-58DB-4F36-8A59-52202C39E558}" dt="2020-07-16T10:37:28.506" v="2161" actId="1076"/>
          <ac:cxnSpMkLst>
            <pc:docMk/>
            <pc:sldMk cId="4009864590" sldId="10351"/>
            <ac:cxnSpMk id="102" creationId="{050128C8-9377-4B7D-9FA7-28EC4F95A067}"/>
          </ac:cxnSpMkLst>
        </pc:cxnChg>
      </pc:sldChg>
      <pc:sldChg chg="addSp delSp modSp add mod modNotesTx">
        <pc:chgData name="Jipeng Huang" userId="ecd7989e-d988-4f35-a2c4-60cf1e6d654f" providerId="ADAL" clId="{672B75B3-58DB-4F36-8A59-52202C39E558}" dt="2020-07-21T02:02:22.168" v="7990" actId="20577"/>
        <pc:sldMkLst>
          <pc:docMk/>
          <pc:sldMk cId="4148518927" sldId="10352"/>
        </pc:sldMkLst>
        <pc:spChg chg="add mod">
          <ac:chgData name="Jipeng Huang" userId="ecd7989e-d988-4f35-a2c4-60cf1e6d654f" providerId="ADAL" clId="{672B75B3-58DB-4F36-8A59-52202C39E558}" dt="2020-07-20T06:09:25.225" v="6395" actId="1076"/>
          <ac:spMkLst>
            <pc:docMk/>
            <pc:sldMk cId="4148518927" sldId="10352"/>
            <ac:spMk id="3" creationId="{2CCBB2FD-04A2-4F41-8507-4017184E29F8}"/>
          </ac:spMkLst>
        </pc:spChg>
        <pc:spChg chg="add del mod">
          <ac:chgData name="Jipeng Huang" userId="ecd7989e-d988-4f35-a2c4-60cf1e6d654f" providerId="ADAL" clId="{672B75B3-58DB-4F36-8A59-52202C39E558}" dt="2020-07-20T06:04:36.782" v="6121" actId="478"/>
          <ac:spMkLst>
            <pc:docMk/>
            <pc:sldMk cId="4148518927" sldId="10352"/>
            <ac:spMk id="4" creationId="{04AE2E77-EE70-4EDE-85AD-17D0A4AB4A39}"/>
          </ac:spMkLst>
        </pc:spChg>
        <pc:spChg chg="add del">
          <ac:chgData name="Jipeng Huang" userId="ecd7989e-d988-4f35-a2c4-60cf1e6d654f" providerId="ADAL" clId="{672B75B3-58DB-4F36-8A59-52202C39E558}" dt="2020-07-20T09:46:55.799" v="7763" actId="22"/>
          <ac:spMkLst>
            <pc:docMk/>
            <pc:sldMk cId="4148518927" sldId="10352"/>
            <ac:spMk id="4" creationId="{C2264E9C-57BB-4335-95EC-5E3BB9CCAB77}"/>
          </ac:spMkLst>
        </pc:spChg>
        <pc:spChg chg="add mod">
          <ac:chgData name="Jipeng Huang" userId="ecd7989e-d988-4f35-a2c4-60cf1e6d654f" providerId="ADAL" clId="{672B75B3-58DB-4F36-8A59-52202C39E558}" dt="2020-07-20T06:10:35.983" v="6413" actId="20577"/>
          <ac:spMkLst>
            <pc:docMk/>
            <pc:sldMk cId="4148518927" sldId="10352"/>
            <ac:spMk id="5" creationId="{673D0500-E798-4E08-A90D-726D16093A56}"/>
          </ac:spMkLst>
        </pc:spChg>
        <pc:spChg chg="del">
          <ac:chgData name="Jipeng Huang" userId="ecd7989e-d988-4f35-a2c4-60cf1e6d654f" providerId="ADAL" clId="{672B75B3-58DB-4F36-8A59-52202C39E558}" dt="2020-07-16T10:37:37.761" v="2163" actId="478"/>
          <ac:spMkLst>
            <pc:docMk/>
            <pc:sldMk cId="4148518927" sldId="10352"/>
            <ac:spMk id="5" creationId="{737ABB28-982C-4A66-8E56-8137A1A3CED1}"/>
          </ac:spMkLst>
        </pc:spChg>
        <pc:spChg chg="add del">
          <ac:chgData name="Jipeng Huang" userId="ecd7989e-d988-4f35-a2c4-60cf1e6d654f" providerId="ADAL" clId="{672B75B3-58DB-4F36-8A59-52202C39E558}" dt="2020-07-20T09:47:07.619" v="7766" actId="478"/>
          <ac:spMkLst>
            <pc:docMk/>
            <pc:sldMk cId="4148518927" sldId="10352"/>
            <ac:spMk id="6" creationId="{1AB0A4C1-0FAF-41BD-BCDC-6F26203D9A12}"/>
          </ac:spMkLst>
        </pc:spChg>
        <pc:spChg chg="mod">
          <ac:chgData name="Jipeng Huang" userId="ecd7989e-d988-4f35-a2c4-60cf1e6d654f" providerId="ADAL" clId="{672B75B3-58DB-4F36-8A59-52202C39E558}" dt="2020-07-20T06:09:25.225" v="6395" actId="1076"/>
          <ac:spMkLst>
            <pc:docMk/>
            <pc:sldMk cId="4148518927" sldId="10352"/>
            <ac:spMk id="7" creationId="{A3DF0343-C0DA-457C-8539-0AE91BD0ACAA}"/>
          </ac:spMkLst>
        </pc:spChg>
        <pc:spChg chg="add mod">
          <ac:chgData name="Jipeng Huang" userId="ecd7989e-d988-4f35-a2c4-60cf1e6d654f" providerId="ADAL" clId="{672B75B3-58DB-4F36-8A59-52202C39E558}" dt="2020-07-20T06:09:25.225" v="6395" actId="1076"/>
          <ac:spMkLst>
            <pc:docMk/>
            <pc:sldMk cId="4148518927" sldId="10352"/>
            <ac:spMk id="15" creationId="{306B92C3-3C80-4941-8451-3625D00A6EA4}"/>
          </ac:spMkLst>
        </pc:spChg>
        <pc:spChg chg="add mod">
          <ac:chgData name="Jipeng Huang" userId="ecd7989e-d988-4f35-a2c4-60cf1e6d654f" providerId="ADAL" clId="{672B75B3-58DB-4F36-8A59-52202C39E558}" dt="2020-07-20T06:09:25.225" v="6395" actId="1076"/>
          <ac:spMkLst>
            <pc:docMk/>
            <pc:sldMk cId="4148518927" sldId="10352"/>
            <ac:spMk id="16" creationId="{12B7E704-59DB-4BCB-BA07-4E5D3F885B94}"/>
          </ac:spMkLst>
        </pc:spChg>
        <pc:spChg chg="add mod">
          <ac:chgData name="Jipeng Huang" userId="ecd7989e-d988-4f35-a2c4-60cf1e6d654f" providerId="ADAL" clId="{672B75B3-58DB-4F36-8A59-52202C39E558}" dt="2020-07-20T06:09:25.225" v="6395" actId="1076"/>
          <ac:spMkLst>
            <pc:docMk/>
            <pc:sldMk cId="4148518927" sldId="10352"/>
            <ac:spMk id="18" creationId="{740D600F-3169-4082-85D1-C9D6FA2359B2}"/>
          </ac:spMkLst>
        </pc:spChg>
        <pc:spChg chg="add mod">
          <ac:chgData name="Jipeng Huang" userId="ecd7989e-d988-4f35-a2c4-60cf1e6d654f" providerId="ADAL" clId="{672B75B3-58DB-4F36-8A59-52202C39E558}" dt="2020-07-20T06:09:25.225" v="6395" actId="1076"/>
          <ac:spMkLst>
            <pc:docMk/>
            <pc:sldMk cId="4148518927" sldId="10352"/>
            <ac:spMk id="33" creationId="{6CF9DA4E-4233-4121-9152-BC085B42FB64}"/>
          </ac:spMkLst>
        </pc:spChg>
        <pc:spChg chg="del">
          <ac:chgData name="Jipeng Huang" userId="ecd7989e-d988-4f35-a2c4-60cf1e6d654f" providerId="ADAL" clId="{672B75B3-58DB-4F36-8A59-52202C39E558}" dt="2020-07-16T10:37:37.761" v="2163" actId="478"/>
          <ac:spMkLst>
            <pc:docMk/>
            <pc:sldMk cId="4148518927" sldId="10352"/>
            <ac:spMk id="42" creationId="{86AE9DF7-51C9-4B09-8978-ECB9EE72B6B7}"/>
          </ac:spMkLst>
        </pc:spChg>
        <pc:spChg chg="del">
          <ac:chgData name="Jipeng Huang" userId="ecd7989e-d988-4f35-a2c4-60cf1e6d654f" providerId="ADAL" clId="{672B75B3-58DB-4F36-8A59-52202C39E558}" dt="2020-07-16T10:37:37.761" v="2163" actId="478"/>
          <ac:spMkLst>
            <pc:docMk/>
            <pc:sldMk cId="4148518927" sldId="10352"/>
            <ac:spMk id="44" creationId="{13EFBE0B-EDE7-4248-9009-FE53B39F7571}"/>
          </ac:spMkLst>
        </pc:spChg>
        <pc:spChg chg="del">
          <ac:chgData name="Jipeng Huang" userId="ecd7989e-d988-4f35-a2c4-60cf1e6d654f" providerId="ADAL" clId="{672B75B3-58DB-4F36-8A59-52202C39E558}" dt="2020-07-16T10:37:37.761" v="2163" actId="478"/>
          <ac:spMkLst>
            <pc:docMk/>
            <pc:sldMk cId="4148518927" sldId="10352"/>
            <ac:spMk id="46" creationId="{CC066A34-0F42-419E-9B12-745172987E71}"/>
          </ac:spMkLst>
        </pc:spChg>
        <pc:spChg chg="del">
          <ac:chgData name="Jipeng Huang" userId="ecd7989e-d988-4f35-a2c4-60cf1e6d654f" providerId="ADAL" clId="{672B75B3-58DB-4F36-8A59-52202C39E558}" dt="2020-07-16T10:37:37.761" v="2163" actId="478"/>
          <ac:spMkLst>
            <pc:docMk/>
            <pc:sldMk cId="4148518927" sldId="10352"/>
            <ac:spMk id="48" creationId="{F8DB6FA0-7718-400C-A6EC-8E2C9E77FEC9}"/>
          </ac:spMkLst>
        </pc:spChg>
        <pc:spChg chg="del">
          <ac:chgData name="Jipeng Huang" userId="ecd7989e-d988-4f35-a2c4-60cf1e6d654f" providerId="ADAL" clId="{672B75B3-58DB-4F36-8A59-52202C39E558}" dt="2020-07-16T10:37:37.761" v="2163" actId="478"/>
          <ac:spMkLst>
            <pc:docMk/>
            <pc:sldMk cId="4148518927" sldId="10352"/>
            <ac:spMk id="50" creationId="{E8D2A345-BBEE-4F9E-8ABB-7E097BCD141C}"/>
          </ac:spMkLst>
        </pc:spChg>
        <pc:spChg chg="del">
          <ac:chgData name="Jipeng Huang" userId="ecd7989e-d988-4f35-a2c4-60cf1e6d654f" providerId="ADAL" clId="{672B75B3-58DB-4F36-8A59-52202C39E558}" dt="2020-07-16T10:37:37.761" v="2163" actId="478"/>
          <ac:spMkLst>
            <pc:docMk/>
            <pc:sldMk cId="4148518927" sldId="10352"/>
            <ac:spMk id="52" creationId="{ABB025B2-DE8D-4493-ACB3-BE336B0C1F6A}"/>
          </ac:spMkLst>
        </pc:spChg>
        <pc:spChg chg="del">
          <ac:chgData name="Jipeng Huang" userId="ecd7989e-d988-4f35-a2c4-60cf1e6d654f" providerId="ADAL" clId="{672B75B3-58DB-4F36-8A59-52202C39E558}" dt="2020-07-16T10:37:37.761" v="2163" actId="478"/>
          <ac:spMkLst>
            <pc:docMk/>
            <pc:sldMk cId="4148518927" sldId="10352"/>
            <ac:spMk id="105" creationId="{B9468746-E285-4CF8-ADB6-3FCEC0ED2958}"/>
          </ac:spMkLst>
        </pc:spChg>
        <pc:graphicFrameChg chg="add mod modGraphic">
          <ac:chgData name="Jipeng Huang" userId="ecd7989e-d988-4f35-a2c4-60cf1e6d654f" providerId="ADAL" clId="{672B75B3-58DB-4F36-8A59-52202C39E558}" dt="2020-07-20T06:09:25.225" v="6395" actId="1076"/>
          <ac:graphicFrameMkLst>
            <pc:docMk/>
            <pc:sldMk cId="4148518927" sldId="10352"/>
            <ac:graphicFrameMk id="2" creationId="{53AAB7A6-F086-4660-8413-94F5607B9A73}"/>
          </ac:graphicFrameMkLst>
        </pc:graphicFrameChg>
        <pc:graphicFrameChg chg="add del mod">
          <ac:chgData name="Jipeng Huang" userId="ecd7989e-d988-4f35-a2c4-60cf1e6d654f" providerId="ADAL" clId="{672B75B3-58DB-4F36-8A59-52202C39E558}" dt="2020-07-16T10:52:37.229" v="2342" actId="22"/>
          <ac:graphicFrameMkLst>
            <pc:docMk/>
            <pc:sldMk cId="4148518927" sldId="10352"/>
            <ac:graphicFrameMk id="4" creationId="{E25C2ECC-1284-4600-BD9F-7DF2D171D90A}"/>
          </ac:graphicFrameMkLst>
        </pc:graphicFrameChg>
        <pc:graphicFrameChg chg="add del mod">
          <ac:chgData name="Jipeng Huang" userId="ecd7989e-d988-4f35-a2c4-60cf1e6d654f" providerId="ADAL" clId="{672B75B3-58DB-4F36-8A59-52202C39E558}" dt="2020-07-16T10:52:34.824" v="2340" actId="22"/>
          <ac:graphicFrameMkLst>
            <pc:docMk/>
            <pc:sldMk cId="4148518927" sldId="10352"/>
            <ac:graphicFrameMk id="10" creationId="{263E4278-1B64-4608-9DAE-B48054D1DFE6}"/>
          </ac:graphicFrameMkLst>
        </pc:graphicFrameChg>
        <pc:graphicFrameChg chg="add mod modGraphic">
          <ac:chgData name="Jipeng Huang" userId="ecd7989e-d988-4f35-a2c4-60cf1e6d654f" providerId="ADAL" clId="{672B75B3-58DB-4F36-8A59-52202C39E558}" dt="2020-07-20T06:09:25.225" v="6395" actId="1076"/>
          <ac:graphicFrameMkLst>
            <pc:docMk/>
            <pc:sldMk cId="4148518927" sldId="10352"/>
            <ac:graphicFrameMk id="11" creationId="{D71F57F4-D670-45C5-BE98-B347C75CC117}"/>
          </ac:graphicFrameMkLst>
        </pc:graphicFrameChg>
        <pc:graphicFrameChg chg="add mod modGraphic">
          <ac:chgData name="Jipeng Huang" userId="ecd7989e-d988-4f35-a2c4-60cf1e6d654f" providerId="ADAL" clId="{672B75B3-58DB-4F36-8A59-52202C39E558}" dt="2020-07-20T06:09:25.225" v="6395" actId="1076"/>
          <ac:graphicFrameMkLst>
            <pc:docMk/>
            <pc:sldMk cId="4148518927" sldId="10352"/>
            <ac:graphicFrameMk id="12" creationId="{8E1C1C44-8617-429E-B3B5-21BB9181E559}"/>
          </ac:graphicFrameMkLst>
        </pc:graphicFrameChg>
        <pc:graphicFrameChg chg="add mod modGraphic">
          <ac:chgData name="Jipeng Huang" userId="ecd7989e-d988-4f35-a2c4-60cf1e6d654f" providerId="ADAL" clId="{672B75B3-58DB-4F36-8A59-52202C39E558}" dt="2020-07-20T06:09:25.225" v="6395" actId="1076"/>
          <ac:graphicFrameMkLst>
            <pc:docMk/>
            <pc:sldMk cId="4148518927" sldId="10352"/>
            <ac:graphicFrameMk id="13" creationId="{037FC3D0-1440-4BF3-BF10-104ABF4E5334}"/>
          </ac:graphicFrameMkLst>
        </pc:graphicFrameChg>
        <pc:cxnChg chg="del mod">
          <ac:chgData name="Jipeng Huang" userId="ecd7989e-d988-4f35-a2c4-60cf1e6d654f" providerId="ADAL" clId="{672B75B3-58DB-4F36-8A59-52202C39E558}" dt="2020-07-16T10:37:37.761" v="2163" actId="478"/>
          <ac:cxnSpMkLst>
            <pc:docMk/>
            <pc:sldMk cId="4148518927" sldId="10352"/>
            <ac:cxnSpMk id="8" creationId="{FF63B69A-73C7-4891-9F35-AEC14362ABA0}"/>
          </ac:cxnSpMkLst>
        </pc:cxnChg>
        <pc:cxnChg chg="mod">
          <ac:chgData name="Jipeng Huang" userId="ecd7989e-d988-4f35-a2c4-60cf1e6d654f" providerId="ADAL" clId="{672B75B3-58DB-4F36-8A59-52202C39E558}" dt="2020-07-20T06:09:16.973" v="6394" actId="1036"/>
          <ac:cxnSpMkLst>
            <pc:docMk/>
            <pc:sldMk cId="4148518927" sldId="10352"/>
            <ac:cxnSpMk id="9" creationId="{D742F338-5C0C-3D4D-89E4-4C4F263DD2F2}"/>
          </ac:cxnSpMkLst>
        </pc:cxnChg>
        <pc:cxnChg chg="del mod">
          <ac:chgData name="Jipeng Huang" userId="ecd7989e-d988-4f35-a2c4-60cf1e6d654f" providerId="ADAL" clId="{672B75B3-58DB-4F36-8A59-52202C39E558}" dt="2020-07-16T10:37:37.761" v="2163" actId="478"/>
          <ac:cxnSpMkLst>
            <pc:docMk/>
            <pc:sldMk cId="4148518927" sldId="10352"/>
            <ac:cxnSpMk id="17" creationId="{43FCF3B2-31F3-40C3-B3D4-47AB17898132}"/>
          </ac:cxnSpMkLst>
        </pc:cxnChg>
        <pc:cxnChg chg="del mod">
          <ac:chgData name="Jipeng Huang" userId="ecd7989e-d988-4f35-a2c4-60cf1e6d654f" providerId="ADAL" clId="{672B75B3-58DB-4F36-8A59-52202C39E558}" dt="2020-07-16T10:37:37.761" v="2163" actId="478"/>
          <ac:cxnSpMkLst>
            <pc:docMk/>
            <pc:sldMk cId="4148518927" sldId="10352"/>
            <ac:cxnSpMk id="25" creationId="{2CCC5695-35A1-4AC1-832A-5BE0294C51C6}"/>
          </ac:cxnSpMkLst>
        </pc:cxnChg>
        <pc:cxnChg chg="del mod">
          <ac:chgData name="Jipeng Huang" userId="ecd7989e-d988-4f35-a2c4-60cf1e6d654f" providerId="ADAL" clId="{672B75B3-58DB-4F36-8A59-52202C39E558}" dt="2020-07-16T10:37:37.761" v="2163" actId="478"/>
          <ac:cxnSpMkLst>
            <pc:docMk/>
            <pc:sldMk cId="4148518927" sldId="10352"/>
            <ac:cxnSpMk id="84" creationId="{6FC86232-6270-484E-AA79-E88F19114849}"/>
          </ac:cxnSpMkLst>
        </pc:cxnChg>
        <pc:cxnChg chg="del mod">
          <ac:chgData name="Jipeng Huang" userId="ecd7989e-d988-4f35-a2c4-60cf1e6d654f" providerId="ADAL" clId="{672B75B3-58DB-4F36-8A59-52202C39E558}" dt="2020-07-16T10:37:37.761" v="2163" actId="478"/>
          <ac:cxnSpMkLst>
            <pc:docMk/>
            <pc:sldMk cId="4148518927" sldId="10352"/>
            <ac:cxnSpMk id="86" creationId="{43C5D4B6-3F3A-428C-B995-4EB9F605D79A}"/>
          </ac:cxnSpMkLst>
        </pc:cxnChg>
        <pc:cxnChg chg="del mod">
          <ac:chgData name="Jipeng Huang" userId="ecd7989e-d988-4f35-a2c4-60cf1e6d654f" providerId="ADAL" clId="{672B75B3-58DB-4F36-8A59-52202C39E558}" dt="2020-07-16T10:37:37.761" v="2163" actId="478"/>
          <ac:cxnSpMkLst>
            <pc:docMk/>
            <pc:sldMk cId="4148518927" sldId="10352"/>
            <ac:cxnSpMk id="90" creationId="{9976CDBB-9FFC-495A-BB46-FBF2D09EF10A}"/>
          </ac:cxnSpMkLst>
        </pc:cxnChg>
        <pc:cxnChg chg="del mod">
          <ac:chgData name="Jipeng Huang" userId="ecd7989e-d988-4f35-a2c4-60cf1e6d654f" providerId="ADAL" clId="{672B75B3-58DB-4F36-8A59-52202C39E558}" dt="2020-07-16T10:37:37.761" v="2163" actId="478"/>
          <ac:cxnSpMkLst>
            <pc:docMk/>
            <pc:sldMk cId="4148518927" sldId="10352"/>
            <ac:cxnSpMk id="94" creationId="{E57F7460-D5A5-45E2-B556-09A102BD4AFF}"/>
          </ac:cxnSpMkLst>
        </pc:cxnChg>
        <pc:cxnChg chg="del mod">
          <ac:chgData name="Jipeng Huang" userId="ecd7989e-d988-4f35-a2c4-60cf1e6d654f" providerId="ADAL" clId="{672B75B3-58DB-4F36-8A59-52202C39E558}" dt="2020-07-16T10:37:37.761" v="2163" actId="478"/>
          <ac:cxnSpMkLst>
            <pc:docMk/>
            <pc:sldMk cId="4148518927" sldId="10352"/>
            <ac:cxnSpMk id="98" creationId="{80F1F1CB-71D1-4C5E-A7DB-B541F706A0A4}"/>
          </ac:cxnSpMkLst>
        </pc:cxnChg>
        <pc:cxnChg chg="del mod">
          <ac:chgData name="Jipeng Huang" userId="ecd7989e-d988-4f35-a2c4-60cf1e6d654f" providerId="ADAL" clId="{672B75B3-58DB-4F36-8A59-52202C39E558}" dt="2020-07-16T10:37:37.761" v="2163" actId="478"/>
          <ac:cxnSpMkLst>
            <pc:docMk/>
            <pc:sldMk cId="4148518927" sldId="10352"/>
            <ac:cxnSpMk id="102" creationId="{050128C8-9377-4B7D-9FA7-28EC4F95A067}"/>
          </ac:cxnSpMkLst>
        </pc:cxnChg>
      </pc:sldChg>
      <pc:sldChg chg="addSp delSp modSp add mod modNotesTx">
        <pc:chgData name="Jipeng Huang" userId="ecd7989e-d988-4f35-a2c4-60cf1e6d654f" providerId="ADAL" clId="{672B75B3-58DB-4F36-8A59-52202C39E558}" dt="2020-07-21T02:06:22.256" v="8012" actId="20577"/>
        <pc:sldMkLst>
          <pc:docMk/>
          <pc:sldMk cId="1671226081" sldId="10353"/>
        </pc:sldMkLst>
        <pc:spChg chg="add mod">
          <ac:chgData name="Jipeng Huang" userId="ecd7989e-d988-4f35-a2c4-60cf1e6d654f" providerId="ADAL" clId="{672B75B3-58DB-4F36-8A59-52202C39E558}" dt="2020-07-17T05:42:32.698" v="3464" actId="1076"/>
          <ac:spMkLst>
            <pc:docMk/>
            <pc:sldMk cId="1671226081" sldId="10353"/>
            <ac:spMk id="3" creationId="{F83C141D-E7C2-4C6B-B94F-F490CF981FD9}"/>
          </ac:spMkLst>
        </pc:spChg>
        <pc:spChg chg="add mod">
          <ac:chgData name="Jipeng Huang" userId="ecd7989e-d988-4f35-a2c4-60cf1e6d654f" providerId="ADAL" clId="{672B75B3-58DB-4F36-8A59-52202C39E558}" dt="2020-07-20T07:56:30.864" v="6985" actId="20577"/>
          <ac:spMkLst>
            <pc:docMk/>
            <pc:sldMk cId="1671226081" sldId="10353"/>
            <ac:spMk id="4" creationId="{8A159F21-819F-47E2-BC27-9AC19B0FEA41}"/>
          </ac:spMkLst>
        </pc:spChg>
        <pc:spChg chg="mod">
          <ac:chgData name="Jipeng Huang" userId="ecd7989e-d988-4f35-a2c4-60cf1e6d654f" providerId="ADAL" clId="{672B75B3-58DB-4F36-8A59-52202C39E558}" dt="2020-07-20T07:39:12.026" v="6662" actId="20577"/>
          <ac:spMkLst>
            <pc:docMk/>
            <pc:sldMk cId="1671226081" sldId="10353"/>
            <ac:spMk id="7" creationId="{A3DF0343-C0DA-457C-8539-0AE91BD0ACAA}"/>
          </ac:spMkLst>
        </pc:spChg>
        <pc:spChg chg="del">
          <ac:chgData name="Jipeng Huang" userId="ecd7989e-d988-4f35-a2c4-60cf1e6d654f" providerId="ADAL" clId="{672B75B3-58DB-4F36-8A59-52202C39E558}" dt="2020-07-16T11:36:57.677" v="2664" actId="478"/>
          <ac:spMkLst>
            <pc:docMk/>
            <pc:sldMk cId="1671226081" sldId="10353"/>
            <ac:spMk id="43" creationId="{E6520A43-810A-4762-AA26-485CA817D140}"/>
          </ac:spMkLst>
        </pc:spChg>
        <pc:spChg chg="del">
          <ac:chgData name="Jipeng Huang" userId="ecd7989e-d988-4f35-a2c4-60cf1e6d654f" providerId="ADAL" clId="{672B75B3-58DB-4F36-8A59-52202C39E558}" dt="2020-07-16T11:36:56.315" v="2663" actId="478"/>
          <ac:spMkLst>
            <pc:docMk/>
            <pc:sldMk cId="1671226081" sldId="10353"/>
            <ac:spMk id="44" creationId="{CF2935E5-2BA8-4854-B9D5-41BB4AC0254A}"/>
          </ac:spMkLst>
        </pc:spChg>
        <pc:spChg chg="del">
          <ac:chgData name="Jipeng Huang" userId="ecd7989e-d988-4f35-a2c4-60cf1e6d654f" providerId="ADAL" clId="{672B75B3-58DB-4F36-8A59-52202C39E558}" dt="2020-07-16T11:36:56.315" v="2663" actId="478"/>
          <ac:spMkLst>
            <pc:docMk/>
            <pc:sldMk cId="1671226081" sldId="10353"/>
            <ac:spMk id="45" creationId="{50DD5BED-420A-44C6-926C-B1EDF15D4C30}"/>
          </ac:spMkLst>
        </pc:spChg>
        <pc:spChg chg="del">
          <ac:chgData name="Jipeng Huang" userId="ecd7989e-d988-4f35-a2c4-60cf1e6d654f" providerId="ADAL" clId="{672B75B3-58DB-4F36-8A59-52202C39E558}" dt="2020-07-16T11:36:56.315" v="2663" actId="478"/>
          <ac:spMkLst>
            <pc:docMk/>
            <pc:sldMk cId="1671226081" sldId="10353"/>
            <ac:spMk id="46" creationId="{A2B09E03-1BFA-42F4-B2BD-BB4366D42901}"/>
          </ac:spMkLst>
        </pc:spChg>
        <pc:spChg chg="del">
          <ac:chgData name="Jipeng Huang" userId="ecd7989e-d988-4f35-a2c4-60cf1e6d654f" providerId="ADAL" clId="{672B75B3-58DB-4F36-8A59-52202C39E558}" dt="2020-07-16T11:36:56.315" v="2663" actId="478"/>
          <ac:spMkLst>
            <pc:docMk/>
            <pc:sldMk cId="1671226081" sldId="10353"/>
            <ac:spMk id="50" creationId="{6CD67052-0811-4FC0-9BCD-C4B455426857}"/>
          </ac:spMkLst>
        </pc:spChg>
        <pc:spChg chg="del">
          <ac:chgData name="Jipeng Huang" userId="ecd7989e-d988-4f35-a2c4-60cf1e6d654f" providerId="ADAL" clId="{672B75B3-58DB-4F36-8A59-52202C39E558}" dt="2020-07-16T11:36:56.315" v="2663" actId="478"/>
          <ac:spMkLst>
            <pc:docMk/>
            <pc:sldMk cId="1671226081" sldId="10353"/>
            <ac:spMk id="51" creationId="{D15A9201-81F5-4CFB-9195-3FBD578AE1EA}"/>
          </ac:spMkLst>
        </pc:spChg>
        <pc:spChg chg="del">
          <ac:chgData name="Jipeng Huang" userId="ecd7989e-d988-4f35-a2c4-60cf1e6d654f" providerId="ADAL" clId="{672B75B3-58DB-4F36-8A59-52202C39E558}" dt="2020-07-16T11:36:56.315" v="2663" actId="478"/>
          <ac:spMkLst>
            <pc:docMk/>
            <pc:sldMk cId="1671226081" sldId="10353"/>
            <ac:spMk id="52" creationId="{869B08EF-4443-4770-8F24-0060B5A8D89E}"/>
          </ac:spMkLst>
        </pc:spChg>
        <pc:spChg chg="del">
          <ac:chgData name="Jipeng Huang" userId="ecd7989e-d988-4f35-a2c4-60cf1e6d654f" providerId="ADAL" clId="{672B75B3-58DB-4F36-8A59-52202C39E558}" dt="2020-07-16T11:36:56.315" v="2663" actId="478"/>
          <ac:spMkLst>
            <pc:docMk/>
            <pc:sldMk cId="1671226081" sldId="10353"/>
            <ac:spMk id="53" creationId="{8AE90B3E-A68A-4775-AAAE-11051210C2D1}"/>
          </ac:spMkLst>
        </pc:spChg>
        <pc:spChg chg="del">
          <ac:chgData name="Jipeng Huang" userId="ecd7989e-d988-4f35-a2c4-60cf1e6d654f" providerId="ADAL" clId="{672B75B3-58DB-4F36-8A59-52202C39E558}" dt="2020-07-16T11:36:56.315" v="2663" actId="478"/>
          <ac:spMkLst>
            <pc:docMk/>
            <pc:sldMk cId="1671226081" sldId="10353"/>
            <ac:spMk id="54" creationId="{E9380BC0-F528-4DA8-B1E6-9FDBEC6F0598}"/>
          </ac:spMkLst>
        </pc:spChg>
        <pc:spChg chg="del">
          <ac:chgData name="Jipeng Huang" userId="ecd7989e-d988-4f35-a2c4-60cf1e6d654f" providerId="ADAL" clId="{672B75B3-58DB-4F36-8A59-52202C39E558}" dt="2020-07-16T11:36:56.315" v="2663" actId="478"/>
          <ac:spMkLst>
            <pc:docMk/>
            <pc:sldMk cId="1671226081" sldId="10353"/>
            <ac:spMk id="56" creationId="{DC36599B-8191-409C-B39F-D7C9E68AD994}"/>
          </ac:spMkLst>
        </pc:spChg>
        <pc:spChg chg="del">
          <ac:chgData name="Jipeng Huang" userId="ecd7989e-d988-4f35-a2c4-60cf1e6d654f" providerId="ADAL" clId="{672B75B3-58DB-4F36-8A59-52202C39E558}" dt="2020-07-16T11:36:56.315" v="2663" actId="478"/>
          <ac:spMkLst>
            <pc:docMk/>
            <pc:sldMk cId="1671226081" sldId="10353"/>
            <ac:spMk id="57" creationId="{10D72357-DE9D-46C0-A400-363BE9CB6383}"/>
          </ac:spMkLst>
        </pc:spChg>
        <pc:spChg chg="del">
          <ac:chgData name="Jipeng Huang" userId="ecd7989e-d988-4f35-a2c4-60cf1e6d654f" providerId="ADAL" clId="{672B75B3-58DB-4F36-8A59-52202C39E558}" dt="2020-07-16T11:36:56.315" v="2663" actId="478"/>
          <ac:spMkLst>
            <pc:docMk/>
            <pc:sldMk cId="1671226081" sldId="10353"/>
            <ac:spMk id="58" creationId="{E5FCF05B-A7F9-4AA5-82C6-74A05062D203}"/>
          </ac:spMkLst>
        </pc:spChg>
        <pc:spChg chg="del">
          <ac:chgData name="Jipeng Huang" userId="ecd7989e-d988-4f35-a2c4-60cf1e6d654f" providerId="ADAL" clId="{672B75B3-58DB-4F36-8A59-52202C39E558}" dt="2020-07-16T11:36:56.315" v="2663" actId="478"/>
          <ac:spMkLst>
            <pc:docMk/>
            <pc:sldMk cId="1671226081" sldId="10353"/>
            <ac:spMk id="103" creationId="{39FC8882-9FE4-4018-8195-D00D23B3EF1B}"/>
          </ac:spMkLst>
        </pc:spChg>
        <pc:spChg chg="del">
          <ac:chgData name="Jipeng Huang" userId="ecd7989e-d988-4f35-a2c4-60cf1e6d654f" providerId="ADAL" clId="{672B75B3-58DB-4F36-8A59-52202C39E558}" dt="2020-07-16T11:36:56.315" v="2663" actId="478"/>
          <ac:spMkLst>
            <pc:docMk/>
            <pc:sldMk cId="1671226081" sldId="10353"/>
            <ac:spMk id="104" creationId="{55A99257-5F1A-4BB5-8618-61F9F36F3515}"/>
          </ac:spMkLst>
        </pc:spChg>
        <pc:grpChg chg="del">
          <ac:chgData name="Jipeng Huang" userId="ecd7989e-d988-4f35-a2c4-60cf1e6d654f" providerId="ADAL" clId="{672B75B3-58DB-4F36-8A59-52202C39E558}" dt="2020-07-16T11:36:56.315" v="2663" actId="478"/>
          <ac:grpSpMkLst>
            <pc:docMk/>
            <pc:sldMk cId="1671226081" sldId="10353"/>
            <ac:grpSpMk id="59" creationId="{A432ECED-4F26-426E-9DDB-8E24645989A9}"/>
          </ac:grpSpMkLst>
        </pc:grpChg>
        <pc:grpChg chg="del">
          <ac:chgData name="Jipeng Huang" userId="ecd7989e-d988-4f35-a2c4-60cf1e6d654f" providerId="ADAL" clId="{672B75B3-58DB-4F36-8A59-52202C39E558}" dt="2020-07-16T11:36:56.315" v="2663" actId="478"/>
          <ac:grpSpMkLst>
            <pc:docMk/>
            <pc:sldMk cId="1671226081" sldId="10353"/>
            <ac:grpSpMk id="65" creationId="{10554CBC-814D-4103-94D9-929CE16047F0}"/>
          </ac:grpSpMkLst>
        </pc:grpChg>
        <pc:grpChg chg="del">
          <ac:chgData name="Jipeng Huang" userId="ecd7989e-d988-4f35-a2c4-60cf1e6d654f" providerId="ADAL" clId="{672B75B3-58DB-4F36-8A59-52202C39E558}" dt="2020-07-16T11:36:56.315" v="2663" actId="478"/>
          <ac:grpSpMkLst>
            <pc:docMk/>
            <pc:sldMk cId="1671226081" sldId="10353"/>
            <ac:grpSpMk id="71" creationId="{CC8B01E8-49F0-41C2-AD0B-9436AFE18230}"/>
          </ac:grpSpMkLst>
        </pc:grpChg>
        <pc:graphicFrameChg chg="add mod modGraphic">
          <ac:chgData name="Jipeng Huang" userId="ecd7989e-d988-4f35-a2c4-60cf1e6d654f" providerId="ADAL" clId="{672B75B3-58DB-4F36-8A59-52202C39E558}" dt="2020-07-19T16:59:40.617" v="4303"/>
          <ac:graphicFrameMkLst>
            <pc:docMk/>
            <pc:sldMk cId="1671226081" sldId="10353"/>
            <ac:graphicFrameMk id="2" creationId="{2DE151C2-2FF0-49E6-B0DB-38F6798AE203}"/>
          </ac:graphicFrameMkLst>
        </pc:graphicFrameChg>
        <pc:cxnChg chg="del mod">
          <ac:chgData name="Jipeng Huang" userId="ecd7989e-d988-4f35-a2c4-60cf1e6d654f" providerId="ADAL" clId="{672B75B3-58DB-4F36-8A59-52202C39E558}" dt="2020-07-16T11:36:56.315" v="2663" actId="478"/>
          <ac:cxnSpMkLst>
            <pc:docMk/>
            <pc:sldMk cId="1671226081" sldId="10353"/>
            <ac:cxnSpMk id="47" creationId="{13E640F4-F5F1-46DC-8798-373E5D8B7B26}"/>
          </ac:cxnSpMkLst>
        </pc:cxnChg>
        <pc:cxnChg chg="del mod">
          <ac:chgData name="Jipeng Huang" userId="ecd7989e-d988-4f35-a2c4-60cf1e6d654f" providerId="ADAL" clId="{672B75B3-58DB-4F36-8A59-52202C39E558}" dt="2020-07-16T11:36:56.315" v="2663" actId="478"/>
          <ac:cxnSpMkLst>
            <pc:docMk/>
            <pc:sldMk cId="1671226081" sldId="10353"/>
            <ac:cxnSpMk id="48" creationId="{9B5E7636-D86B-441F-86EF-FC9F9143D539}"/>
          </ac:cxnSpMkLst>
        </pc:cxnChg>
        <pc:cxnChg chg="del mod">
          <ac:chgData name="Jipeng Huang" userId="ecd7989e-d988-4f35-a2c4-60cf1e6d654f" providerId="ADAL" clId="{672B75B3-58DB-4F36-8A59-52202C39E558}" dt="2020-07-16T11:36:56.315" v="2663" actId="478"/>
          <ac:cxnSpMkLst>
            <pc:docMk/>
            <pc:sldMk cId="1671226081" sldId="10353"/>
            <ac:cxnSpMk id="49" creationId="{BA4ED0AE-A01C-43D6-B131-68B519AAD8CF}"/>
          </ac:cxnSpMkLst>
        </pc:cxnChg>
        <pc:cxnChg chg="del mod">
          <ac:chgData name="Jipeng Huang" userId="ecd7989e-d988-4f35-a2c4-60cf1e6d654f" providerId="ADAL" clId="{672B75B3-58DB-4F36-8A59-52202C39E558}" dt="2020-07-16T11:36:56.315" v="2663" actId="478"/>
          <ac:cxnSpMkLst>
            <pc:docMk/>
            <pc:sldMk cId="1671226081" sldId="10353"/>
            <ac:cxnSpMk id="55" creationId="{301724B8-6275-4900-B277-AAAE419718A1}"/>
          </ac:cxnSpMkLst>
        </pc:cxnChg>
        <pc:cxnChg chg="mod">
          <ac:chgData name="Jipeng Huang" userId="ecd7989e-d988-4f35-a2c4-60cf1e6d654f" providerId="ADAL" clId="{672B75B3-58DB-4F36-8A59-52202C39E558}" dt="2020-07-16T11:36:56.315" v="2663" actId="478"/>
          <ac:cxnSpMkLst>
            <pc:docMk/>
            <pc:sldMk cId="1671226081" sldId="10353"/>
            <ac:cxnSpMk id="75" creationId="{8BE82CE8-C38E-4A05-873A-EC661048221C}"/>
          </ac:cxnSpMkLst>
        </pc:cxnChg>
        <pc:cxnChg chg="mod">
          <ac:chgData name="Jipeng Huang" userId="ecd7989e-d988-4f35-a2c4-60cf1e6d654f" providerId="ADAL" clId="{672B75B3-58DB-4F36-8A59-52202C39E558}" dt="2020-07-16T11:36:56.315" v="2663" actId="478"/>
          <ac:cxnSpMkLst>
            <pc:docMk/>
            <pc:sldMk cId="1671226081" sldId="10353"/>
            <ac:cxnSpMk id="76" creationId="{1E0EDEE6-FC5C-4C2C-9A93-D1FFC3CD115E}"/>
          </ac:cxnSpMkLst>
        </pc:cxnChg>
        <pc:cxnChg chg="mod">
          <ac:chgData name="Jipeng Huang" userId="ecd7989e-d988-4f35-a2c4-60cf1e6d654f" providerId="ADAL" clId="{672B75B3-58DB-4F36-8A59-52202C39E558}" dt="2020-07-16T11:36:56.315" v="2663" actId="478"/>
          <ac:cxnSpMkLst>
            <pc:docMk/>
            <pc:sldMk cId="1671226081" sldId="10353"/>
            <ac:cxnSpMk id="77" creationId="{2D0024C5-8AC4-40D7-847A-D31B0BBC5A76}"/>
          </ac:cxnSpMkLst>
        </pc:cxnChg>
        <pc:cxnChg chg="mod">
          <ac:chgData name="Jipeng Huang" userId="ecd7989e-d988-4f35-a2c4-60cf1e6d654f" providerId="ADAL" clId="{672B75B3-58DB-4F36-8A59-52202C39E558}" dt="2020-07-16T11:36:56.315" v="2663" actId="478"/>
          <ac:cxnSpMkLst>
            <pc:docMk/>
            <pc:sldMk cId="1671226081" sldId="10353"/>
            <ac:cxnSpMk id="79" creationId="{424B7C71-080A-4682-BD2E-9E7A780F44E0}"/>
          </ac:cxnSpMkLst>
        </pc:cxnChg>
        <pc:cxnChg chg="mod">
          <ac:chgData name="Jipeng Huang" userId="ecd7989e-d988-4f35-a2c4-60cf1e6d654f" providerId="ADAL" clId="{672B75B3-58DB-4F36-8A59-52202C39E558}" dt="2020-07-16T11:36:56.315" v="2663" actId="478"/>
          <ac:cxnSpMkLst>
            <pc:docMk/>
            <pc:sldMk cId="1671226081" sldId="10353"/>
            <ac:cxnSpMk id="88" creationId="{0D29BF10-C20A-4C2C-91F2-529015E59D4F}"/>
          </ac:cxnSpMkLst>
        </pc:cxnChg>
      </pc:sldChg>
      <pc:sldChg chg="addSp delSp modSp add mod modNotesTx">
        <pc:chgData name="Jipeng Huang" userId="ecd7989e-d988-4f35-a2c4-60cf1e6d654f" providerId="ADAL" clId="{672B75B3-58DB-4F36-8A59-52202C39E558}" dt="2020-07-21T02:02:35.219" v="7991" actId="20577"/>
        <pc:sldMkLst>
          <pc:docMk/>
          <pc:sldMk cId="3630537449" sldId="10354"/>
        </pc:sldMkLst>
        <pc:spChg chg="add mod">
          <ac:chgData name="Jipeng Huang" userId="ecd7989e-d988-4f35-a2c4-60cf1e6d654f" providerId="ADAL" clId="{672B75B3-58DB-4F36-8A59-52202C39E558}" dt="2020-07-20T06:16:55.483" v="6604" actId="20577"/>
          <ac:spMkLst>
            <pc:docMk/>
            <pc:sldMk cId="3630537449" sldId="10354"/>
            <ac:spMk id="2" creationId="{371A3142-8057-4212-9AE4-2C91A3CB3FE0}"/>
          </ac:spMkLst>
        </pc:spChg>
        <pc:spChg chg="del">
          <ac:chgData name="Jipeng Huang" userId="ecd7989e-d988-4f35-a2c4-60cf1e6d654f" providerId="ADAL" clId="{672B75B3-58DB-4F36-8A59-52202C39E558}" dt="2020-07-19T15:38:20.258" v="3488" actId="478"/>
          <ac:spMkLst>
            <pc:docMk/>
            <pc:sldMk cId="3630537449" sldId="10354"/>
            <ac:spMk id="5" creationId="{737ABB28-982C-4A66-8E56-8137A1A3CED1}"/>
          </ac:spMkLst>
        </pc:spChg>
        <pc:spChg chg="mod">
          <ac:chgData name="Jipeng Huang" userId="ecd7989e-d988-4f35-a2c4-60cf1e6d654f" providerId="ADAL" clId="{672B75B3-58DB-4F36-8A59-52202C39E558}" dt="2020-07-20T05:55:46.206" v="6061"/>
          <ac:spMkLst>
            <pc:docMk/>
            <pc:sldMk cId="3630537449" sldId="10354"/>
            <ac:spMk id="7" creationId="{A3DF0343-C0DA-457C-8539-0AE91BD0ACAA}"/>
          </ac:spMkLst>
        </pc:spChg>
        <pc:spChg chg="add mod">
          <ac:chgData name="Jipeng Huang" userId="ecd7989e-d988-4f35-a2c4-60cf1e6d654f" providerId="ADAL" clId="{672B75B3-58DB-4F36-8A59-52202C39E558}" dt="2020-07-20T06:17:03.237" v="6605" actId="1076"/>
          <ac:spMkLst>
            <pc:docMk/>
            <pc:sldMk cId="3630537449" sldId="10354"/>
            <ac:spMk id="24" creationId="{71A65077-2227-457F-BF27-D7CCDB912EA5}"/>
          </ac:spMkLst>
        </pc:spChg>
        <pc:spChg chg="add mod">
          <ac:chgData name="Jipeng Huang" userId="ecd7989e-d988-4f35-a2c4-60cf1e6d654f" providerId="ADAL" clId="{672B75B3-58DB-4F36-8A59-52202C39E558}" dt="2020-07-20T06:28:07.336" v="6613" actId="20577"/>
          <ac:spMkLst>
            <pc:docMk/>
            <pc:sldMk cId="3630537449" sldId="10354"/>
            <ac:spMk id="26" creationId="{23603509-BB70-445E-81F5-854FE6AEF1F0}"/>
          </ac:spMkLst>
        </pc:spChg>
        <pc:spChg chg="del">
          <ac:chgData name="Jipeng Huang" userId="ecd7989e-d988-4f35-a2c4-60cf1e6d654f" providerId="ADAL" clId="{672B75B3-58DB-4F36-8A59-52202C39E558}" dt="2020-07-19T15:38:20.258" v="3488" actId="478"/>
          <ac:spMkLst>
            <pc:docMk/>
            <pc:sldMk cId="3630537449" sldId="10354"/>
            <ac:spMk id="42" creationId="{86AE9DF7-51C9-4B09-8978-ECB9EE72B6B7}"/>
          </ac:spMkLst>
        </pc:spChg>
        <pc:spChg chg="del">
          <ac:chgData name="Jipeng Huang" userId="ecd7989e-d988-4f35-a2c4-60cf1e6d654f" providerId="ADAL" clId="{672B75B3-58DB-4F36-8A59-52202C39E558}" dt="2020-07-19T15:38:20.258" v="3488" actId="478"/>
          <ac:spMkLst>
            <pc:docMk/>
            <pc:sldMk cId="3630537449" sldId="10354"/>
            <ac:spMk id="44" creationId="{13EFBE0B-EDE7-4248-9009-FE53B39F7571}"/>
          </ac:spMkLst>
        </pc:spChg>
        <pc:spChg chg="del">
          <ac:chgData name="Jipeng Huang" userId="ecd7989e-d988-4f35-a2c4-60cf1e6d654f" providerId="ADAL" clId="{672B75B3-58DB-4F36-8A59-52202C39E558}" dt="2020-07-19T15:38:20.258" v="3488" actId="478"/>
          <ac:spMkLst>
            <pc:docMk/>
            <pc:sldMk cId="3630537449" sldId="10354"/>
            <ac:spMk id="46" creationId="{CC066A34-0F42-419E-9B12-745172987E71}"/>
          </ac:spMkLst>
        </pc:spChg>
        <pc:spChg chg="del">
          <ac:chgData name="Jipeng Huang" userId="ecd7989e-d988-4f35-a2c4-60cf1e6d654f" providerId="ADAL" clId="{672B75B3-58DB-4F36-8A59-52202C39E558}" dt="2020-07-19T15:38:20.258" v="3488" actId="478"/>
          <ac:spMkLst>
            <pc:docMk/>
            <pc:sldMk cId="3630537449" sldId="10354"/>
            <ac:spMk id="48" creationId="{F8DB6FA0-7718-400C-A6EC-8E2C9E77FEC9}"/>
          </ac:spMkLst>
        </pc:spChg>
        <pc:spChg chg="del">
          <ac:chgData name="Jipeng Huang" userId="ecd7989e-d988-4f35-a2c4-60cf1e6d654f" providerId="ADAL" clId="{672B75B3-58DB-4F36-8A59-52202C39E558}" dt="2020-07-19T15:38:20.258" v="3488" actId="478"/>
          <ac:spMkLst>
            <pc:docMk/>
            <pc:sldMk cId="3630537449" sldId="10354"/>
            <ac:spMk id="50" creationId="{E8D2A345-BBEE-4F9E-8ABB-7E097BCD141C}"/>
          </ac:spMkLst>
        </pc:spChg>
        <pc:spChg chg="del">
          <ac:chgData name="Jipeng Huang" userId="ecd7989e-d988-4f35-a2c4-60cf1e6d654f" providerId="ADAL" clId="{672B75B3-58DB-4F36-8A59-52202C39E558}" dt="2020-07-19T15:38:20.258" v="3488" actId="478"/>
          <ac:spMkLst>
            <pc:docMk/>
            <pc:sldMk cId="3630537449" sldId="10354"/>
            <ac:spMk id="52" creationId="{ABB025B2-DE8D-4493-ACB3-BE336B0C1F6A}"/>
          </ac:spMkLst>
        </pc:spChg>
        <pc:spChg chg="del">
          <ac:chgData name="Jipeng Huang" userId="ecd7989e-d988-4f35-a2c4-60cf1e6d654f" providerId="ADAL" clId="{672B75B3-58DB-4F36-8A59-52202C39E558}" dt="2020-07-19T15:38:20.258" v="3488" actId="478"/>
          <ac:spMkLst>
            <pc:docMk/>
            <pc:sldMk cId="3630537449" sldId="10354"/>
            <ac:spMk id="105" creationId="{B9468746-E285-4CF8-ADB6-3FCEC0ED2958}"/>
          </ac:spMkLst>
        </pc:spChg>
        <pc:cxnChg chg="del mod">
          <ac:chgData name="Jipeng Huang" userId="ecd7989e-d988-4f35-a2c4-60cf1e6d654f" providerId="ADAL" clId="{672B75B3-58DB-4F36-8A59-52202C39E558}" dt="2020-07-19T15:38:20.258" v="3488" actId="478"/>
          <ac:cxnSpMkLst>
            <pc:docMk/>
            <pc:sldMk cId="3630537449" sldId="10354"/>
            <ac:cxnSpMk id="8" creationId="{FF63B69A-73C7-4891-9F35-AEC14362ABA0}"/>
          </ac:cxnSpMkLst>
        </pc:cxnChg>
        <pc:cxnChg chg="del mod">
          <ac:chgData name="Jipeng Huang" userId="ecd7989e-d988-4f35-a2c4-60cf1e6d654f" providerId="ADAL" clId="{672B75B3-58DB-4F36-8A59-52202C39E558}" dt="2020-07-19T15:38:20.258" v="3488" actId="478"/>
          <ac:cxnSpMkLst>
            <pc:docMk/>
            <pc:sldMk cId="3630537449" sldId="10354"/>
            <ac:cxnSpMk id="17" creationId="{43FCF3B2-31F3-40C3-B3D4-47AB17898132}"/>
          </ac:cxnSpMkLst>
        </pc:cxnChg>
        <pc:cxnChg chg="del mod">
          <ac:chgData name="Jipeng Huang" userId="ecd7989e-d988-4f35-a2c4-60cf1e6d654f" providerId="ADAL" clId="{672B75B3-58DB-4F36-8A59-52202C39E558}" dt="2020-07-19T15:38:20.258" v="3488" actId="478"/>
          <ac:cxnSpMkLst>
            <pc:docMk/>
            <pc:sldMk cId="3630537449" sldId="10354"/>
            <ac:cxnSpMk id="25" creationId="{2CCC5695-35A1-4AC1-832A-5BE0294C51C6}"/>
          </ac:cxnSpMkLst>
        </pc:cxnChg>
        <pc:cxnChg chg="del mod">
          <ac:chgData name="Jipeng Huang" userId="ecd7989e-d988-4f35-a2c4-60cf1e6d654f" providerId="ADAL" clId="{672B75B3-58DB-4F36-8A59-52202C39E558}" dt="2020-07-19T15:38:20.258" v="3488" actId="478"/>
          <ac:cxnSpMkLst>
            <pc:docMk/>
            <pc:sldMk cId="3630537449" sldId="10354"/>
            <ac:cxnSpMk id="84" creationId="{6FC86232-6270-484E-AA79-E88F19114849}"/>
          </ac:cxnSpMkLst>
        </pc:cxnChg>
        <pc:cxnChg chg="del mod">
          <ac:chgData name="Jipeng Huang" userId="ecd7989e-d988-4f35-a2c4-60cf1e6d654f" providerId="ADAL" clId="{672B75B3-58DB-4F36-8A59-52202C39E558}" dt="2020-07-19T15:38:20.258" v="3488" actId="478"/>
          <ac:cxnSpMkLst>
            <pc:docMk/>
            <pc:sldMk cId="3630537449" sldId="10354"/>
            <ac:cxnSpMk id="86" creationId="{43C5D4B6-3F3A-428C-B995-4EB9F605D79A}"/>
          </ac:cxnSpMkLst>
        </pc:cxnChg>
        <pc:cxnChg chg="del mod">
          <ac:chgData name="Jipeng Huang" userId="ecd7989e-d988-4f35-a2c4-60cf1e6d654f" providerId="ADAL" clId="{672B75B3-58DB-4F36-8A59-52202C39E558}" dt="2020-07-19T15:38:20.258" v="3488" actId="478"/>
          <ac:cxnSpMkLst>
            <pc:docMk/>
            <pc:sldMk cId="3630537449" sldId="10354"/>
            <ac:cxnSpMk id="90" creationId="{9976CDBB-9FFC-495A-BB46-FBF2D09EF10A}"/>
          </ac:cxnSpMkLst>
        </pc:cxnChg>
        <pc:cxnChg chg="del mod">
          <ac:chgData name="Jipeng Huang" userId="ecd7989e-d988-4f35-a2c4-60cf1e6d654f" providerId="ADAL" clId="{672B75B3-58DB-4F36-8A59-52202C39E558}" dt="2020-07-19T15:38:20.258" v="3488" actId="478"/>
          <ac:cxnSpMkLst>
            <pc:docMk/>
            <pc:sldMk cId="3630537449" sldId="10354"/>
            <ac:cxnSpMk id="94" creationId="{E57F7460-D5A5-45E2-B556-09A102BD4AFF}"/>
          </ac:cxnSpMkLst>
        </pc:cxnChg>
        <pc:cxnChg chg="del mod">
          <ac:chgData name="Jipeng Huang" userId="ecd7989e-d988-4f35-a2c4-60cf1e6d654f" providerId="ADAL" clId="{672B75B3-58DB-4F36-8A59-52202C39E558}" dt="2020-07-19T15:38:20.258" v="3488" actId="478"/>
          <ac:cxnSpMkLst>
            <pc:docMk/>
            <pc:sldMk cId="3630537449" sldId="10354"/>
            <ac:cxnSpMk id="98" creationId="{80F1F1CB-71D1-4C5E-A7DB-B541F706A0A4}"/>
          </ac:cxnSpMkLst>
        </pc:cxnChg>
        <pc:cxnChg chg="del mod">
          <ac:chgData name="Jipeng Huang" userId="ecd7989e-d988-4f35-a2c4-60cf1e6d654f" providerId="ADAL" clId="{672B75B3-58DB-4F36-8A59-52202C39E558}" dt="2020-07-19T15:38:20.258" v="3488" actId="478"/>
          <ac:cxnSpMkLst>
            <pc:docMk/>
            <pc:sldMk cId="3630537449" sldId="10354"/>
            <ac:cxnSpMk id="102" creationId="{050128C8-9377-4B7D-9FA7-28EC4F95A067}"/>
          </ac:cxnSpMkLst>
        </pc:cxnChg>
      </pc:sldChg>
      <pc:sldChg chg="addSp modSp add del mod modNotesTx">
        <pc:chgData name="Jipeng Huang" userId="ecd7989e-d988-4f35-a2c4-60cf1e6d654f" providerId="ADAL" clId="{672B75B3-58DB-4F36-8A59-52202C39E558}" dt="2020-07-21T02:02:42.989" v="7992" actId="20577"/>
        <pc:sldMkLst>
          <pc:docMk/>
          <pc:sldMk cId="2284016957" sldId="10355"/>
        </pc:sldMkLst>
        <pc:spChg chg="mod">
          <ac:chgData name="Jipeng Huang" userId="ecd7989e-d988-4f35-a2c4-60cf1e6d654f" providerId="ADAL" clId="{672B75B3-58DB-4F36-8A59-52202C39E558}" dt="2020-07-19T16:15:22.974" v="3856" actId="20577"/>
          <ac:spMkLst>
            <pc:docMk/>
            <pc:sldMk cId="2284016957" sldId="10355"/>
            <ac:spMk id="2" creationId="{371A3142-8057-4212-9AE4-2C91A3CB3FE0}"/>
          </ac:spMkLst>
        </pc:spChg>
        <pc:spChg chg="add mod">
          <ac:chgData name="Jipeng Huang" userId="ecd7989e-d988-4f35-a2c4-60cf1e6d654f" providerId="ADAL" clId="{672B75B3-58DB-4F36-8A59-52202C39E558}" dt="2020-07-20T06:28:02.014" v="6611" actId="20577"/>
          <ac:spMkLst>
            <pc:docMk/>
            <pc:sldMk cId="2284016957" sldId="10355"/>
            <ac:spMk id="6" creationId="{0EDF293D-A26A-4E36-9B0B-AD1A595583A9}"/>
          </ac:spMkLst>
        </pc:spChg>
        <pc:spChg chg="mod">
          <ac:chgData name="Jipeng Huang" userId="ecd7989e-d988-4f35-a2c4-60cf1e6d654f" providerId="ADAL" clId="{672B75B3-58DB-4F36-8A59-52202C39E558}" dt="2020-07-20T05:55:52.521" v="6069" actId="20577"/>
          <ac:spMkLst>
            <pc:docMk/>
            <pc:sldMk cId="2284016957" sldId="10355"/>
            <ac:spMk id="7" creationId="{A3DF0343-C0DA-457C-8539-0AE91BD0ACAA}"/>
          </ac:spMkLst>
        </pc:spChg>
        <pc:spChg chg="add mod">
          <ac:chgData name="Jipeng Huang" userId="ecd7989e-d988-4f35-a2c4-60cf1e6d654f" providerId="ADAL" clId="{672B75B3-58DB-4F36-8A59-52202C39E558}" dt="2020-07-19T16:32:52.066" v="4140" actId="1076"/>
          <ac:spMkLst>
            <pc:docMk/>
            <pc:sldMk cId="2284016957" sldId="10355"/>
            <ac:spMk id="10" creationId="{2ABE189B-8976-4130-B246-2E41676CD374}"/>
          </ac:spMkLst>
        </pc:spChg>
        <pc:spChg chg="add mod">
          <ac:chgData name="Jipeng Huang" userId="ecd7989e-d988-4f35-a2c4-60cf1e6d654f" providerId="ADAL" clId="{672B75B3-58DB-4F36-8A59-52202C39E558}" dt="2020-07-19T16:32:56.071" v="4141" actId="1076"/>
          <ac:spMkLst>
            <pc:docMk/>
            <pc:sldMk cId="2284016957" sldId="10355"/>
            <ac:spMk id="15" creationId="{526ECF7A-AED0-457E-A1D5-C6859B6DB5DA}"/>
          </ac:spMkLst>
        </pc:spChg>
        <pc:spChg chg="add mod">
          <ac:chgData name="Jipeng Huang" userId="ecd7989e-d988-4f35-a2c4-60cf1e6d654f" providerId="ADAL" clId="{672B75B3-58DB-4F36-8A59-52202C39E558}" dt="2020-07-19T16:32:52.066" v="4140" actId="1076"/>
          <ac:spMkLst>
            <pc:docMk/>
            <pc:sldMk cId="2284016957" sldId="10355"/>
            <ac:spMk id="19" creationId="{3B8D4BA2-40BD-49D9-A784-30B0F995F9E6}"/>
          </ac:spMkLst>
        </pc:spChg>
        <pc:spChg chg="add mod">
          <ac:chgData name="Jipeng Huang" userId="ecd7989e-d988-4f35-a2c4-60cf1e6d654f" providerId="ADAL" clId="{672B75B3-58DB-4F36-8A59-52202C39E558}" dt="2020-07-19T16:32:52.066" v="4140" actId="1076"/>
          <ac:spMkLst>
            <pc:docMk/>
            <pc:sldMk cId="2284016957" sldId="10355"/>
            <ac:spMk id="24" creationId="{AF92641E-A85A-49EA-8ABA-DF6C479404F9}"/>
          </ac:spMkLst>
        </pc:spChg>
        <pc:cxnChg chg="add mod">
          <ac:chgData name="Jipeng Huang" userId="ecd7989e-d988-4f35-a2c4-60cf1e6d654f" providerId="ADAL" clId="{672B75B3-58DB-4F36-8A59-52202C39E558}" dt="2020-07-19T16:32:52.066" v="4140" actId="1076"/>
          <ac:cxnSpMkLst>
            <pc:docMk/>
            <pc:sldMk cId="2284016957" sldId="10355"/>
            <ac:cxnSpMk id="4" creationId="{53F49A74-12E7-4BBC-ADBC-FC0185A33780}"/>
          </ac:cxnSpMkLst>
        </pc:cxnChg>
        <pc:cxnChg chg="add mod">
          <ac:chgData name="Jipeng Huang" userId="ecd7989e-d988-4f35-a2c4-60cf1e6d654f" providerId="ADAL" clId="{672B75B3-58DB-4F36-8A59-52202C39E558}" dt="2020-07-19T16:32:52.066" v="4140" actId="1076"/>
          <ac:cxnSpMkLst>
            <pc:docMk/>
            <pc:sldMk cId="2284016957" sldId="10355"/>
            <ac:cxnSpMk id="17" creationId="{1961C8D5-28CB-4663-A741-1E4E44FCA12B}"/>
          </ac:cxnSpMkLst>
        </pc:cxnChg>
        <pc:cxnChg chg="add mod">
          <ac:chgData name="Jipeng Huang" userId="ecd7989e-d988-4f35-a2c4-60cf1e6d654f" providerId="ADAL" clId="{672B75B3-58DB-4F36-8A59-52202C39E558}" dt="2020-07-19T16:32:52.066" v="4140" actId="1076"/>
          <ac:cxnSpMkLst>
            <pc:docMk/>
            <pc:sldMk cId="2284016957" sldId="10355"/>
            <ac:cxnSpMk id="21" creationId="{A8896D47-0F98-461E-827B-1452CFBA9944}"/>
          </ac:cxnSpMkLst>
        </pc:cxnChg>
      </pc:sldChg>
      <pc:sldChg chg="addSp">
        <pc:chgData name="Jipeng Huang" userId="ecd7989e-d988-4f35-a2c4-60cf1e6d654f" providerId="ADAL" clId="{672B75B3-58DB-4F36-8A59-52202C39E558}" dt="2020-07-19T16:21:16.815" v="3981"/>
        <pc:sldMkLst>
          <pc:docMk/>
          <pc:sldMk cId="2354363330" sldId="10355"/>
        </pc:sldMkLst>
        <pc:spChg chg="add">
          <ac:chgData name="Jipeng Huang" userId="ecd7989e-d988-4f35-a2c4-60cf1e6d654f" providerId="ADAL" clId="{672B75B3-58DB-4F36-8A59-52202C39E558}" dt="2020-07-19T16:21:16.815" v="3981"/>
          <ac:spMkLst>
            <pc:docMk/>
            <pc:sldMk cId="2354363330" sldId="10355"/>
            <ac:spMk id="3" creationId="{8AA9755A-9FAA-45EA-93CB-FB5F5FA26C74}"/>
          </ac:spMkLst>
        </pc:spChg>
      </pc:sldChg>
      <pc:sldChg chg="addSp delSp modSp add mod modNotesTx">
        <pc:chgData name="Jipeng Huang" userId="ecd7989e-d988-4f35-a2c4-60cf1e6d654f" providerId="ADAL" clId="{672B75B3-58DB-4F36-8A59-52202C39E558}" dt="2020-07-21T02:03:52.203" v="7997" actId="20577"/>
        <pc:sldMkLst>
          <pc:docMk/>
          <pc:sldMk cId="926163585" sldId="10356"/>
        </pc:sldMkLst>
        <pc:spChg chg="mod">
          <ac:chgData name="Jipeng Huang" userId="ecd7989e-d988-4f35-a2c4-60cf1e6d654f" providerId="ADAL" clId="{672B75B3-58DB-4F36-8A59-52202C39E558}" dt="2020-07-19T16:35:20.690" v="4158" actId="1076"/>
          <ac:spMkLst>
            <pc:docMk/>
            <pc:sldMk cId="926163585" sldId="10356"/>
            <ac:spMk id="2" creationId="{371A3142-8057-4212-9AE4-2C91A3CB3FE0}"/>
          </ac:spMkLst>
        </pc:spChg>
        <pc:spChg chg="add mod">
          <ac:chgData name="Jipeng Huang" userId="ecd7989e-d988-4f35-a2c4-60cf1e6d654f" providerId="ADAL" clId="{672B75B3-58DB-4F36-8A59-52202C39E558}" dt="2020-07-19T16:32:42.658" v="4139" actId="1076"/>
          <ac:spMkLst>
            <pc:docMk/>
            <pc:sldMk cId="926163585" sldId="10356"/>
            <ac:spMk id="3" creationId="{FC3B6738-344B-4C23-8515-19F83BD828AD}"/>
          </ac:spMkLst>
        </pc:spChg>
        <pc:spChg chg="add mod">
          <ac:chgData name="Jipeng Huang" userId="ecd7989e-d988-4f35-a2c4-60cf1e6d654f" providerId="ADAL" clId="{672B75B3-58DB-4F36-8A59-52202C39E558}" dt="2020-07-19T16:32:42.658" v="4139" actId="1076"/>
          <ac:spMkLst>
            <pc:docMk/>
            <pc:sldMk cId="926163585" sldId="10356"/>
            <ac:spMk id="6" creationId="{DD2BC254-6D70-4975-883D-8D81F5B0745B}"/>
          </ac:spMkLst>
        </pc:spChg>
        <pc:spChg chg="mod">
          <ac:chgData name="Jipeng Huang" userId="ecd7989e-d988-4f35-a2c4-60cf1e6d654f" providerId="ADAL" clId="{672B75B3-58DB-4F36-8A59-52202C39E558}" dt="2020-07-20T05:56:27.175" v="6085" actId="20577"/>
          <ac:spMkLst>
            <pc:docMk/>
            <pc:sldMk cId="926163585" sldId="10356"/>
            <ac:spMk id="7" creationId="{A3DF0343-C0DA-457C-8539-0AE91BD0ACAA}"/>
          </ac:spMkLst>
        </pc:spChg>
        <pc:spChg chg="add del">
          <ac:chgData name="Jipeng Huang" userId="ecd7989e-d988-4f35-a2c4-60cf1e6d654f" providerId="ADAL" clId="{672B75B3-58DB-4F36-8A59-52202C39E558}" dt="2020-07-19T16:31:18.583" v="4110" actId="478"/>
          <ac:spMkLst>
            <pc:docMk/>
            <pc:sldMk cId="926163585" sldId="10356"/>
            <ac:spMk id="12" creationId="{893C4140-8A64-4461-BBC5-F7BE024F9E7A}"/>
          </ac:spMkLst>
        </pc:spChg>
        <pc:spChg chg="add del">
          <ac:chgData name="Jipeng Huang" userId="ecd7989e-d988-4f35-a2c4-60cf1e6d654f" providerId="ADAL" clId="{672B75B3-58DB-4F36-8A59-52202C39E558}" dt="2020-07-19T16:26:33.848" v="4051" actId="478"/>
          <ac:spMkLst>
            <pc:docMk/>
            <pc:sldMk cId="926163585" sldId="10356"/>
            <ac:spMk id="16" creationId="{BC8FB4A9-5465-4F03-B92A-605902833C52}"/>
          </ac:spMkLst>
        </pc:spChg>
        <pc:spChg chg="add mod">
          <ac:chgData name="Jipeng Huang" userId="ecd7989e-d988-4f35-a2c4-60cf1e6d654f" providerId="ADAL" clId="{672B75B3-58DB-4F36-8A59-52202C39E558}" dt="2020-07-19T16:32:42.658" v="4139" actId="1076"/>
          <ac:spMkLst>
            <pc:docMk/>
            <pc:sldMk cId="926163585" sldId="10356"/>
            <ac:spMk id="20" creationId="{E6B396CD-C742-471B-95A5-9FF09E4724D2}"/>
          </ac:spMkLst>
        </pc:spChg>
        <pc:spChg chg="add mod">
          <ac:chgData name="Jipeng Huang" userId="ecd7989e-d988-4f35-a2c4-60cf1e6d654f" providerId="ADAL" clId="{672B75B3-58DB-4F36-8A59-52202C39E558}" dt="2020-07-19T16:32:42.658" v="4139" actId="1076"/>
          <ac:spMkLst>
            <pc:docMk/>
            <pc:sldMk cId="926163585" sldId="10356"/>
            <ac:spMk id="22" creationId="{7CCB6068-AAD9-42E2-BB05-32BE98C80BD0}"/>
          </ac:spMkLst>
        </pc:spChg>
        <pc:cxnChg chg="add mod">
          <ac:chgData name="Jipeng Huang" userId="ecd7989e-d988-4f35-a2c4-60cf1e6d654f" providerId="ADAL" clId="{672B75B3-58DB-4F36-8A59-52202C39E558}" dt="2020-07-19T16:32:42.658" v="4139" actId="1076"/>
          <ac:cxnSpMkLst>
            <pc:docMk/>
            <pc:sldMk cId="926163585" sldId="10356"/>
            <ac:cxnSpMk id="4" creationId="{32B07C2E-509A-4A16-8D73-861C8E26D334}"/>
          </ac:cxnSpMkLst>
        </pc:cxnChg>
        <pc:cxnChg chg="add mod">
          <ac:chgData name="Jipeng Huang" userId="ecd7989e-d988-4f35-a2c4-60cf1e6d654f" providerId="ADAL" clId="{672B75B3-58DB-4F36-8A59-52202C39E558}" dt="2020-07-19T16:32:42.658" v="4139" actId="1076"/>
          <ac:cxnSpMkLst>
            <pc:docMk/>
            <pc:sldMk cId="926163585" sldId="10356"/>
            <ac:cxnSpMk id="14" creationId="{21672163-CF8A-41B4-BE5F-CA346AADA477}"/>
          </ac:cxnSpMkLst>
        </pc:cxnChg>
        <pc:cxnChg chg="add del mod">
          <ac:chgData name="Jipeng Huang" userId="ecd7989e-d988-4f35-a2c4-60cf1e6d654f" providerId="ADAL" clId="{672B75B3-58DB-4F36-8A59-52202C39E558}" dt="2020-07-19T16:32:02.343" v="4133" actId="478"/>
          <ac:cxnSpMkLst>
            <pc:docMk/>
            <pc:sldMk cId="926163585" sldId="10356"/>
            <ac:cxnSpMk id="18" creationId="{59EBCBDD-1001-4B0F-BF68-D4100619E6B5}"/>
          </ac:cxnSpMkLst>
        </pc:cxnChg>
        <pc:cxnChg chg="add mod">
          <ac:chgData name="Jipeng Huang" userId="ecd7989e-d988-4f35-a2c4-60cf1e6d654f" providerId="ADAL" clId="{672B75B3-58DB-4F36-8A59-52202C39E558}" dt="2020-07-19T16:32:42.658" v="4139" actId="1076"/>
          <ac:cxnSpMkLst>
            <pc:docMk/>
            <pc:sldMk cId="926163585" sldId="10356"/>
            <ac:cxnSpMk id="25" creationId="{D0E20443-E443-47AA-B179-C6C4FF60EE0B}"/>
          </ac:cxnSpMkLst>
        </pc:cxnChg>
      </pc:sldChg>
      <pc:sldChg chg="addSp delSp modSp add del mod">
        <pc:chgData name="Jipeng Huang" userId="ecd7989e-d988-4f35-a2c4-60cf1e6d654f" providerId="ADAL" clId="{672B75B3-58DB-4F36-8A59-52202C39E558}" dt="2020-07-19T16:39:57.268" v="4255" actId="47"/>
        <pc:sldMkLst>
          <pc:docMk/>
          <pc:sldMk cId="789272516" sldId="10357"/>
        </pc:sldMkLst>
        <pc:spChg chg="mod">
          <ac:chgData name="Jipeng Huang" userId="ecd7989e-d988-4f35-a2c4-60cf1e6d654f" providerId="ADAL" clId="{672B75B3-58DB-4F36-8A59-52202C39E558}" dt="2020-07-19T16:11:35.650" v="3836" actId="20577"/>
          <ac:spMkLst>
            <pc:docMk/>
            <pc:sldMk cId="789272516" sldId="10357"/>
            <ac:spMk id="2" creationId="{371A3142-8057-4212-9AE4-2C91A3CB3FE0}"/>
          </ac:spMkLst>
        </pc:spChg>
        <pc:spChg chg="del mod">
          <ac:chgData name="Jipeng Huang" userId="ecd7989e-d988-4f35-a2c4-60cf1e6d654f" providerId="ADAL" clId="{672B75B3-58DB-4F36-8A59-52202C39E558}" dt="2020-07-19T16:33:34.348" v="4144" actId="478"/>
          <ac:spMkLst>
            <pc:docMk/>
            <pc:sldMk cId="789272516" sldId="10357"/>
            <ac:spMk id="3" creationId="{09E374C0-9706-4672-B84B-3F8D04572D1D}"/>
          </ac:spMkLst>
        </pc:spChg>
        <pc:spChg chg="add mod">
          <ac:chgData name="Jipeng Huang" userId="ecd7989e-d988-4f35-a2c4-60cf1e6d654f" providerId="ADAL" clId="{672B75B3-58DB-4F36-8A59-52202C39E558}" dt="2020-07-19T16:07:00.472" v="3787" actId="1076"/>
          <ac:spMkLst>
            <pc:docMk/>
            <pc:sldMk cId="789272516" sldId="10357"/>
            <ac:spMk id="4" creationId="{FF6CDC6B-442D-428D-B5BE-C6614DC1865D}"/>
          </ac:spMkLst>
        </pc:spChg>
        <pc:spChg chg="del mod">
          <ac:chgData name="Jipeng Huang" userId="ecd7989e-d988-4f35-a2c4-60cf1e6d654f" providerId="ADAL" clId="{672B75B3-58DB-4F36-8A59-52202C39E558}" dt="2020-07-19T16:33:30.655" v="4142" actId="478"/>
          <ac:spMkLst>
            <pc:docMk/>
            <pc:sldMk cId="789272516" sldId="10357"/>
            <ac:spMk id="5" creationId="{5EB66A07-4F35-4331-9E37-B1115BF0AF01}"/>
          </ac:spMkLst>
        </pc:spChg>
        <pc:spChg chg="add mod">
          <ac:chgData name="Jipeng Huang" userId="ecd7989e-d988-4f35-a2c4-60cf1e6d654f" providerId="ADAL" clId="{672B75B3-58DB-4F36-8A59-52202C39E558}" dt="2020-07-19T16:04:26.225" v="3742" actId="20577"/>
          <ac:spMkLst>
            <pc:docMk/>
            <pc:sldMk cId="789272516" sldId="10357"/>
            <ac:spMk id="6" creationId="{4FEC7719-6AC8-4057-B40C-DB2593DFC6F0}"/>
          </ac:spMkLst>
        </pc:spChg>
        <pc:spChg chg="del mod">
          <ac:chgData name="Jipeng Huang" userId="ecd7989e-d988-4f35-a2c4-60cf1e6d654f" providerId="ADAL" clId="{672B75B3-58DB-4F36-8A59-52202C39E558}" dt="2020-07-19T16:33:32.642" v="4143" actId="478"/>
          <ac:spMkLst>
            <pc:docMk/>
            <pc:sldMk cId="789272516" sldId="10357"/>
            <ac:spMk id="8" creationId="{F845C0BC-9E27-491A-BE29-7075D835606E}"/>
          </ac:spMkLst>
        </pc:spChg>
        <pc:spChg chg="add mod">
          <ac:chgData name="Jipeng Huang" userId="ecd7989e-d988-4f35-a2c4-60cf1e6d654f" providerId="ADAL" clId="{672B75B3-58DB-4F36-8A59-52202C39E558}" dt="2020-07-19T16:34:14.337" v="4146" actId="1076"/>
          <ac:spMkLst>
            <pc:docMk/>
            <pc:sldMk cId="789272516" sldId="10357"/>
            <ac:spMk id="11" creationId="{AE6D0B3B-E5E3-426B-A0DB-623E8D13CAE5}"/>
          </ac:spMkLst>
        </pc:spChg>
      </pc:sldChg>
      <pc:sldChg chg="addSp">
        <pc:chgData name="Jipeng Huang" userId="ecd7989e-d988-4f35-a2c4-60cf1e6d654f" providerId="ADAL" clId="{672B75B3-58DB-4F36-8A59-52202C39E558}" dt="2020-07-19T16:08:20.206" v="3788"/>
        <pc:sldMkLst>
          <pc:docMk/>
          <pc:sldMk cId="2744640930" sldId="10357"/>
        </pc:sldMkLst>
        <pc:spChg chg="add">
          <ac:chgData name="Jipeng Huang" userId="ecd7989e-d988-4f35-a2c4-60cf1e6d654f" providerId="ADAL" clId="{672B75B3-58DB-4F36-8A59-52202C39E558}" dt="2020-07-19T16:08:20.206" v="3788"/>
          <ac:spMkLst>
            <pc:docMk/>
            <pc:sldMk cId="2744640930" sldId="10357"/>
            <ac:spMk id="5" creationId="{5EB66A07-4F35-4331-9E37-B1115BF0AF01}"/>
          </ac:spMkLst>
        </pc:spChg>
      </pc:sldChg>
      <pc:sldChg chg="addSp">
        <pc:chgData name="Jipeng Huang" userId="ecd7989e-d988-4f35-a2c4-60cf1e6d654f" providerId="ADAL" clId="{672B75B3-58DB-4F36-8A59-52202C39E558}" dt="2020-07-19T16:09:20.490" v="3794"/>
        <pc:sldMkLst>
          <pc:docMk/>
          <pc:sldMk cId="4265197772" sldId="10357"/>
        </pc:sldMkLst>
        <pc:spChg chg="add">
          <ac:chgData name="Jipeng Huang" userId="ecd7989e-d988-4f35-a2c4-60cf1e6d654f" providerId="ADAL" clId="{672B75B3-58DB-4F36-8A59-52202C39E558}" dt="2020-07-19T16:09:20.490" v="3794"/>
          <ac:spMkLst>
            <pc:docMk/>
            <pc:sldMk cId="4265197772" sldId="10357"/>
            <ac:spMk id="8" creationId="{F845C0BC-9E27-491A-BE29-7075D835606E}"/>
          </ac:spMkLst>
        </pc:spChg>
      </pc:sldChg>
      <pc:sldChg chg="addSp">
        <pc:chgData name="Jipeng Huang" userId="ecd7989e-d988-4f35-a2c4-60cf1e6d654f" providerId="ADAL" clId="{672B75B3-58DB-4F36-8A59-52202C39E558}" dt="2020-07-19T16:03:52.881" v="3707"/>
        <pc:sldMkLst>
          <pc:docMk/>
          <pc:sldMk cId="4274111780" sldId="10357"/>
        </pc:sldMkLst>
        <pc:spChg chg="add">
          <ac:chgData name="Jipeng Huang" userId="ecd7989e-d988-4f35-a2c4-60cf1e6d654f" providerId="ADAL" clId="{672B75B3-58DB-4F36-8A59-52202C39E558}" dt="2020-07-19T16:03:52.881" v="3707"/>
          <ac:spMkLst>
            <pc:docMk/>
            <pc:sldMk cId="4274111780" sldId="10357"/>
            <ac:spMk id="3" creationId="{09E374C0-9706-4672-B84B-3F8D04572D1D}"/>
          </ac:spMkLst>
        </pc:spChg>
      </pc:sldChg>
      <pc:sldChg chg="addSp delSp modSp add mod modNotesTx">
        <pc:chgData name="Jipeng Huang" userId="ecd7989e-d988-4f35-a2c4-60cf1e6d654f" providerId="ADAL" clId="{672B75B3-58DB-4F36-8A59-52202C39E558}" dt="2020-07-21T02:03:57.921" v="7998" actId="20577"/>
        <pc:sldMkLst>
          <pc:docMk/>
          <pc:sldMk cId="174605017" sldId="10358"/>
        </pc:sldMkLst>
        <pc:spChg chg="mod">
          <ac:chgData name="Jipeng Huang" userId="ecd7989e-d988-4f35-a2c4-60cf1e6d654f" providerId="ADAL" clId="{672B75B3-58DB-4F36-8A59-52202C39E558}" dt="2020-07-19T16:34:51.035" v="4156" actId="20577"/>
          <ac:spMkLst>
            <pc:docMk/>
            <pc:sldMk cId="174605017" sldId="10358"/>
            <ac:spMk id="2" creationId="{371A3142-8057-4212-9AE4-2C91A3CB3FE0}"/>
          </ac:spMkLst>
        </pc:spChg>
        <pc:spChg chg="add mod">
          <ac:chgData name="Jipeng Huang" userId="ecd7989e-d988-4f35-a2c4-60cf1e6d654f" providerId="ADAL" clId="{672B75B3-58DB-4F36-8A59-52202C39E558}" dt="2020-07-20T04:26:08.140" v="4795" actId="1076"/>
          <ac:spMkLst>
            <pc:docMk/>
            <pc:sldMk cId="174605017" sldId="10358"/>
            <ac:spMk id="3" creationId="{34EA9660-A34D-4E50-A47A-185CA243CC45}"/>
          </ac:spMkLst>
        </pc:spChg>
        <pc:spChg chg="del">
          <ac:chgData name="Jipeng Huang" userId="ecd7989e-d988-4f35-a2c4-60cf1e6d654f" providerId="ADAL" clId="{672B75B3-58DB-4F36-8A59-52202C39E558}" dt="2020-07-19T16:34:36.608" v="4153" actId="478"/>
          <ac:spMkLst>
            <pc:docMk/>
            <pc:sldMk cId="174605017" sldId="10358"/>
            <ac:spMk id="4" creationId="{FF6CDC6B-442D-428D-B5BE-C6614DC1865D}"/>
          </ac:spMkLst>
        </pc:spChg>
        <pc:spChg chg="del">
          <ac:chgData name="Jipeng Huang" userId="ecd7989e-d988-4f35-a2c4-60cf1e6d654f" providerId="ADAL" clId="{672B75B3-58DB-4F36-8A59-52202C39E558}" dt="2020-07-19T16:34:33.078" v="4152" actId="478"/>
          <ac:spMkLst>
            <pc:docMk/>
            <pc:sldMk cId="174605017" sldId="10358"/>
            <ac:spMk id="6" creationId="{4FEC7719-6AC8-4057-B40C-DB2593DFC6F0}"/>
          </ac:spMkLst>
        </pc:spChg>
        <pc:spChg chg="mod">
          <ac:chgData name="Jipeng Huang" userId="ecd7989e-d988-4f35-a2c4-60cf1e6d654f" providerId="ADAL" clId="{672B75B3-58DB-4F36-8A59-52202C39E558}" dt="2020-07-20T05:56:36.811" v="6101" actId="20577"/>
          <ac:spMkLst>
            <pc:docMk/>
            <pc:sldMk cId="174605017" sldId="10358"/>
            <ac:spMk id="7" creationId="{A3DF0343-C0DA-457C-8539-0AE91BD0ACAA}"/>
          </ac:spMkLst>
        </pc:spChg>
        <pc:spChg chg="add del mod">
          <ac:chgData name="Jipeng Huang" userId="ecd7989e-d988-4f35-a2c4-60cf1e6d654f" providerId="ADAL" clId="{672B75B3-58DB-4F36-8A59-52202C39E558}" dt="2020-07-19T16:34:27.641" v="4149" actId="478"/>
          <ac:spMkLst>
            <pc:docMk/>
            <pc:sldMk cId="174605017" sldId="10358"/>
            <ac:spMk id="8" creationId="{2F65F32F-1232-4392-B204-D4BF7DD870C4}"/>
          </ac:spMkLst>
        </pc:spChg>
        <pc:spChg chg="add del mod">
          <ac:chgData name="Jipeng Huang" userId="ecd7989e-d988-4f35-a2c4-60cf1e6d654f" providerId="ADAL" clId="{672B75B3-58DB-4F36-8A59-52202C39E558}" dt="2020-07-19T16:34:29.847" v="4151" actId="478"/>
          <ac:spMkLst>
            <pc:docMk/>
            <pc:sldMk cId="174605017" sldId="10358"/>
            <ac:spMk id="10" creationId="{39642D78-CC8C-4B83-856E-789B29A1C572}"/>
          </ac:spMkLst>
        </pc:spChg>
        <pc:spChg chg="del">
          <ac:chgData name="Jipeng Huang" userId="ecd7989e-d988-4f35-a2c4-60cf1e6d654f" providerId="ADAL" clId="{672B75B3-58DB-4F36-8A59-52202C39E558}" dt="2020-07-19T16:34:42.405" v="4155" actId="478"/>
          <ac:spMkLst>
            <pc:docMk/>
            <pc:sldMk cId="174605017" sldId="10358"/>
            <ac:spMk id="11" creationId="{AE6D0B3B-E5E3-426B-A0DB-623E8D13CAE5}"/>
          </ac:spMkLst>
        </pc:spChg>
        <pc:spChg chg="add del mod">
          <ac:chgData name="Jipeng Huang" userId="ecd7989e-d988-4f35-a2c4-60cf1e6d654f" providerId="ADAL" clId="{672B75B3-58DB-4F36-8A59-52202C39E558}" dt="2020-07-19T16:34:38.781" v="4154" actId="478"/>
          <ac:spMkLst>
            <pc:docMk/>
            <pc:sldMk cId="174605017" sldId="10358"/>
            <ac:spMk id="12" creationId="{71A791FA-B56A-441E-BB10-889CBFBA6E4B}"/>
          </ac:spMkLst>
        </pc:spChg>
        <pc:spChg chg="add">
          <ac:chgData name="Jipeng Huang" userId="ecd7989e-d988-4f35-a2c4-60cf1e6d654f" providerId="ADAL" clId="{672B75B3-58DB-4F36-8A59-52202C39E558}" dt="2020-07-19T16:35:27.860" v="4159" actId="22"/>
          <ac:spMkLst>
            <pc:docMk/>
            <pc:sldMk cId="174605017" sldId="10358"/>
            <ac:spMk id="16" creationId="{534A7843-5373-40E6-BAA2-4EAB1354657F}"/>
          </ac:spMkLst>
        </pc:spChg>
        <pc:spChg chg="add mod">
          <ac:chgData name="Jipeng Huang" userId="ecd7989e-d988-4f35-a2c4-60cf1e6d654f" providerId="ADAL" clId="{672B75B3-58DB-4F36-8A59-52202C39E558}" dt="2020-07-20T03:15:12.390" v="4393" actId="20577"/>
          <ac:spMkLst>
            <pc:docMk/>
            <pc:sldMk cId="174605017" sldId="10358"/>
            <ac:spMk id="20" creationId="{DE845962-1F83-4555-B162-9045E14D624C}"/>
          </ac:spMkLst>
        </pc:spChg>
        <pc:spChg chg="add mod">
          <ac:chgData name="Jipeng Huang" userId="ecd7989e-d988-4f35-a2c4-60cf1e6d654f" providerId="ADAL" clId="{672B75B3-58DB-4F36-8A59-52202C39E558}" dt="2020-07-20T04:38:28.262" v="4892" actId="14100"/>
          <ac:spMkLst>
            <pc:docMk/>
            <pc:sldMk cId="174605017" sldId="10358"/>
            <ac:spMk id="22" creationId="{747C486B-5177-4F58-9868-0D3D48762784}"/>
          </ac:spMkLst>
        </pc:spChg>
        <pc:spChg chg="add mod">
          <ac:chgData name="Jipeng Huang" userId="ecd7989e-d988-4f35-a2c4-60cf1e6d654f" providerId="ADAL" clId="{672B75B3-58DB-4F36-8A59-52202C39E558}" dt="2020-07-20T03:15:19.700" v="4427" actId="1037"/>
          <ac:spMkLst>
            <pc:docMk/>
            <pc:sldMk cId="174605017" sldId="10358"/>
            <ac:spMk id="26" creationId="{B22B2774-A27B-4F8C-9ECC-36DC572C7839}"/>
          </ac:spMkLst>
        </pc:spChg>
        <pc:cxnChg chg="add mod">
          <ac:chgData name="Jipeng Huang" userId="ecd7989e-d988-4f35-a2c4-60cf1e6d654f" providerId="ADAL" clId="{672B75B3-58DB-4F36-8A59-52202C39E558}" dt="2020-07-19T16:35:27.860" v="4159" actId="22"/>
          <ac:cxnSpMkLst>
            <pc:docMk/>
            <pc:sldMk cId="174605017" sldId="10358"/>
            <ac:cxnSpMk id="5" creationId="{7A4653E0-0E2C-47C5-B63A-29E9CCCDA9DA}"/>
          </ac:cxnSpMkLst>
        </pc:cxnChg>
        <pc:cxnChg chg="add mod">
          <ac:chgData name="Jipeng Huang" userId="ecd7989e-d988-4f35-a2c4-60cf1e6d654f" providerId="ADAL" clId="{672B75B3-58DB-4F36-8A59-52202C39E558}" dt="2020-07-19T16:35:27.860" v="4159" actId="22"/>
          <ac:cxnSpMkLst>
            <pc:docMk/>
            <pc:sldMk cId="174605017" sldId="10358"/>
            <ac:cxnSpMk id="18" creationId="{2EEC8AFD-50AE-4481-845A-F2EFA165E576}"/>
          </ac:cxnSpMkLst>
        </pc:cxnChg>
        <pc:cxnChg chg="add mod">
          <ac:chgData name="Jipeng Huang" userId="ecd7989e-d988-4f35-a2c4-60cf1e6d654f" providerId="ADAL" clId="{672B75B3-58DB-4F36-8A59-52202C39E558}" dt="2020-07-19T16:35:27.860" v="4159" actId="22"/>
          <ac:cxnSpMkLst>
            <pc:docMk/>
            <pc:sldMk cId="174605017" sldId="10358"/>
            <ac:cxnSpMk id="24" creationId="{CBAD7917-F62D-4BE8-9465-BB9280A010BA}"/>
          </ac:cxnSpMkLst>
        </pc:cxnChg>
        <pc:cxnChg chg="add mod">
          <ac:chgData name="Jipeng Huang" userId="ecd7989e-d988-4f35-a2c4-60cf1e6d654f" providerId="ADAL" clId="{672B75B3-58DB-4F36-8A59-52202C39E558}" dt="2020-07-20T03:15:19.700" v="4427" actId="1037"/>
          <ac:cxnSpMkLst>
            <pc:docMk/>
            <pc:sldMk cId="174605017" sldId="10358"/>
            <ac:cxnSpMk id="28" creationId="{98BA28ED-86FE-4960-8F79-A70991C50D2B}"/>
          </ac:cxnSpMkLst>
        </pc:cxnChg>
        <pc:cxnChg chg="add mod">
          <ac:chgData name="Jipeng Huang" userId="ecd7989e-d988-4f35-a2c4-60cf1e6d654f" providerId="ADAL" clId="{672B75B3-58DB-4F36-8A59-52202C39E558}" dt="2020-07-20T03:15:19.700" v="4427" actId="1037"/>
          <ac:cxnSpMkLst>
            <pc:docMk/>
            <pc:sldMk cId="174605017" sldId="10358"/>
            <ac:cxnSpMk id="30" creationId="{A91668B9-D911-4CC1-82A2-27BACF88639C}"/>
          </ac:cxnSpMkLst>
        </pc:cxnChg>
      </pc:sldChg>
      <pc:sldChg chg="delSp modSp add del mod">
        <pc:chgData name="Jipeng Huang" userId="ecd7989e-d988-4f35-a2c4-60cf1e6d654f" providerId="ADAL" clId="{672B75B3-58DB-4F36-8A59-52202C39E558}" dt="2020-07-19T16:25:13.061" v="4017" actId="47"/>
        <pc:sldMkLst>
          <pc:docMk/>
          <pc:sldMk cId="2189288711" sldId="10358"/>
        </pc:sldMkLst>
        <pc:spChg chg="del">
          <ac:chgData name="Jipeng Huang" userId="ecd7989e-d988-4f35-a2c4-60cf1e6d654f" providerId="ADAL" clId="{672B75B3-58DB-4F36-8A59-52202C39E558}" dt="2020-07-19T16:23:32.522" v="4015" actId="478"/>
          <ac:spMkLst>
            <pc:docMk/>
            <pc:sldMk cId="2189288711" sldId="10358"/>
            <ac:spMk id="6" creationId="{0EDF293D-A26A-4E36-9B0B-AD1A595583A9}"/>
          </ac:spMkLst>
        </pc:spChg>
        <pc:spChg chg="del">
          <ac:chgData name="Jipeng Huang" userId="ecd7989e-d988-4f35-a2c4-60cf1e6d654f" providerId="ADAL" clId="{672B75B3-58DB-4F36-8A59-52202C39E558}" dt="2020-07-19T16:23:32.522" v="4015" actId="478"/>
          <ac:spMkLst>
            <pc:docMk/>
            <pc:sldMk cId="2189288711" sldId="10358"/>
            <ac:spMk id="10" creationId="{2ABE189B-8976-4130-B246-2E41676CD374}"/>
          </ac:spMkLst>
        </pc:spChg>
        <pc:spChg chg="del">
          <ac:chgData name="Jipeng Huang" userId="ecd7989e-d988-4f35-a2c4-60cf1e6d654f" providerId="ADAL" clId="{672B75B3-58DB-4F36-8A59-52202C39E558}" dt="2020-07-19T16:23:35.347" v="4016" actId="478"/>
          <ac:spMkLst>
            <pc:docMk/>
            <pc:sldMk cId="2189288711" sldId="10358"/>
            <ac:spMk id="15" creationId="{526ECF7A-AED0-457E-A1D5-C6859B6DB5DA}"/>
          </ac:spMkLst>
        </pc:spChg>
        <pc:spChg chg="del">
          <ac:chgData name="Jipeng Huang" userId="ecd7989e-d988-4f35-a2c4-60cf1e6d654f" providerId="ADAL" clId="{672B75B3-58DB-4F36-8A59-52202C39E558}" dt="2020-07-19T16:23:32.522" v="4015" actId="478"/>
          <ac:spMkLst>
            <pc:docMk/>
            <pc:sldMk cId="2189288711" sldId="10358"/>
            <ac:spMk id="19" creationId="{3B8D4BA2-40BD-49D9-A784-30B0F995F9E6}"/>
          </ac:spMkLst>
        </pc:spChg>
        <pc:spChg chg="del">
          <ac:chgData name="Jipeng Huang" userId="ecd7989e-d988-4f35-a2c4-60cf1e6d654f" providerId="ADAL" clId="{672B75B3-58DB-4F36-8A59-52202C39E558}" dt="2020-07-19T16:23:32.522" v="4015" actId="478"/>
          <ac:spMkLst>
            <pc:docMk/>
            <pc:sldMk cId="2189288711" sldId="10358"/>
            <ac:spMk id="24" creationId="{AF92641E-A85A-49EA-8ABA-DF6C479404F9}"/>
          </ac:spMkLst>
        </pc:spChg>
        <pc:cxnChg chg="del">
          <ac:chgData name="Jipeng Huang" userId="ecd7989e-d988-4f35-a2c4-60cf1e6d654f" providerId="ADAL" clId="{672B75B3-58DB-4F36-8A59-52202C39E558}" dt="2020-07-19T16:23:32.522" v="4015" actId="478"/>
          <ac:cxnSpMkLst>
            <pc:docMk/>
            <pc:sldMk cId="2189288711" sldId="10358"/>
            <ac:cxnSpMk id="4" creationId="{53F49A74-12E7-4BBC-ADBC-FC0185A33780}"/>
          </ac:cxnSpMkLst>
        </pc:cxnChg>
        <pc:cxnChg chg="del">
          <ac:chgData name="Jipeng Huang" userId="ecd7989e-d988-4f35-a2c4-60cf1e6d654f" providerId="ADAL" clId="{672B75B3-58DB-4F36-8A59-52202C39E558}" dt="2020-07-19T16:23:32.522" v="4015" actId="478"/>
          <ac:cxnSpMkLst>
            <pc:docMk/>
            <pc:sldMk cId="2189288711" sldId="10358"/>
            <ac:cxnSpMk id="17" creationId="{1961C8D5-28CB-4663-A741-1E4E44FCA12B}"/>
          </ac:cxnSpMkLst>
        </pc:cxnChg>
        <pc:cxnChg chg="del mod">
          <ac:chgData name="Jipeng Huang" userId="ecd7989e-d988-4f35-a2c4-60cf1e6d654f" providerId="ADAL" clId="{672B75B3-58DB-4F36-8A59-52202C39E558}" dt="2020-07-19T16:23:32.522" v="4015" actId="478"/>
          <ac:cxnSpMkLst>
            <pc:docMk/>
            <pc:sldMk cId="2189288711" sldId="10358"/>
            <ac:cxnSpMk id="21" creationId="{A8896D47-0F98-461E-827B-1452CFBA9944}"/>
          </ac:cxnSpMkLst>
        </pc:cxnChg>
      </pc:sldChg>
      <pc:sldChg chg="addSp delSp modSp add del mod modNotesTx">
        <pc:chgData name="Jipeng Huang" userId="ecd7989e-d988-4f35-a2c4-60cf1e6d654f" providerId="ADAL" clId="{672B75B3-58DB-4F36-8A59-52202C39E558}" dt="2020-07-21T02:05:22.520" v="8002" actId="20577"/>
        <pc:sldMkLst>
          <pc:docMk/>
          <pc:sldMk cId="2425801552" sldId="10359"/>
        </pc:sldMkLst>
        <pc:spChg chg="del">
          <ac:chgData name="Jipeng Huang" userId="ecd7989e-d988-4f35-a2c4-60cf1e6d654f" providerId="ADAL" clId="{672B75B3-58DB-4F36-8A59-52202C39E558}" dt="2020-07-19T16:44:53.218" v="4257" actId="478"/>
          <ac:spMkLst>
            <pc:docMk/>
            <pc:sldMk cId="2425801552" sldId="10359"/>
            <ac:spMk id="2" creationId="{371A3142-8057-4212-9AE4-2C91A3CB3FE0}"/>
          </ac:spMkLst>
        </pc:spChg>
        <pc:spChg chg="del">
          <ac:chgData name="Jipeng Huang" userId="ecd7989e-d988-4f35-a2c4-60cf1e6d654f" providerId="ADAL" clId="{672B75B3-58DB-4F36-8A59-52202C39E558}" dt="2020-07-19T16:44:56.944" v="4258" actId="478"/>
          <ac:spMkLst>
            <pc:docMk/>
            <pc:sldMk cId="2425801552" sldId="10359"/>
            <ac:spMk id="3" creationId="{34EA9660-A34D-4E50-A47A-185CA243CC45}"/>
          </ac:spMkLst>
        </pc:spChg>
        <pc:spChg chg="add mod">
          <ac:chgData name="Jipeng Huang" userId="ecd7989e-d988-4f35-a2c4-60cf1e6d654f" providerId="ADAL" clId="{672B75B3-58DB-4F36-8A59-52202C39E558}" dt="2020-07-20T07:57:38.866" v="7023" actId="1035"/>
          <ac:spMkLst>
            <pc:docMk/>
            <pc:sldMk cId="2425801552" sldId="10359"/>
            <ac:spMk id="6" creationId="{16D02916-1F5E-4D3B-8589-045BCD39F182}"/>
          </ac:spMkLst>
        </pc:spChg>
        <pc:spChg chg="mod">
          <ac:chgData name="Jipeng Huang" userId="ecd7989e-d988-4f35-a2c4-60cf1e6d654f" providerId="ADAL" clId="{672B75B3-58DB-4F36-8A59-52202C39E558}" dt="2020-07-20T05:56:42.281" v="6109" actId="20577"/>
          <ac:spMkLst>
            <pc:docMk/>
            <pc:sldMk cId="2425801552" sldId="10359"/>
            <ac:spMk id="7" creationId="{A3DF0343-C0DA-457C-8539-0AE91BD0ACAA}"/>
          </ac:spMkLst>
        </pc:spChg>
        <pc:spChg chg="add mod">
          <ac:chgData name="Jipeng Huang" userId="ecd7989e-d988-4f35-a2c4-60cf1e6d654f" providerId="ADAL" clId="{672B75B3-58DB-4F36-8A59-52202C39E558}" dt="2020-07-20T07:59:05.523" v="7070" actId="20577"/>
          <ac:spMkLst>
            <pc:docMk/>
            <pc:sldMk cId="2425801552" sldId="10359"/>
            <ac:spMk id="8" creationId="{1C7C9774-C588-459F-8AAF-31C11D0633EA}"/>
          </ac:spMkLst>
        </pc:spChg>
        <pc:spChg chg="del">
          <ac:chgData name="Jipeng Huang" userId="ecd7989e-d988-4f35-a2c4-60cf1e6d654f" providerId="ADAL" clId="{672B75B3-58DB-4F36-8A59-52202C39E558}" dt="2020-07-19T16:44:56.944" v="4258" actId="478"/>
          <ac:spMkLst>
            <pc:docMk/>
            <pc:sldMk cId="2425801552" sldId="10359"/>
            <ac:spMk id="16" creationId="{534A7843-5373-40E6-BAA2-4EAB1354657F}"/>
          </ac:spMkLst>
        </pc:spChg>
        <pc:spChg chg="del">
          <ac:chgData name="Jipeng Huang" userId="ecd7989e-d988-4f35-a2c4-60cf1e6d654f" providerId="ADAL" clId="{672B75B3-58DB-4F36-8A59-52202C39E558}" dt="2020-07-19T16:44:56.944" v="4258" actId="478"/>
          <ac:spMkLst>
            <pc:docMk/>
            <pc:sldMk cId="2425801552" sldId="10359"/>
            <ac:spMk id="20" creationId="{DE845962-1F83-4555-B162-9045E14D624C}"/>
          </ac:spMkLst>
        </pc:spChg>
        <pc:spChg chg="del">
          <ac:chgData name="Jipeng Huang" userId="ecd7989e-d988-4f35-a2c4-60cf1e6d654f" providerId="ADAL" clId="{672B75B3-58DB-4F36-8A59-52202C39E558}" dt="2020-07-19T16:44:56.944" v="4258" actId="478"/>
          <ac:spMkLst>
            <pc:docMk/>
            <pc:sldMk cId="2425801552" sldId="10359"/>
            <ac:spMk id="22" creationId="{747C486B-5177-4F58-9868-0D3D48762784}"/>
          </ac:spMkLst>
        </pc:spChg>
        <pc:spChg chg="del">
          <ac:chgData name="Jipeng Huang" userId="ecd7989e-d988-4f35-a2c4-60cf1e6d654f" providerId="ADAL" clId="{672B75B3-58DB-4F36-8A59-52202C39E558}" dt="2020-07-19T16:44:56.944" v="4258" actId="478"/>
          <ac:spMkLst>
            <pc:docMk/>
            <pc:sldMk cId="2425801552" sldId="10359"/>
            <ac:spMk id="26" creationId="{B22B2774-A27B-4F8C-9ECC-36DC572C7839}"/>
          </ac:spMkLst>
        </pc:spChg>
        <pc:graphicFrameChg chg="modGraphic">
          <ac:chgData name="Jipeng Huang" userId="ecd7989e-d988-4f35-a2c4-60cf1e6d654f" providerId="ADAL" clId="{672B75B3-58DB-4F36-8A59-52202C39E558}" dt="2020-07-19T16:52:50.682" v="4261" actId="6549"/>
          <ac:graphicFrameMkLst>
            <pc:docMk/>
            <pc:sldMk cId="2425801552" sldId="10359"/>
            <ac:graphicFrameMk id="3" creationId="{5714240C-3C95-49BC-A6E3-742642A36FF0}"/>
          </ac:graphicFrameMkLst>
        </pc:graphicFrameChg>
        <pc:graphicFrameChg chg="add mod modGraphic">
          <ac:chgData name="Jipeng Huang" userId="ecd7989e-d988-4f35-a2c4-60cf1e6d654f" providerId="ADAL" clId="{672B75B3-58DB-4F36-8A59-52202C39E558}" dt="2020-07-20T07:57:38.866" v="7023" actId="1035"/>
          <ac:graphicFrameMkLst>
            <pc:docMk/>
            <pc:sldMk cId="2425801552" sldId="10359"/>
            <ac:graphicFrameMk id="4" creationId="{C78CE096-594F-4C97-AB55-765DF9CE10DE}"/>
          </ac:graphicFrameMkLst>
        </pc:graphicFrameChg>
        <pc:cxnChg chg="del">
          <ac:chgData name="Jipeng Huang" userId="ecd7989e-d988-4f35-a2c4-60cf1e6d654f" providerId="ADAL" clId="{672B75B3-58DB-4F36-8A59-52202C39E558}" dt="2020-07-19T16:44:56.944" v="4258" actId="478"/>
          <ac:cxnSpMkLst>
            <pc:docMk/>
            <pc:sldMk cId="2425801552" sldId="10359"/>
            <ac:cxnSpMk id="5" creationId="{7A4653E0-0E2C-47C5-B63A-29E9CCCDA9DA}"/>
          </ac:cxnSpMkLst>
        </pc:cxnChg>
        <pc:cxnChg chg="del">
          <ac:chgData name="Jipeng Huang" userId="ecd7989e-d988-4f35-a2c4-60cf1e6d654f" providerId="ADAL" clId="{672B75B3-58DB-4F36-8A59-52202C39E558}" dt="2020-07-19T16:44:56.944" v="4258" actId="478"/>
          <ac:cxnSpMkLst>
            <pc:docMk/>
            <pc:sldMk cId="2425801552" sldId="10359"/>
            <ac:cxnSpMk id="18" creationId="{2EEC8AFD-50AE-4481-845A-F2EFA165E576}"/>
          </ac:cxnSpMkLst>
        </pc:cxnChg>
        <pc:cxnChg chg="del">
          <ac:chgData name="Jipeng Huang" userId="ecd7989e-d988-4f35-a2c4-60cf1e6d654f" providerId="ADAL" clId="{672B75B3-58DB-4F36-8A59-52202C39E558}" dt="2020-07-19T16:44:56.944" v="4258" actId="478"/>
          <ac:cxnSpMkLst>
            <pc:docMk/>
            <pc:sldMk cId="2425801552" sldId="10359"/>
            <ac:cxnSpMk id="24" creationId="{CBAD7917-F62D-4BE8-9465-BB9280A010BA}"/>
          </ac:cxnSpMkLst>
        </pc:cxnChg>
        <pc:cxnChg chg="del">
          <ac:chgData name="Jipeng Huang" userId="ecd7989e-d988-4f35-a2c4-60cf1e6d654f" providerId="ADAL" clId="{672B75B3-58DB-4F36-8A59-52202C39E558}" dt="2020-07-19T16:44:56.944" v="4258" actId="478"/>
          <ac:cxnSpMkLst>
            <pc:docMk/>
            <pc:sldMk cId="2425801552" sldId="10359"/>
            <ac:cxnSpMk id="28" creationId="{98BA28ED-86FE-4960-8F79-A70991C50D2B}"/>
          </ac:cxnSpMkLst>
        </pc:cxnChg>
        <pc:cxnChg chg="del">
          <ac:chgData name="Jipeng Huang" userId="ecd7989e-d988-4f35-a2c4-60cf1e6d654f" providerId="ADAL" clId="{672B75B3-58DB-4F36-8A59-52202C39E558}" dt="2020-07-19T16:44:56.944" v="4258" actId="478"/>
          <ac:cxnSpMkLst>
            <pc:docMk/>
            <pc:sldMk cId="2425801552" sldId="10359"/>
            <ac:cxnSpMk id="30" creationId="{A91668B9-D911-4CC1-82A2-27BACF88639C}"/>
          </ac:cxnSpMkLst>
        </pc:cxnChg>
      </pc:sldChg>
      <pc:sldChg chg="addSp delSp modSp add mod modNotesTx">
        <pc:chgData name="Jipeng Huang" userId="ecd7989e-d988-4f35-a2c4-60cf1e6d654f" providerId="ADAL" clId="{672B75B3-58DB-4F36-8A59-52202C39E558}" dt="2020-07-21T02:03:33.338" v="7996" actId="20577"/>
        <pc:sldMkLst>
          <pc:docMk/>
          <pc:sldMk cId="1993446886" sldId="10360"/>
        </pc:sldMkLst>
        <pc:spChg chg="mod">
          <ac:chgData name="Jipeng Huang" userId="ecd7989e-d988-4f35-a2c4-60cf1e6d654f" providerId="ADAL" clId="{672B75B3-58DB-4F36-8A59-52202C39E558}" dt="2020-07-20T03:36:19.594" v="4553" actId="14100"/>
          <ac:spMkLst>
            <pc:docMk/>
            <pc:sldMk cId="1993446886" sldId="10360"/>
            <ac:spMk id="2" creationId="{371A3142-8057-4212-9AE4-2C91A3CB3FE0}"/>
          </ac:spMkLst>
        </pc:spChg>
        <pc:spChg chg="del">
          <ac:chgData name="Jipeng Huang" userId="ecd7989e-d988-4f35-a2c4-60cf1e6d654f" providerId="ADAL" clId="{672B75B3-58DB-4F36-8A59-52202C39E558}" dt="2020-07-20T03:15:47.080" v="4429" actId="478"/>
          <ac:spMkLst>
            <pc:docMk/>
            <pc:sldMk cId="1993446886" sldId="10360"/>
            <ac:spMk id="6" creationId="{0EDF293D-A26A-4E36-9B0B-AD1A595583A9}"/>
          </ac:spMkLst>
        </pc:spChg>
        <pc:spChg chg="mod">
          <ac:chgData name="Jipeng Huang" userId="ecd7989e-d988-4f35-a2c4-60cf1e6d654f" providerId="ADAL" clId="{672B75B3-58DB-4F36-8A59-52202C39E558}" dt="2020-07-20T05:56:20.172" v="6077" actId="20577"/>
          <ac:spMkLst>
            <pc:docMk/>
            <pc:sldMk cId="1993446886" sldId="10360"/>
            <ac:spMk id="7" creationId="{A3DF0343-C0DA-457C-8539-0AE91BD0ACAA}"/>
          </ac:spMkLst>
        </pc:spChg>
        <pc:spChg chg="del">
          <ac:chgData name="Jipeng Huang" userId="ecd7989e-d988-4f35-a2c4-60cf1e6d654f" providerId="ADAL" clId="{672B75B3-58DB-4F36-8A59-52202C39E558}" dt="2020-07-20T03:15:47.080" v="4429" actId="478"/>
          <ac:spMkLst>
            <pc:docMk/>
            <pc:sldMk cId="1993446886" sldId="10360"/>
            <ac:spMk id="10" creationId="{2ABE189B-8976-4130-B246-2E41676CD374}"/>
          </ac:spMkLst>
        </pc:spChg>
        <pc:spChg chg="del">
          <ac:chgData name="Jipeng Huang" userId="ecd7989e-d988-4f35-a2c4-60cf1e6d654f" providerId="ADAL" clId="{672B75B3-58DB-4F36-8A59-52202C39E558}" dt="2020-07-20T03:15:47.080" v="4429" actId="478"/>
          <ac:spMkLst>
            <pc:docMk/>
            <pc:sldMk cId="1993446886" sldId="10360"/>
            <ac:spMk id="15" creationId="{526ECF7A-AED0-457E-A1D5-C6859B6DB5DA}"/>
          </ac:spMkLst>
        </pc:spChg>
        <pc:spChg chg="add mod">
          <ac:chgData name="Jipeng Huang" userId="ecd7989e-d988-4f35-a2c4-60cf1e6d654f" providerId="ADAL" clId="{672B75B3-58DB-4F36-8A59-52202C39E558}" dt="2020-07-20T03:36:35.614" v="4560" actId="1076"/>
          <ac:spMkLst>
            <pc:docMk/>
            <pc:sldMk cId="1993446886" sldId="10360"/>
            <ac:spMk id="18" creationId="{E398C419-201D-4B0C-86C6-2F39BDA7159B}"/>
          </ac:spMkLst>
        </pc:spChg>
        <pc:spChg chg="del">
          <ac:chgData name="Jipeng Huang" userId="ecd7989e-d988-4f35-a2c4-60cf1e6d654f" providerId="ADAL" clId="{672B75B3-58DB-4F36-8A59-52202C39E558}" dt="2020-07-20T03:15:47.080" v="4429" actId="478"/>
          <ac:spMkLst>
            <pc:docMk/>
            <pc:sldMk cId="1993446886" sldId="10360"/>
            <ac:spMk id="19" creationId="{3B8D4BA2-40BD-49D9-A784-30B0F995F9E6}"/>
          </ac:spMkLst>
        </pc:spChg>
        <pc:spChg chg="add mod">
          <ac:chgData name="Jipeng Huang" userId="ecd7989e-d988-4f35-a2c4-60cf1e6d654f" providerId="ADAL" clId="{672B75B3-58DB-4F36-8A59-52202C39E558}" dt="2020-07-20T06:27:57.044" v="6609" actId="20577"/>
          <ac:spMkLst>
            <pc:docMk/>
            <pc:sldMk cId="1993446886" sldId="10360"/>
            <ac:spMk id="20" creationId="{E6890C58-3182-41D0-BD98-B535C19CB634}"/>
          </ac:spMkLst>
        </pc:spChg>
        <pc:spChg chg="add mod">
          <ac:chgData name="Jipeng Huang" userId="ecd7989e-d988-4f35-a2c4-60cf1e6d654f" providerId="ADAL" clId="{672B75B3-58DB-4F36-8A59-52202C39E558}" dt="2020-07-20T06:28:14.270" v="6616" actId="20577"/>
          <ac:spMkLst>
            <pc:docMk/>
            <pc:sldMk cId="1993446886" sldId="10360"/>
            <ac:spMk id="22" creationId="{B35D3281-E269-4AE4-8FA6-1559EB7E1D4F}"/>
          </ac:spMkLst>
        </pc:spChg>
        <pc:spChg chg="del">
          <ac:chgData name="Jipeng Huang" userId="ecd7989e-d988-4f35-a2c4-60cf1e6d654f" providerId="ADAL" clId="{672B75B3-58DB-4F36-8A59-52202C39E558}" dt="2020-07-20T03:15:47.080" v="4429" actId="478"/>
          <ac:spMkLst>
            <pc:docMk/>
            <pc:sldMk cId="1993446886" sldId="10360"/>
            <ac:spMk id="24" creationId="{AF92641E-A85A-49EA-8ABA-DF6C479404F9}"/>
          </ac:spMkLst>
        </pc:spChg>
        <pc:graphicFrameChg chg="add mod">
          <ac:chgData name="Jipeng Huang" userId="ecd7989e-d988-4f35-a2c4-60cf1e6d654f" providerId="ADAL" clId="{672B75B3-58DB-4F36-8A59-52202C39E558}" dt="2020-07-20T04:08:41.647" v="4584" actId="1076"/>
          <ac:graphicFrameMkLst>
            <pc:docMk/>
            <pc:sldMk cId="1993446886" sldId="10360"/>
            <ac:graphicFrameMk id="3" creationId="{F2A0B476-1503-4BBB-97CA-6E94B4A4DC31}"/>
          </ac:graphicFrameMkLst>
        </pc:graphicFrameChg>
        <pc:cxnChg chg="del">
          <ac:chgData name="Jipeng Huang" userId="ecd7989e-d988-4f35-a2c4-60cf1e6d654f" providerId="ADAL" clId="{672B75B3-58DB-4F36-8A59-52202C39E558}" dt="2020-07-20T03:15:47.080" v="4429" actId="478"/>
          <ac:cxnSpMkLst>
            <pc:docMk/>
            <pc:sldMk cId="1993446886" sldId="10360"/>
            <ac:cxnSpMk id="4" creationId="{53F49A74-12E7-4BBC-ADBC-FC0185A33780}"/>
          </ac:cxnSpMkLst>
        </pc:cxnChg>
        <pc:cxnChg chg="del">
          <ac:chgData name="Jipeng Huang" userId="ecd7989e-d988-4f35-a2c4-60cf1e6d654f" providerId="ADAL" clId="{672B75B3-58DB-4F36-8A59-52202C39E558}" dt="2020-07-20T03:15:47.080" v="4429" actId="478"/>
          <ac:cxnSpMkLst>
            <pc:docMk/>
            <pc:sldMk cId="1993446886" sldId="10360"/>
            <ac:cxnSpMk id="17" creationId="{1961C8D5-28CB-4663-A741-1E4E44FCA12B}"/>
          </ac:cxnSpMkLst>
        </pc:cxnChg>
        <pc:cxnChg chg="del mod">
          <ac:chgData name="Jipeng Huang" userId="ecd7989e-d988-4f35-a2c4-60cf1e6d654f" providerId="ADAL" clId="{672B75B3-58DB-4F36-8A59-52202C39E558}" dt="2020-07-20T03:15:47.080" v="4429" actId="478"/>
          <ac:cxnSpMkLst>
            <pc:docMk/>
            <pc:sldMk cId="1993446886" sldId="10360"/>
            <ac:cxnSpMk id="21" creationId="{A8896D47-0F98-461E-827B-1452CFBA9944}"/>
          </ac:cxnSpMkLst>
        </pc:cxnChg>
      </pc:sldChg>
      <pc:sldChg chg="add del">
        <pc:chgData name="Jipeng Huang" userId="ecd7989e-d988-4f35-a2c4-60cf1e6d654f" providerId="ADAL" clId="{672B75B3-58DB-4F36-8A59-52202C39E558}" dt="2020-07-20T04:11:37.670" v="4615" actId="47"/>
        <pc:sldMkLst>
          <pc:docMk/>
          <pc:sldMk cId="972493365" sldId="10361"/>
        </pc:sldMkLst>
      </pc:sldChg>
      <pc:sldChg chg="add del">
        <pc:chgData name="Jipeng Huang" userId="ecd7989e-d988-4f35-a2c4-60cf1e6d654f" providerId="ADAL" clId="{672B75B3-58DB-4F36-8A59-52202C39E558}" dt="2020-07-20T04:11:32.912" v="4613" actId="22"/>
        <pc:sldMkLst>
          <pc:docMk/>
          <pc:sldMk cId="307563876" sldId="10362"/>
        </pc:sldMkLst>
      </pc:sldChg>
      <pc:sldChg chg="addSp">
        <pc:chgData name="Jipeng Huang" userId="ecd7989e-d988-4f35-a2c4-60cf1e6d654f" providerId="ADAL" clId="{672B75B3-58DB-4F36-8A59-52202C39E558}" dt="2020-07-20T04:13:57.687" v="4621"/>
        <pc:sldMkLst>
          <pc:docMk/>
          <pc:sldMk cId="3624212120" sldId="10362"/>
        </pc:sldMkLst>
        <pc:spChg chg="add">
          <ac:chgData name="Jipeng Huang" userId="ecd7989e-d988-4f35-a2c4-60cf1e6d654f" providerId="ADAL" clId="{672B75B3-58DB-4F36-8A59-52202C39E558}" dt="2020-07-20T04:13:57.687" v="4621"/>
          <ac:spMkLst>
            <pc:docMk/>
            <pc:sldMk cId="3624212120" sldId="10362"/>
            <ac:spMk id="3" creationId="{088B7290-7092-4162-BAE3-AD142C02C358}"/>
          </ac:spMkLst>
        </pc:spChg>
      </pc:sldChg>
      <pc:sldChg chg="addSp delSp modSp add del mod">
        <pc:chgData name="Jipeng Huang" userId="ecd7989e-d988-4f35-a2c4-60cf1e6d654f" providerId="ADAL" clId="{672B75B3-58DB-4F36-8A59-52202C39E558}" dt="2020-07-20T05:56:31.850" v="6093" actId="20577"/>
        <pc:sldMkLst>
          <pc:docMk/>
          <pc:sldMk cId="3657799793" sldId="10362"/>
        </pc:sldMkLst>
        <pc:spChg chg="mod">
          <ac:chgData name="Jipeng Huang" userId="ecd7989e-d988-4f35-a2c4-60cf1e6d654f" providerId="ADAL" clId="{672B75B3-58DB-4F36-8A59-52202C39E558}" dt="2020-07-20T04:19:13.293" v="4708" actId="20577"/>
          <ac:spMkLst>
            <pc:docMk/>
            <pc:sldMk cId="3657799793" sldId="10362"/>
            <ac:spMk id="2" creationId="{371A3142-8057-4212-9AE4-2C91A3CB3FE0}"/>
          </ac:spMkLst>
        </pc:spChg>
        <pc:spChg chg="mod">
          <ac:chgData name="Jipeng Huang" userId="ecd7989e-d988-4f35-a2c4-60cf1e6d654f" providerId="ADAL" clId="{672B75B3-58DB-4F36-8A59-52202C39E558}" dt="2020-07-20T05:56:31.850" v="6093" actId="20577"/>
          <ac:spMkLst>
            <pc:docMk/>
            <pc:sldMk cId="3657799793" sldId="10362"/>
            <ac:spMk id="7" creationId="{A3DF0343-C0DA-457C-8539-0AE91BD0ACAA}"/>
          </ac:spMkLst>
        </pc:spChg>
        <pc:spChg chg="add mod">
          <ac:chgData name="Jipeng Huang" userId="ecd7989e-d988-4f35-a2c4-60cf1e6d654f" providerId="ADAL" clId="{672B75B3-58DB-4F36-8A59-52202C39E558}" dt="2020-07-20T04:18:27.351" v="4694" actId="1076"/>
          <ac:spMkLst>
            <pc:docMk/>
            <pc:sldMk cId="3657799793" sldId="10362"/>
            <ac:spMk id="10" creationId="{6BBD8912-07B6-49F0-94FB-993ED12EF5F5}"/>
          </ac:spMkLst>
        </pc:spChg>
        <pc:spChg chg="del">
          <ac:chgData name="Jipeng Huang" userId="ecd7989e-d988-4f35-a2c4-60cf1e6d654f" providerId="ADAL" clId="{672B75B3-58DB-4F36-8A59-52202C39E558}" dt="2020-07-20T04:11:51.531" v="4616" actId="478"/>
          <ac:spMkLst>
            <pc:docMk/>
            <pc:sldMk cId="3657799793" sldId="10362"/>
            <ac:spMk id="18" creationId="{E398C419-201D-4B0C-86C6-2F39BDA7159B}"/>
          </ac:spMkLst>
        </pc:spChg>
        <pc:spChg chg="del">
          <ac:chgData name="Jipeng Huang" userId="ecd7989e-d988-4f35-a2c4-60cf1e6d654f" providerId="ADAL" clId="{672B75B3-58DB-4F36-8A59-52202C39E558}" dt="2020-07-20T04:11:57.995" v="4618" actId="478"/>
          <ac:spMkLst>
            <pc:docMk/>
            <pc:sldMk cId="3657799793" sldId="10362"/>
            <ac:spMk id="20" creationId="{E6890C58-3182-41D0-BD98-B535C19CB634}"/>
          </ac:spMkLst>
        </pc:spChg>
        <pc:spChg chg="del">
          <ac:chgData name="Jipeng Huang" userId="ecd7989e-d988-4f35-a2c4-60cf1e6d654f" providerId="ADAL" clId="{672B75B3-58DB-4F36-8A59-52202C39E558}" dt="2020-07-20T04:11:55.761" v="4617" actId="478"/>
          <ac:spMkLst>
            <pc:docMk/>
            <pc:sldMk cId="3657799793" sldId="10362"/>
            <ac:spMk id="22" creationId="{B35D3281-E269-4AE4-8FA6-1559EB7E1D4F}"/>
          </ac:spMkLst>
        </pc:spChg>
        <pc:graphicFrameChg chg="del">
          <ac:chgData name="Jipeng Huang" userId="ecd7989e-d988-4f35-a2c4-60cf1e6d654f" providerId="ADAL" clId="{672B75B3-58DB-4F36-8A59-52202C39E558}" dt="2020-07-20T04:12:01.648" v="4619" actId="478"/>
          <ac:graphicFrameMkLst>
            <pc:docMk/>
            <pc:sldMk cId="3657799793" sldId="10362"/>
            <ac:graphicFrameMk id="3" creationId="{F2A0B476-1503-4BBB-97CA-6E94B4A4DC31}"/>
          </ac:graphicFrameMkLst>
        </pc:graphicFrameChg>
      </pc:sldChg>
      <pc:sldChg chg="addSp delSp modSp add mod">
        <pc:chgData name="Jipeng Huang" userId="ecd7989e-d988-4f35-a2c4-60cf1e6d654f" providerId="ADAL" clId="{672B75B3-58DB-4F36-8A59-52202C39E558}" dt="2020-07-20T08:00:44.138" v="7072" actId="403"/>
        <pc:sldMkLst>
          <pc:docMk/>
          <pc:sldMk cId="2159101479" sldId="10363"/>
        </pc:sldMkLst>
        <pc:spChg chg="add mod">
          <ac:chgData name="Jipeng Huang" userId="ecd7989e-d988-4f35-a2c4-60cf1e6d654f" providerId="ADAL" clId="{672B75B3-58DB-4F36-8A59-52202C39E558}" dt="2020-07-20T08:00:44.138" v="7072" actId="403"/>
          <ac:spMkLst>
            <pc:docMk/>
            <pc:sldMk cId="2159101479" sldId="10363"/>
            <ac:spMk id="3" creationId="{F6A124CF-C8E4-473B-9264-5B17D56686AC}"/>
          </ac:spMkLst>
        </pc:spChg>
        <pc:spChg chg="add del mod">
          <ac:chgData name="Jipeng Huang" userId="ecd7989e-d988-4f35-a2c4-60cf1e6d654f" providerId="ADAL" clId="{672B75B3-58DB-4F36-8A59-52202C39E558}" dt="2020-07-20T05:00:42.421" v="5336" actId="478"/>
          <ac:spMkLst>
            <pc:docMk/>
            <pc:sldMk cId="2159101479" sldId="10363"/>
            <ac:spMk id="6" creationId="{36BCF6D3-E70C-46FB-9FE9-F79F573B27E6}"/>
          </ac:spMkLst>
        </pc:spChg>
        <pc:spChg chg="mod">
          <ac:chgData name="Jipeng Huang" userId="ecd7989e-d988-4f35-a2c4-60cf1e6d654f" providerId="ADAL" clId="{672B75B3-58DB-4F36-8A59-52202C39E558}" dt="2020-07-20T04:59:51.233" v="5330" actId="20577"/>
          <ac:spMkLst>
            <pc:docMk/>
            <pc:sldMk cId="2159101479" sldId="10363"/>
            <ac:spMk id="7" creationId="{A3DF0343-C0DA-457C-8539-0AE91BD0ACAA}"/>
          </ac:spMkLst>
        </pc:spChg>
        <pc:spChg chg="del mod">
          <ac:chgData name="Jipeng Huang" userId="ecd7989e-d988-4f35-a2c4-60cf1e6d654f" providerId="ADAL" clId="{672B75B3-58DB-4F36-8A59-52202C39E558}" dt="2020-07-20T05:00:19.817" v="5333"/>
          <ac:spMkLst>
            <pc:docMk/>
            <pc:sldMk cId="2159101479" sldId="10363"/>
            <ac:spMk id="12" creationId="{81007C35-BFC7-42B4-A8E0-1E387D8970D1}"/>
          </ac:spMkLst>
        </pc:spChg>
      </pc:sldChg>
      <pc:sldChg chg="addSp delSp modSp add del mod">
        <pc:chgData name="Jipeng Huang" userId="ecd7989e-d988-4f35-a2c4-60cf1e6d654f" providerId="ADAL" clId="{672B75B3-58DB-4F36-8A59-52202C39E558}" dt="2020-07-20T04:38:07.322" v="4877" actId="47"/>
        <pc:sldMkLst>
          <pc:docMk/>
          <pc:sldMk cId="2469943043" sldId="10363"/>
        </pc:sldMkLst>
        <pc:spChg chg="mod">
          <ac:chgData name="Jipeng Huang" userId="ecd7989e-d988-4f35-a2c4-60cf1e6d654f" providerId="ADAL" clId="{672B75B3-58DB-4F36-8A59-52202C39E558}" dt="2020-07-20T04:23:21.191" v="4771" actId="20577"/>
          <ac:spMkLst>
            <pc:docMk/>
            <pc:sldMk cId="2469943043" sldId="10363"/>
            <ac:spMk id="2" creationId="{371A3142-8057-4212-9AE4-2C91A3CB3FE0}"/>
          </ac:spMkLst>
        </pc:spChg>
        <pc:spChg chg="add mod">
          <ac:chgData name="Jipeng Huang" userId="ecd7989e-d988-4f35-a2c4-60cf1e6d654f" providerId="ADAL" clId="{672B75B3-58DB-4F36-8A59-52202C39E558}" dt="2020-07-20T04:27:03.663" v="4876" actId="20577"/>
          <ac:spMkLst>
            <pc:docMk/>
            <pc:sldMk cId="2469943043" sldId="10363"/>
            <ac:spMk id="8" creationId="{8502B66D-D1F6-4C96-B3CC-B75025E964BB}"/>
          </ac:spMkLst>
        </pc:spChg>
        <pc:spChg chg="del">
          <ac:chgData name="Jipeng Huang" userId="ecd7989e-d988-4f35-a2c4-60cf1e6d654f" providerId="ADAL" clId="{672B75B3-58DB-4F36-8A59-52202C39E558}" dt="2020-07-20T04:23:26.358" v="4772" actId="478"/>
          <ac:spMkLst>
            <pc:docMk/>
            <pc:sldMk cId="2469943043" sldId="10363"/>
            <ac:spMk id="10" creationId="{6BBD8912-07B6-49F0-94FB-993ED12EF5F5}"/>
          </ac:spMkLst>
        </pc:spChg>
      </pc:sldChg>
      <pc:sldChg chg="addSp">
        <pc:chgData name="Jipeng Huang" userId="ecd7989e-d988-4f35-a2c4-60cf1e6d654f" providerId="ADAL" clId="{672B75B3-58DB-4F36-8A59-52202C39E558}" dt="2020-07-20T04:24:19.013" v="4773"/>
        <pc:sldMkLst>
          <pc:docMk/>
          <pc:sldMk cId="3192950317" sldId="10363"/>
        </pc:sldMkLst>
        <pc:spChg chg="add">
          <ac:chgData name="Jipeng Huang" userId="ecd7989e-d988-4f35-a2c4-60cf1e6d654f" providerId="ADAL" clId="{672B75B3-58DB-4F36-8A59-52202C39E558}" dt="2020-07-20T04:24:19.013" v="4773"/>
          <ac:spMkLst>
            <pc:docMk/>
            <pc:sldMk cId="3192950317" sldId="10363"/>
            <ac:spMk id="3" creationId="{0C9ED256-72D4-46BE-9CE6-A196C49DA324}"/>
          </ac:spMkLst>
        </pc:spChg>
      </pc:sldChg>
      <pc:sldChg chg="new del">
        <pc:chgData name="Jipeng Huang" userId="ecd7989e-d988-4f35-a2c4-60cf1e6d654f" providerId="ADAL" clId="{672B75B3-58DB-4F36-8A59-52202C39E558}" dt="2020-07-20T05:06:55.574" v="5452" actId="47"/>
        <pc:sldMkLst>
          <pc:docMk/>
          <pc:sldMk cId="764566579" sldId="10364"/>
        </pc:sldMkLst>
      </pc:sldChg>
      <pc:sldChg chg="delSp modSp add mod modNotesTx">
        <pc:chgData name="Jipeng Huang" userId="ecd7989e-d988-4f35-a2c4-60cf1e6d654f" providerId="ADAL" clId="{672B75B3-58DB-4F36-8A59-52202C39E558}" dt="2020-07-21T02:30:30.090" v="8032" actId="33524"/>
        <pc:sldMkLst>
          <pc:docMk/>
          <pc:sldMk cId="3150610377" sldId="10364"/>
        </pc:sldMkLst>
        <pc:spChg chg="mod">
          <ac:chgData name="Jipeng Huang" userId="ecd7989e-d988-4f35-a2c4-60cf1e6d654f" providerId="ADAL" clId="{672B75B3-58DB-4F36-8A59-52202C39E558}" dt="2020-07-20T05:28:22.494" v="5717" actId="20577"/>
          <ac:spMkLst>
            <pc:docMk/>
            <pc:sldMk cId="3150610377" sldId="10364"/>
            <ac:spMk id="7" creationId="{A3DF0343-C0DA-457C-8539-0AE91BD0ACAA}"/>
          </ac:spMkLst>
        </pc:spChg>
        <pc:spChg chg="mod">
          <ac:chgData name="Jipeng Huang" userId="ecd7989e-d988-4f35-a2c4-60cf1e6d654f" providerId="ADAL" clId="{672B75B3-58DB-4F36-8A59-52202C39E558}" dt="2020-07-20T05:29:12.090" v="5719" actId="113"/>
          <ac:spMkLst>
            <pc:docMk/>
            <pc:sldMk cId="3150610377" sldId="10364"/>
            <ac:spMk id="12" creationId="{81007C35-BFC7-42B4-A8E0-1E387D8970D1}"/>
          </ac:spMkLst>
        </pc:spChg>
        <pc:graphicFrameChg chg="del">
          <ac:chgData name="Jipeng Huang" userId="ecd7989e-d988-4f35-a2c4-60cf1e6d654f" providerId="ADAL" clId="{672B75B3-58DB-4F36-8A59-52202C39E558}" dt="2020-07-20T05:11:05.327" v="5539" actId="478"/>
          <ac:graphicFrameMkLst>
            <pc:docMk/>
            <pc:sldMk cId="3150610377" sldId="10364"/>
            <ac:graphicFrameMk id="2" creationId="{6A31FB74-271B-44AE-8305-893D3E2EA1CE}"/>
          </ac:graphicFrameMkLst>
        </pc:graphicFrameChg>
      </pc:sldChg>
      <pc:sldChg chg="delSp modSp add del mod ord">
        <pc:chgData name="Jipeng Huang" userId="ecd7989e-d988-4f35-a2c4-60cf1e6d654f" providerId="ADAL" clId="{672B75B3-58DB-4F36-8A59-52202C39E558}" dt="2020-07-20T05:10:02.043" v="5537" actId="47"/>
        <pc:sldMkLst>
          <pc:docMk/>
          <pc:sldMk cId="3272256603" sldId="10364"/>
        </pc:sldMkLst>
        <pc:spChg chg="mod">
          <ac:chgData name="Jipeng Huang" userId="ecd7989e-d988-4f35-a2c4-60cf1e6d654f" providerId="ADAL" clId="{672B75B3-58DB-4F36-8A59-52202C39E558}" dt="2020-07-20T05:07:53.447" v="5481" actId="20577"/>
          <ac:spMkLst>
            <pc:docMk/>
            <pc:sldMk cId="3272256603" sldId="10364"/>
            <ac:spMk id="7" creationId="{A3DF0343-C0DA-457C-8539-0AE91BD0ACAA}"/>
          </ac:spMkLst>
        </pc:spChg>
        <pc:spChg chg="mod">
          <ac:chgData name="Jipeng Huang" userId="ecd7989e-d988-4f35-a2c4-60cf1e6d654f" providerId="ADAL" clId="{672B75B3-58DB-4F36-8A59-52202C39E558}" dt="2020-07-20T05:09:34.824" v="5536"/>
          <ac:spMkLst>
            <pc:docMk/>
            <pc:sldMk cId="3272256603" sldId="10364"/>
            <ac:spMk id="12" creationId="{81007C35-BFC7-42B4-A8E0-1E387D8970D1}"/>
          </ac:spMkLst>
        </pc:spChg>
        <pc:graphicFrameChg chg="del">
          <ac:chgData name="Jipeng Huang" userId="ecd7989e-d988-4f35-a2c4-60cf1e6d654f" providerId="ADAL" clId="{672B75B3-58DB-4F36-8A59-52202C39E558}" dt="2020-07-20T05:07:42.333" v="5472" actId="478"/>
          <ac:graphicFrameMkLst>
            <pc:docMk/>
            <pc:sldMk cId="3272256603" sldId="10364"/>
            <ac:graphicFrameMk id="2" creationId="{6A31FB74-271B-44AE-8305-893D3E2EA1CE}"/>
          </ac:graphicFrameMkLst>
        </pc:graphicFrameChg>
      </pc:sldChg>
      <pc:sldChg chg="modSp add mod">
        <pc:chgData name="Jipeng Huang" userId="ecd7989e-d988-4f35-a2c4-60cf1e6d654f" providerId="ADAL" clId="{672B75B3-58DB-4F36-8A59-52202C39E558}" dt="2020-07-20T08:00:53.382" v="7074" actId="403"/>
        <pc:sldMkLst>
          <pc:docMk/>
          <pc:sldMk cId="1925790496" sldId="10365"/>
        </pc:sldMkLst>
        <pc:spChg chg="mod">
          <ac:chgData name="Jipeng Huang" userId="ecd7989e-d988-4f35-a2c4-60cf1e6d654f" providerId="ADAL" clId="{672B75B3-58DB-4F36-8A59-52202C39E558}" dt="2020-07-20T08:00:53.382" v="7074" actId="403"/>
          <ac:spMkLst>
            <pc:docMk/>
            <pc:sldMk cId="1925790496" sldId="10365"/>
            <ac:spMk id="3" creationId="{F6A124CF-C8E4-473B-9264-5B17D56686AC}"/>
          </ac:spMkLst>
        </pc:spChg>
      </pc:sldChg>
      <pc:sldChg chg="modSp add mod">
        <pc:chgData name="Jipeng Huang" userId="ecd7989e-d988-4f35-a2c4-60cf1e6d654f" providerId="ADAL" clId="{672B75B3-58DB-4F36-8A59-52202C39E558}" dt="2020-07-20T08:01:14.565" v="7079" actId="20577"/>
        <pc:sldMkLst>
          <pc:docMk/>
          <pc:sldMk cId="3107673309" sldId="10366"/>
        </pc:sldMkLst>
        <pc:spChg chg="mod">
          <ac:chgData name="Jipeng Huang" userId="ecd7989e-d988-4f35-a2c4-60cf1e6d654f" providerId="ADAL" clId="{672B75B3-58DB-4F36-8A59-52202C39E558}" dt="2020-07-20T08:01:14.565" v="7079" actId="20577"/>
          <ac:spMkLst>
            <pc:docMk/>
            <pc:sldMk cId="3107673309" sldId="10366"/>
            <ac:spMk id="3" creationId="{F6A124CF-C8E4-473B-9264-5B17D56686AC}"/>
          </ac:spMkLst>
        </pc:spChg>
      </pc:sldChg>
      <pc:sldChg chg="modSp add mod">
        <pc:chgData name="Jipeng Huang" userId="ecd7989e-d988-4f35-a2c4-60cf1e6d654f" providerId="ADAL" clId="{672B75B3-58DB-4F36-8A59-52202C39E558}" dt="2020-07-20T08:01:22.410" v="7081" actId="20577"/>
        <pc:sldMkLst>
          <pc:docMk/>
          <pc:sldMk cId="2503806268" sldId="10367"/>
        </pc:sldMkLst>
        <pc:spChg chg="mod">
          <ac:chgData name="Jipeng Huang" userId="ecd7989e-d988-4f35-a2c4-60cf1e6d654f" providerId="ADAL" clId="{672B75B3-58DB-4F36-8A59-52202C39E558}" dt="2020-07-20T08:01:22.410" v="7081" actId="20577"/>
          <ac:spMkLst>
            <pc:docMk/>
            <pc:sldMk cId="2503806268" sldId="10367"/>
            <ac:spMk id="3" creationId="{F6A124CF-C8E4-473B-9264-5B17D56686AC}"/>
          </ac:spMkLst>
        </pc:spChg>
      </pc:sldChg>
      <pc:sldChg chg="modSp add mod">
        <pc:chgData name="Jipeng Huang" userId="ecd7989e-d988-4f35-a2c4-60cf1e6d654f" providerId="ADAL" clId="{672B75B3-58DB-4F36-8A59-52202C39E558}" dt="2020-07-20T08:01:31.881" v="7083" actId="403"/>
        <pc:sldMkLst>
          <pc:docMk/>
          <pc:sldMk cId="390851817" sldId="10368"/>
        </pc:sldMkLst>
        <pc:spChg chg="mod">
          <ac:chgData name="Jipeng Huang" userId="ecd7989e-d988-4f35-a2c4-60cf1e6d654f" providerId="ADAL" clId="{672B75B3-58DB-4F36-8A59-52202C39E558}" dt="2020-07-20T08:01:31.881" v="7083" actId="403"/>
          <ac:spMkLst>
            <pc:docMk/>
            <pc:sldMk cId="390851817" sldId="10368"/>
            <ac:spMk id="3" creationId="{F6A124CF-C8E4-473B-9264-5B17D56686AC}"/>
          </ac:spMkLst>
        </pc:spChg>
      </pc:sldChg>
      <pc:sldChg chg="add del">
        <pc:chgData name="Jipeng Huang" userId="ecd7989e-d988-4f35-a2c4-60cf1e6d654f" providerId="ADAL" clId="{672B75B3-58DB-4F36-8A59-52202C39E558}" dt="2020-07-20T07:35:34.192" v="6650" actId="47"/>
        <pc:sldMkLst>
          <pc:docMk/>
          <pc:sldMk cId="2718216960" sldId="10369"/>
        </pc:sldMkLst>
      </pc:sldChg>
      <pc:sldChg chg="addSp modSp add mod modNotesTx">
        <pc:chgData name="Jipeng Huang" userId="ecd7989e-d988-4f35-a2c4-60cf1e6d654f" providerId="ADAL" clId="{672B75B3-58DB-4F36-8A59-52202C39E558}" dt="2020-07-21T02:06:03.012" v="8008" actId="20577"/>
        <pc:sldMkLst>
          <pc:docMk/>
          <pc:sldMk cId="2943854350" sldId="10369"/>
        </pc:sldMkLst>
        <pc:spChg chg="add mod">
          <ac:chgData name="Jipeng Huang" userId="ecd7989e-d988-4f35-a2c4-60cf1e6d654f" providerId="ADAL" clId="{672B75B3-58DB-4F36-8A59-52202C39E558}" dt="2020-07-20T07:54:08.394" v="6919" actId="20577"/>
          <ac:spMkLst>
            <pc:docMk/>
            <pc:sldMk cId="2943854350" sldId="10369"/>
            <ac:spMk id="2" creationId="{DBF11201-5FE9-4350-9D7E-EF5835D8B0E4}"/>
          </ac:spMkLst>
        </pc:spChg>
        <pc:spChg chg="mod">
          <ac:chgData name="Jipeng Huang" userId="ecd7989e-d988-4f35-a2c4-60cf1e6d654f" providerId="ADAL" clId="{672B75B3-58DB-4F36-8A59-52202C39E558}" dt="2020-07-20T07:42:45.550" v="6668" actId="1076"/>
          <ac:spMkLst>
            <pc:docMk/>
            <pc:sldMk cId="2943854350" sldId="10369"/>
            <ac:spMk id="43" creationId="{E6520A43-810A-4762-AA26-485CA817D140}"/>
          </ac:spMkLst>
        </pc:spChg>
      </pc:sldChg>
      <pc:sldChg chg="add">
        <pc:chgData name="Jipeng Huang" userId="ecd7989e-d988-4f35-a2c4-60cf1e6d654f" providerId="ADAL" clId="{672B75B3-58DB-4F36-8A59-52202C39E558}" dt="2020-07-20T09:49:36.981" v="7773" actId="22"/>
        <pc:sldMkLst>
          <pc:docMk/>
          <pc:sldMk cId="760002899" sldId="10370"/>
        </pc:sldMkLst>
      </pc:sldChg>
      <pc:sldChg chg="add del modNotesTx">
        <pc:chgData name="Jipeng Huang" userId="ecd7989e-d988-4f35-a2c4-60cf1e6d654f" providerId="ADAL" clId="{672B75B3-58DB-4F36-8A59-52202C39E558}" dt="2020-07-20T09:47:31.610" v="7771" actId="47"/>
        <pc:sldMkLst>
          <pc:docMk/>
          <pc:sldMk cId="3409344284" sldId="10370"/>
        </pc:sldMkLst>
      </pc:sldChg>
      <pc:sldChg chg="addSp delSp modSp add del mod modNotesTx">
        <pc:chgData name="Jipeng Huang" userId="ecd7989e-d988-4f35-a2c4-60cf1e6d654f" providerId="ADAL" clId="{672B75B3-58DB-4F36-8A59-52202C39E558}" dt="2020-07-20T09:47:11.559" v="7767" actId="47"/>
        <pc:sldMkLst>
          <pc:docMk/>
          <pc:sldMk cId="3422431926" sldId="10371"/>
        </pc:sldMkLst>
        <pc:spChg chg="add del mod">
          <ac:chgData name="Jipeng Huang" userId="ecd7989e-d988-4f35-a2c4-60cf1e6d654f" providerId="ADAL" clId="{672B75B3-58DB-4F36-8A59-52202C39E558}" dt="2020-07-20T09:46:46.246" v="7760" actId="21"/>
          <ac:spMkLst>
            <pc:docMk/>
            <pc:sldMk cId="3422431926" sldId="10371"/>
            <ac:spMk id="2" creationId="{F7AF7CAF-EFF9-4297-8A4C-C864ABEEFAEC}"/>
          </ac:spMkLst>
        </pc:spChg>
        <pc:spChg chg="del">
          <ac:chgData name="Jipeng Huang" userId="ecd7989e-d988-4f35-a2c4-60cf1e6d654f" providerId="ADAL" clId="{672B75B3-58DB-4F36-8A59-52202C39E558}" dt="2020-07-20T09:08:11.778" v="7533" actId="478"/>
          <ac:spMkLst>
            <pc:docMk/>
            <pc:sldMk cId="3422431926" sldId="10371"/>
            <ac:spMk id="5" creationId="{737ABB28-982C-4A66-8E56-8137A1A3CED1}"/>
          </ac:spMkLst>
        </pc:spChg>
        <pc:spChg chg="add mod">
          <ac:chgData name="Jipeng Huang" userId="ecd7989e-d988-4f35-a2c4-60cf1e6d654f" providerId="ADAL" clId="{672B75B3-58DB-4F36-8A59-52202C39E558}" dt="2020-07-20T09:11:25.639" v="7584" actId="1076"/>
          <ac:spMkLst>
            <pc:docMk/>
            <pc:sldMk cId="3422431926" sldId="10371"/>
            <ac:spMk id="6" creationId="{76172C21-5FFB-4559-98C6-02C59E55879B}"/>
          </ac:spMkLst>
        </pc:spChg>
        <pc:spChg chg="del">
          <ac:chgData name="Jipeng Huang" userId="ecd7989e-d988-4f35-a2c4-60cf1e6d654f" providerId="ADAL" clId="{672B75B3-58DB-4F36-8A59-52202C39E558}" dt="2020-07-20T09:08:11.778" v="7533" actId="478"/>
          <ac:spMkLst>
            <pc:docMk/>
            <pc:sldMk cId="3422431926" sldId="10371"/>
            <ac:spMk id="42" creationId="{86AE9DF7-51C9-4B09-8978-ECB9EE72B6B7}"/>
          </ac:spMkLst>
        </pc:spChg>
        <pc:spChg chg="del">
          <ac:chgData name="Jipeng Huang" userId="ecd7989e-d988-4f35-a2c4-60cf1e6d654f" providerId="ADAL" clId="{672B75B3-58DB-4F36-8A59-52202C39E558}" dt="2020-07-20T09:08:11.778" v="7533" actId="478"/>
          <ac:spMkLst>
            <pc:docMk/>
            <pc:sldMk cId="3422431926" sldId="10371"/>
            <ac:spMk id="44" creationId="{13EFBE0B-EDE7-4248-9009-FE53B39F7571}"/>
          </ac:spMkLst>
        </pc:spChg>
        <pc:spChg chg="del">
          <ac:chgData name="Jipeng Huang" userId="ecd7989e-d988-4f35-a2c4-60cf1e6d654f" providerId="ADAL" clId="{672B75B3-58DB-4F36-8A59-52202C39E558}" dt="2020-07-20T09:08:11.778" v="7533" actId="478"/>
          <ac:spMkLst>
            <pc:docMk/>
            <pc:sldMk cId="3422431926" sldId="10371"/>
            <ac:spMk id="46" creationId="{CC066A34-0F42-419E-9B12-745172987E71}"/>
          </ac:spMkLst>
        </pc:spChg>
        <pc:spChg chg="del">
          <ac:chgData name="Jipeng Huang" userId="ecd7989e-d988-4f35-a2c4-60cf1e6d654f" providerId="ADAL" clId="{672B75B3-58DB-4F36-8A59-52202C39E558}" dt="2020-07-20T09:08:11.778" v="7533" actId="478"/>
          <ac:spMkLst>
            <pc:docMk/>
            <pc:sldMk cId="3422431926" sldId="10371"/>
            <ac:spMk id="48" creationId="{F8DB6FA0-7718-400C-A6EC-8E2C9E77FEC9}"/>
          </ac:spMkLst>
        </pc:spChg>
        <pc:spChg chg="del">
          <ac:chgData name="Jipeng Huang" userId="ecd7989e-d988-4f35-a2c4-60cf1e6d654f" providerId="ADAL" clId="{672B75B3-58DB-4F36-8A59-52202C39E558}" dt="2020-07-20T09:08:11.778" v="7533" actId="478"/>
          <ac:spMkLst>
            <pc:docMk/>
            <pc:sldMk cId="3422431926" sldId="10371"/>
            <ac:spMk id="50" creationId="{E8D2A345-BBEE-4F9E-8ABB-7E097BCD141C}"/>
          </ac:spMkLst>
        </pc:spChg>
        <pc:spChg chg="del">
          <ac:chgData name="Jipeng Huang" userId="ecd7989e-d988-4f35-a2c4-60cf1e6d654f" providerId="ADAL" clId="{672B75B3-58DB-4F36-8A59-52202C39E558}" dt="2020-07-20T09:08:11.778" v="7533" actId="478"/>
          <ac:spMkLst>
            <pc:docMk/>
            <pc:sldMk cId="3422431926" sldId="10371"/>
            <ac:spMk id="52" creationId="{ABB025B2-DE8D-4493-ACB3-BE336B0C1F6A}"/>
          </ac:spMkLst>
        </pc:spChg>
        <pc:spChg chg="del">
          <ac:chgData name="Jipeng Huang" userId="ecd7989e-d988-4f35-a2c4-60cf1e6d654f" providerId="ADAL" clId="{672B75B3-58DB-4F36-8A59-52202C39E558}" dt="2020-07-20T09:08:11.778" v="7533" actId="478"/>
          <ac:spMkLst>
            <pc:docMk/>
            <pc:sldMk cId="3422431926" sldId="10371"/>
            <ac:spMk id="105" creationId="{B9468746-E285-4CF8-ADB6-3FCEC0ED2958}"/>
          </ac:spMkLst>
        </pc:spChg>
        <pc:graphicFrameChg chg="del">
          <ac:chgData name="Jipeng Huang" userId="ecd7989e-d988-4f35-a2c4-60cf1e6d654f" providerId="ADAL" clId="{672B75B3-58DB-4F36-8A59-52202C39E558}" dt="2020-07-20T09:08:31.887" v="7535" actId="478"/>
          <ac:graphicFrameMkLst>
            <pc:docMk/>
            <pc:sldMk cId="3422431926" sldId="10371"/>
            <ac:graphicFrameMk id="3" creationId="{BE1ABD46-573D-435B-814E-903F57E45035}"/>
          </ac:graphicFrameMkLst>
        </pc:graphicFrameChg>
        <pc:graphicFrameChg chg="add mod modGraphic">
          <ac:chgData name="Jipeng Huang" userId="ecd7989e-d988-4f35-a2c4-60cf1e6d654f" providerId="ADAL" clId="{672B75B3-58DB-4F36-8A59-52202C39E558}" dt="2020-07-20T09:21:27.821" v="7758" actId="20577"/>
          <ac:graphicFrameMkLst>
            <pc:docMk/>
            <pc:sldMk cId="3422431926" sldId="10371"/>
            <ac:graphicFrameMk id="4" creationId="{2F8417D9-0326-448F-84D5-FD7B3F91CBDF}"/>
          </ac:graphicFrameMkLst>
        </pc:graphicFrameChg>
        <pc:cxnChg chg="del mod">
          <ac:chgData name="Jipeng Huang" userId="ecd7989e-d988-4f35-a2c4-60cf1e6d654f" providerId="ADAL" clId="{672B75B3-58DB-4F36-8A59-52202C39E558}" dt="2020-07-20T09:08:11.778" v="7533" actId="478"/>
          <ac:cxnSpMkLst>
            <pc:docMk/>
            <pc:sldMk cId="3422431926" sldId="10371"/>
            <ac:cxnSpMk id="8" creationId="{FF63B69A-73C7-4891-9F35-AEC14362ABA0}"/>
          </ac:cxnSpMkLst>
        </pc:cxnChg>
        <pc:cxnChg chg="del mod">
          <ac:chgData name="Jipeng Huang" userId="ecd7989e-d988-4f35-a2c4-60cf1e6d654f" providerId="ADAL" clId="{672B75B3-58DB-4F36-8A59-52202C39E558}" dt="2020-07-20T09:08:11.778" v="7533" actId="478"/>
          <ac:cxnSpMkLst>
            <pc:docMk/>
            <pc:sldMk cId="3422431926" sldId="10371"/>
            <ac:cxnSpMk id="17" creationId="{43FCF3B2-31F3-40C3-B3D4-47AB17898132}"/>
          </ac:cxnSpMkLst>
        </pc:cxnChg>
        <pc:cxnChg chg="del mod">
          <ac:chgData name="Jipeng Huang" userId="ecd7989e-d988-4f35-a2c4-60cf1e6d654f" providerId="ADAL" clId="{672B75B3-58DB-4F36-8A59-52202C39E558}" dt="2020-07-20T09:08:11.778" v="7533" actId="478"/>
          <ac:cxnSpMkLst>
            <pc:docMk/>
            <pc:sldMk cId="3422431926" sldId="10371"/>
            <ac:cxnSpMk id="25" creationId="{2CCC5695-35A1-4AC1-832A-5BE0294C51C6}"/>
          </ac:cxnSpMkLst>
        </pc:cxnChg>
        <pc:cxnChg chg="del mod">
          <ac:chgData name="Jipeng Huang" userId="ecd7989e-d988-4f35-a2c4-60cf1e6d654f" providerId="ADAL" clId="{672B75B3-58DB-4F36-8A59-52202C39E558}" dt="2020-07-20T09:08:11.778" v="7533" actId="478"/>
          <ac:cxnSpMkLst>
            <pc:docMk/>
            <pc:sldMk cId="3422431926" sldId="10371"/>
            <ac:cxnSpMk id="84" creationId="{6FC86232-6270-484E-AA79-E88F19114849}"/>
          </ac:cxnSpMkLst>
        </pc:cxnChg>
        <pc:cxnChg chg="del mod">
          <ac:chgData name="Jipeng Huang" userId="ecd7989e-d988-4f35-a2c4-60cf1e6d654f" providerId="ADAL" clId="{672B75B3-58DB-4F36-8A59-52202C39E558}" dt="2020-07-20T09:08:11.778" v="7533" actId="478"/>
          <ac:cxnSpMkLst>
            <pc:docMk/>
            <pc:sldMk cId="3422431926" sldId="10371"/>
            <ac:cxnSpMk id="86" creationId="{43C5D4B6-3F3A-428C-B995-4EB9F605D79A}"/>
          </ac:cxnSpMkLst>
        </pc:cxnChg>
        <pc:cxnChg chg="del mod">
          <ac:chgData name="Jipeng Huang" userId="ecd7989e-d988-4f35-a2c4-60cf1e6d654f" providerId="ADAL" clId="{672B75B3-58DB-4F36-8A59-52202C39E558}" dt="2020-07-20T09:08:11.778" v="7533" actId="478"/>
          <ac:cxnSpMkLst>
            <pc:docMk/>
            <pc:sldMk cId="3422431926" sldId="10371"/>
            <ac:cxnSpMk id="90" creationId="{9976CDBB-9FFC-495A-BB46-FBF2D09EF10A}"/>
          </ac:cxnSpMkLst>
        </pc:cxnChg>
        <pc:cxnChg chg="del mod">
          <ac:chgData name="Jipeng Huang" userId="ecd7989e-d988-4f35-a2c4-60cf1e6d654f" providerId="ADAL" clId="{672B75B3-58DB-4F36-8A59-52202C39E558}" dt="2020-07-20T09:08:11.778" v="7533" actId="478"/>
          <ac:cxnSpMkLst>
            <pc:docMk/>
            <pc:sldMk cId="3422431926" sldId="10371"/>
            <ac:cxnSpMk id="94" creationId="{E57F7460-D5A5-45E2-B556-09A102BD4AFF}"/>
          </ac:cxnSpMkLst>
        </pc:cxnChg>
        <pc:cxnChg chg="del mod">
          <ac:chgData name="Jipeng Huang" userId="ecd7989e-d988-4f35-a2c4-60cf1e6d654f" providerId="ADAL" clId="{672B75B3-58DB-4F36-8A59-52202C39E558}" dt="2020-07-20T09:08:11.778" v="7533" actId="478"/>
          <ac:cxnSpMkLst>
            <pc:docMk/>
            <pc:sldMk cId="3422431926" sldId="10371"/>
            <ac:cxnSpMk id="98" creationId="{80F1F1CB-71D1-4C5E-A7DB-B541F706A0A4}"/>
          </ac:cxnSpMkLst>
        </pc:cxnChg>
        <pc:cxnChg chg="del mod">
          <ac:chgData name="Jipeng Huang" userId="ecd7989e-d988-4f35-a2c4-60cf1e6d654f" providerId="ADAL" clId="{672B75B3-58DB-4F36-8A59-52202C39E558}" dt="2020-07-20T09:08:11.778" v="7533" actId="478"/>
          <ac:cxnSpMkLst>
            <pc:docMk/>
            <pc:sldMk cId="3422431926" sldId="10371"/>
            <ac:cxnSpMk id="102" creationId="{050128C8-9377-4B7D-9FA7-28EC4F95A067}"/>
          </ac:cxnSpMkLst>
        </pc:cxnChg>
      </pc:sldChg>
      <pc:sldMasterChg chg="addSldLayout delSldLayout">
        <pc:chgData name="Jipeng Huang" userId="ecd7989e-d988-4f35-a2c4-60cf1e6d654f" providerId="ADAL" clId="{672B75B3-58DB-4F36-8A59-52202C39E558}" dt="2020-07-17T07:16:39.156" v="3477" actId="22"/>
        <pc:sldMasterMkLst>
          <pc:docMk/>
          <pc:sldMasterMk cId="939148507" sldId="2147483648"/>
        </pc:sldMasterMkLst>
        <pc:sldLayoutChg chg="del">
          <pc:chgData name="Jipeng Huang" userId="ecd7989e-d988-4f35-a2c4-60cf1e6d654f" providerId="ADAL" clId="{672B75B3-58DB-4F36-8A59-52202C39E558}" dt="2020-07-17T07:16:28.854" v="3476" actId="2696"/>
          <pc:sldLayoutMkLst>
            <pc:docMk/>
            <pc:sldMasterMk cId="939148507" sldId="2147483648"/>
            <pc:sldLayoutMk cId="1170587887" sldId="2147483662"/>
          </pc:sldLayoutMkLst>
        </pc:sldLayoutChg>
        <pc:sldLayoutChg chg="add">
          <pc:chgData name="Jipeng Huang" userId="ecd7989e-d988-4f35-a2c4-60cf1e6d654f" providerId="ADAL" clId="{672B75B3-58DB-4F36-8A59-52202C39E558}" dt="2020-07-17T07:16:39.156" v="3477" actId="22"/>
          <pc:sldLayoutMkLst>
            <pc:docMk/>
            <pc:sldMasterMk cId="939148507" sldId="2147483648"/>
            <pc:sldLayoutMk cId="3633696416" sldId="2147483662"/>
          </pc:sldLayoutMkLst>
        </pc:sldLayoutChg>
      </pc:sldMasterChg>
    </pc:docChg>
  </pc:docChgLst>
  <pc:docChgLst>
    <pc:chgData name="Jipeng Huang" userId="S::jihuan@microsoft.com::ecd7989e-d988-4f35-a2c4-60cf1e6d654f" providerId="AD" clId="Web-{A3A456BD-8AFF-4CC4-AA6B-A901AA3FB1F5}"/>
    <pc:docChg chg="modSld">
      <pc:chgData name="Jipeng Huang" userId="S::jihuan@microsoft.com::ecd7989e-d988-4f35-a2c4-60cf1e6d654f" providerId="AD" clId="Web-{A3A456BD-8AFF-4CC4-AA6B-A901AA3FB1F5}" dt="2020-07-20T17:15:45.069" v="3845"/>
      <pc:docMkLst>
        <pc:docMk/>
      </pc:docMkLst>
      <pc:sldChg chg="modNotes">
        <pc:chgData name="Jipeng Huang" userId="S::jihuan@microsoft.com::ecd7989e-d988-4f35-a2c4-60cf1e6d654f" providerId="AD" clId="Web-{A3A456BD-8AFF-4CC4-AA6B-A901AA3FB1F5}" dt="2020-07-20T17:04:06.614" v="3744"/>
        <pc:sldMkLst>
          <pc:docMk/>
          <pc:sldMk cId="734116201" sldId="10345"/>
        </pc:sldMkLst>
      </pc:sldChg>
      <pc:sldChg chg="modSp modNotes">
        <pc:chgData name="Jipeng Huang" userId="S::jihuan@microsoft.com::ecd7989e-d988-4f35-a2c4-60cf1e6d654f" providerId="AD" clId="Web-{A3A456BD-8AFF-4CC4-AA6B-A901AA3FB1F5}" dt="2020-07-20T16:48:39.940" v="3165"/>
        <pc:sldMkLst>
          <pc:docMk/>
          <pc:sldMk cId="3604230233" sldId="10346"/>
        </pc:sldMkLst>
        <pc:spChg chg="mod">
          <ac:chgData name="Jipeng Huang" userId="S::jihuan@microsoft.com::ecd7989e-d988-4f35-a2c4-60cf1e6d654f" providerId="AD" clId="Web-{A3A456BD-8AFF-4CC4-AA6B-A901AA3FB1F5}" dt="2020-07-20T16:45:04.502" v="2963" actId="20577"/>
          <ac:spMkLst>
            <pc:docMk/>
            <pc:sldMk cId="3604230233" sldId="10346"/>
            <ac:spMk id="12" creationId="{81007C35-BFC7-42B4-A8E0-1E387D8970D1}"/>
          </ac:spMkLst>
        </pc:spChg>
      </pc:sldChg>
      <pc:sldChg chg="modNotes">
        <pc:chgData name="Jipeng Huang" userId="S::jihuan@microsoft.com::ecd7989e-d988-4f35-a2c4-60cf1e6d654f" providerId="AD" clId="Web-{A3A456BD-8AFF-4CC4-AA6B-A901AA3FB1F5}" dt="2020-07-20T17:07:41.224" v="3776"/>
        <pc:sldMkLst>
          <pc:docMk/>
          <pc:sldMk cId="2256898627" sldId="10347"/>
        </pc:sldMkLst>
      </pc:sldChg>
      <pc:sldChg chg="modNotes">
        <pc:chgData name="Jipeng Huang" userId="S::jihuan@microsoft.com::ecd7989e-d988-4f35-a2c4-60cf1e6d654f" providerId="AD" clId="Web-{A3A456BD-8AFF-4CC4-AA6B-A901AA3FB1F5}" dt="2020-07-20T16:19:17.966" v="2210"/>
        <pc:sldMkLst>
          <pc:docMk/>
          <pc:sldMk cId="3402628472" sldId="10348"/>
        </pc:sldMkLst>
      </pc:sldChg>
      <pc:sldChg chg="modNotes">
        <pc:chgData name="Jipeng Huang" userId="S::jihuan@microsoft.com::ecd7989e-d988-4f35-a2c4-60cf1e6d654f" providerId="AD" clId="Web-{A3A456BD-8AFF-4CC4-AA6B-A901AA3FB1F5}" dt="2020-07-20T17:15:45.069" v="3845"/>
        <pc:sldMkLst>
          <pc:docMk/>
          <pc:sldMk cId="4009864590" sldId="10351"/>
        </pc:sldMkLst>
      </pc:sldChg>
      <pc:sldChg chg="modNotes">
        <pc:chgData name="Jipeng Huang" userId="S::jihuan@microsoft.com::ecd7989e-d988-4f35-a2c4-60cf1e6d654f" providerId="AD" clId="Web-{A3A456BD-8AFF-4CC4-AA6B-A901AA3FB1F5}" dt="2020-07-20T15:24:21.097" v="504"/>
        <pc:sldMkLst>
          <pc:docMk/>
          <pc:sldMk cId="4148518927" sldId="10352"/>
        </pc:sldMkLst>
      </pc:sldChg>
      <pc:sldChg chg="modNotes">
        <pc:chgData name="Jipeng Huang" userId="S::jihuan@microsoft.com::ecd7989e-d988-4f35-a2c4-60cf1e6d654f" providerId="AD" clId="Web-{A3A456BD-8AFF-4CC4-AA6B-A901AA3FB1F5}" dt="2020-07-20T16:33:06.453" v="2659"/>
        <pc:sldMkLst>
          <pc:docMk/>
          <pc:sldMk cId="1671226081" sldId="10353"/>
        </pc:sldMkLst>
      </pc:sldChg>
      <pc:sldChg chg="modNotes">
        <pc:chgData name="Jipeng Huang" userId="S::jihuan@microsoft.com::ecd7989e-d988-4f35-a2c4-60cf1e6d654f" providerId="AD" clId="Web-{A3A456BD-8AFF-4CC4-AA6B-A901AA3FB1F5}" dt="2020-07-20T15:24:52.347" v="505"/>
        <pc:sldMkLst>
          <pc:docMk/>
          <pc:sldMk cId="3630537449" sldId="10354"/>
        </pc:sldMkLst>
      </pc:sldChg>
      <pc:sldChg chg="modNotes">
        <pc:chgData name="Jipeng Huang" userId="S::jihuan@microsoft.com::ecd7989e-d988-4f35-a2c4-60cf1e6d654f" providerId="AD" clId="Web-{A3A456BD-8AFF-4CC4-AA6B-A901AA3FB1F5}" dt="2020-07-20T15:28:24.535" v="698"/>
        <pc:sldMkLst>
          <pc:docMk/>
          <pc:sldMk cId="2284016957" sldId="10355"/>
        </pc:sldMkLst>
      </pc:sldChg>
      <pc:sldChg chg="modSp modNotes">
        <pc:chgData name="Jipeng Huang" userId="S::jihuan@microsoft.com::ecd7989e-d988-4f35-a2c4-60cf1e6d654f" providerId="AD" clId="Web-{A3A456BD-8AFF-4CC4-AA6B-A901AA3FB1F5}" dt="2020-07-20T15:51:36.586" v="1413"/>
        <pc:sldMkLst>
          <pc:docMk/>
          <pc:sldMk cId="926163585" sldId="10356"/>
        </pc:sldMkLst>
        <pc:spChg chg="mod">
          <ac:chgData name="Jipeng Huang" userId="S::jihuan@microsoft.com::ecd7989e-d988-4f35-a2c4-60cf1e6d654f" providerId="AD" clId="Web-{A3A456BD-8AFF-4CC4-AA6B-A901AA3FB1F5}" dt="2020-07-20T15:49:43.648" v="1390" actId="20577"/>
          <ac:spMkLst>
            <pc:docMk/>
            <pc:sldMk cId="926163585" sldId="10356"/>
            <ac:spMk id="3" creationId="{FC3B6738-344B-4C23-8515-19F83BD828AD}"/>
          </ac:spMkLst>
        </pc:spChg>
      </pc:sldChg>
      <pc:sldChg chg="modNotes">
        <pc:chgData name="Jipeng Huang" userId="S::jihuan@microsoft.com::ecd7989e-d988-4f35-a2c4-60cf1e6d654f" providerId="AD" clId="Web-{A3A456BD-8AFF-4CC4-AA6B-A901AA3FB1F5}" dt="2020-07-20T15:59:37.712" v="1541"/>
        <pc:sldMkLst>
          <pc:docMk/>
          <pc:sldMk cId="174605017" sldId="10358"/>
        </pc:sldMkLst>
      </pc:sldChg>
      <pc:sldChg chg="modNotes">
        <pc:chgData name="Jipeng Huang" userId="S::jihuan@microsoft.com::ecd7989e-d988-4f35-a2c4-60cf1e6d654f" providerId="AD" clId="Web-{A3A456BD-8AFF-4CC4-AA6B-A901AA3FB1F5}" dt="2020-07-20T16:11:17.980" v="2014"/>
        <pc:sldMkLst>
          <pc:docMk/>
          <pc:sldMk cId="2425801552" sldId="10359"/>
        </pc:sldMkLst>
      </pc:sldChg>
      <pc:sldChg chg="modNotes">
        <pc:chgData name="Jipeng Huang" userId="S::jihuan@microsoft.com::ecd7989e-d988-4f35-a2c4-60cf1e6d654f" providerId="AD" clId="Web-{A3A456BD-8AFF-4CC4-AA6B-A901AA3FB1F5}" dt="2020-07-20T15:43:49.694" v="1152"/>
        <pc:sldMkLst>
          <pc:docMk/>
          <pc:sldMk cId="1993446886" sldId="10360"/>
        </pc:sldMkLst>
      </pc:sldChg>
      <pc:sldChg chg="modNotes">
        <pc:chgData name="Jipeng Huang" userId="S::jihuan@microsoft.com::ecd7989e-d988-4f35-a2c4-60cf1e6d654f" providerId="AD" clId="Web-{A3A456BD-8AFF-4CC4-AA6B-A901AA3FB1F5}" dt="2020-07-20T16:59:31.973" v="3554"/>
        <pc:sldMkLst>
          <pc:docMk/>
          <pc:sldMk cId="3150610377" sldId="10364"/>
        </pc:sldMkLst>
      </pc:sldChg>
      <pc:sldChg chg="modNotes">
        <pc:chgData name="Jipeng Huang" userId="S::jihuan@microsoft.com::ecd7989e-d988-4f35-a2c4-60cf1e6d654f" providerId="AD" clId="Web-{A3A456BD-8AFF-4CC4-AA6B-A901AA3FB1F5}" dt="2020-07-20T16:25:56.170" v="2464"/>
        <pc:sldMkLst>
          <pc:docMk/>
          <pc:sldMk cId="2943854350" sldId="10369"/>
        </pc:sldMkLst>
      </pc:sldChg>
    </pc:docChg>
  </pc:docChgLst>
  <pc:docChgLst>
    <pc:chgData name="Xinjie Zhou" userId="da1ef9b0-6faa-44ba-9703-acd1f5716629" providerId="ADAL" clId="{AED2F327-97D3-46EB-B97E-BDBC614A29F5}"/>
    <pc:docChg chg="modSld">
      <pc:chgData name="Xinjie Zhou" userId="da1ef9b0-6faa-44ba-9703-acd1f5716629" providerId="ADAL" clId="{AED2F327-97D3-46EB-B97E-BDBC614A29F5}" dt="2020-07-20T10:53:13.957" v="8" actId="20578"/>
      <pc:docMkLst>
        <pc:docMk/>
      </pc:docMkLst>
      <pc:sldChg chg="modSp mod">
        <pc:chgData name="Xinjie Zhou" userId="da1ef9b0-6faa-44ba-9703-acd1f5716629" providerId="ADAL" clId="{AED2F327-97D3-46EB-B97E-BDBC614A29F5}" dt="2020-07-20T10:49:41.600" v="6"/>
        <pc:sldMkLst>
          <pc:docMk/>
          <pc:sldMk cId="2294878427" sldId="346"/>
        </pc:sldMkLst>
        <pc:spChg chg="mod">
          <ac:chgData name="Xinjie Zhou" userId="da1ef9b0-6faa-44ba-9703-acd1f5716629" providerId="ADAL" clId="{AED2F327-97D3-46EB-B97E-BDBC614A29F5}" dt="2020-07-20T10:49:41.600" v="6"/>
          <ac:spMkLst>
            <pc:docMk/>
            <pc:sldMk cId="2294878427" sldId="346"/>
            <ac:spMk id="2" creationId="{427DA278-6E68-164C-B1E1-FF376290385E}"/>
          </ac:spMkLst>
        </pc:spChg>
      </pc:sldChg>
      <pc:sldChg chg="modSp">
        <pc:chgData name="Xinjie Zhou" userId="da1ef9b0-6faa-44ba-9703-acd1f5716629" providerId="ADAL" clId="{AED2F327-97D3-46EB-B97E-BDBC614A29F5}" dt="2020-07-20T10:53:13.957" v="8" actId="20578"/>
        <pc:sldMkLst>
          <pc:docMk/>
          <pc:sldMk cId="3150610377" sldId="10364"/>
        </pc:sldMkLst>
        <pc:spChg chg="mod">
          <ac:chgData name="Xinjie Zhou" userId="da1ef9b0-6faa-44ba-9703-acd1f5716629" providerId="ADAL" clId="{AED2F327-97D3-46EB-B97E-BDBC614A29F5}" dt="2020-07-20T10:53:13.957" v="8" actId="20578"/>
          <ac:spMkLst>
            <pc:docMk/>
            <pc:sldMk cId="3150610377" sldId="10364"/>
            <ac:spMk id="12" creationId="{81007C35-BFC7-42B4-A8E0-1E387D8970D1}"/>
          </ac:spMkLst>
        </pc:spChg>
      </pc:sldChg>
    </pc:docChg>
  </pc:docChgLst>
  <pc:docChgLst>
    <pc:chgData name="Jipeng Huang" userId="S::jihuan@microsoft.com::ecd7989e-d988-4f35-a2c4-60cf1e6d654f" providerId="AD" clId="Web-{EB9323DB-0BFB-E7C6-51C3-8E79F245D009}"/>
    <pc:docChg chg="modSld">
      <pc:chgData name="Jipeng Huang" userId="S::jihuan@microsoft.com::ecd7989e-d988-4f35-a2c4-60cf1e6d654f" providerId="AD" clId="Web-{EB9323DB-0BFB-E7C6-51C3-8E79F245D009}" dt="2020-07-20T17:31:00.966" v="125"/>
      <pc:docMkLst>
        <pc:docMk/>
      </pc:docMkLst>
      <pc:sldChg chg="modNotes">
        <pc:chgData name="Jipeng Huang" userId="S::jihuan@microsoft.com::ecd7989e-d988-4f35-a2c4-60cf1e6d654f" providerId="AD" clId="Web-{EB9323DB-0BFB-E7C6-51C3-8E79F245D009}" dt="2020-07-20T17:26:21.278" v="47"/>
        <pc:sldMkLst>
          <pc:docMk/>
          <pc:sldMk cId="926163585" sldId="10356"/>
        </pc:sldMkLst>
      </pc:sldChg>
      <pc:sldChg chg="modNotes">
        <pc:chgData name="Jipeng Huang" userId="S::jihuan@microsoft.com::ecd7989e-d988-4f35-a2c4-60cf1e6d654f" providerId="AD" clId="Web-{EB9323DB-0BFB-E7C6-51C3-8E79F245D009}" dt="2020-07-20T17:28:15.653" v="65"/>
        <pc:sldMkLst>
          <pc:docMk/>
          <pc:sldMk cId="174605017" sldId="10358"/>
        </pc:sldMkLst>
      </pc:sldChg>
      <pc:sldChg chg="modNotes">
        <pc:chgData name="Jipeng Huang" userId="S::jihuan@microsoft.com::ecd7989e-d988-4f35-a2c4-60cf1e6d654f" providerId="AD" clId="Web-{EB9323DB-0BFB-E7C6-51C3-8E79F245D009}" dt="2020-07-20T17:31:00.966" v="125"/>
        <pc:sldMkLst>
          <pc:docMk/>
          <pc:sldMk cId="2425801552" sldId="10359"/>
        </pc:sldMkLst>
      </pc:sldChg>
      <pc:sldChg chg="modNotes">
        <pc:chgData name="Jipeng Huang" userId="S::jihuan@microsoft.com::ecd7989e-d988-4f35-a2c4-60cf1e6d654f" providerId="AD" clId="Web-{EB9323DB-0BFB-E7C6-51C3-8E79F245D009}" dt="2020-07-20T17:25:20.184" v="23"/>
        <pc:sldMkLst>
          <pc:docMk/>
          <pc:sldMk cId="1993446886" sldId="103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icrosoft-my.sharepoint.com/personal/jihuan_microsoft_com/Documents/teams_2020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Sheet3!$I$1304</c:f>
              <c:strCache>
                <c:ptCount val="1"/>
                <c:pt idx="0">
                  <c:v>real</c:v>
                </c:pt>
              </c:strCache>
            </c:strRef>
          </c:tx>
          <c:spPr>
            <a:solidFill>
              <a:schemeClr val="accent1"/>
            </a:solidFill>
            <a:ln>
              <a:noFill/>
            </a:ln>
            <a:effectLst/>
          </c:spPr>
          <c:invertIfNegative val="0"/>
          <c:val>
            <c:numRef>
              <c:f>Sheet3!$J$1304:$Q$1304</c:f>
              <c:numCache>
                <c:formatCode>General</c:formatCode>
                <c:ptCount val="8"/>
                <c:pt idx="0">
                  <c:v>314</c:v>
                </c:pt>
                <c:pt idx="1">
                  <c:v>151</c:v>
                </c:pt>
                <c:pt idx="2">
                  <c:v>100</c:v>
                </c:pt>
                <c:pt idx="3">
                  <c:v>14</c:v>
                </c:pt>
                <c:pt idx="4">
                  <c:v>9</c:v>
                </c:pt>
                <c:pt idx="5">
                  <c:v>0</c:v>
                </c:pt>
                <c:pt idx="6">
                  <c:v>1</c:v>
                </c:pt>
                <c:pt idx="7">
                  <c:v>1</c:v>
                </c:pt>
              </c:numCache>
            </c:numRef>
          </c:val>
          <c:extLst>
            <c:ext xmlns:c16="http://schemas.microsoft.com/office/drawing/2014/chart" uri="{C3380CC4-5D6E-409C-BE32-E72D297353CC}">
              <c16:uniqueId val="{00000000-912C-4B2C-B467-276E6434DA12}"/>
            </c:ext>
          </c:extLst>
        </c:ser>
        <c:ser>
          <c:idx val="1"/>
          <c:order val="1"/>
          <c:tx>
            <c:strRef>
              <c:f>Sheet3!$I$1312</c:f>
              <c:strCache>
                <c:ptCount val="1"/>
                <c:pt idx="0">
                  <c:v>aligned</c:v>
                </c:pt>
              </c:strCache>
            </c:strRef>
          </c:tx>
          <c:spPr>
            <a:solidFill>
              <a:schemeClr val="accent2"/>
            </a:solidFill>
            <a:ln>
              <a:noFill/>
            </a:ln>
            <a:effectLst/>
          </c:spPr>
          <c:invertIfNegative val="0"/>
          <c:val>
            <c:numRef>
              <c:f>Sheet3!$J$1312:$Q$1312</c:f>
              <c:numCache>
                <c:formatCode>General</c:formatCode>
                <c:ptCount val="8"/>
                <c:pt idx="0">
                  <c:v>27</c:v>
                </c:pt>
                <c:pt idx="1">
                  <c:v>103</c:v>
                </c:pt>
                <c:pt idx="2">
                  <c:v>50</c:v>
                </c:pt>
                <c:pt idx="3">
                  <c:v>10</c:v>
                </c:pt>
                <c:pt idx="4">
                  <c:v>4</c:v>
                </c:pt>
                <c:pt idx="5">
                  <c:v>0</c:v>
                </c:pt>
                <c:pt idx="6">
                  <c:v>1</c:v>
                </c:pt>
                <c:pt idx="7">
                  <c:v>1</c:v>
                </c:pt>
              </c:numCache>
            </c:numRef>
          </c:val>
          <c:extLst>
            <c:ext xmlns:c16="http://schemas.microsoft.com/office/drawing/2014/chart" uri="{C3380CC4-5D6E-409C-BE32-E72D297353CC}">
              <c16:uniqueId val="{00000001-912C-4B2C-B467-276E6434DA12}"/>
            </c:ext>
          </c:extLst>
        </c:ser>
        <c:dLbls>
          <c:showLegendKey val="0"/>
          <c:showVal val="0"/>
          <c:showCatName val="0"/>
          <c:showSerName val="0"/>
          <c:showPercent val="0"/>
          <c:showBubbleSize val="0"/>
        </c:dLbls>
        <c:gapWidth val="219"/>
        <c:overlap val="-27"/>
        <c:axId val="2022920032"/>
        <c:axId val="2020580128"/>
      </c:barChart>
      <c:catAx>
        <c:axId val="2022920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slot num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580128"/>
        <c:crosses val="autoZero"/>
        <c:auto val="1"/>
        <c:lblAlgn val="ctr"/>
        <c:lblOffset val="100"/>
        <c:noMultiLvlLbl val="0"/>
      </c:catAx>
      <c:valAx>
        <c:axId val="202058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query num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2920032"/>
        <c:crosses val="autoZero"/>
        <c:crossBetween val="between"/>
      </c:valAx>
      <c:spPr>
        <a:noFill/>
        <a:ln>
          <a:noFill/>
        </a:ln>
        <a:effectLst/>
      </c:spPr>
    </c:plotArea>
    <c:legend>
      <c:legendPos val="b"/>
      <c:layout>
        <c:manualLayout>
          <c:xMode val="edge"/>
          <c:yMode val="edge"/>
          <c:x val="0.44658355205599304"/>
          <c:y val="0.8616892680081657"/>
          <c:w val="0.20127734033245845"/>
          <c:h val="8.25693693429903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11173-06CC-402A-B578-62E08564E425}"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DF75C-3F57-4B1F-AB16-517FF36D0F55}" type="slidenum">
              <a:rPr lang="en-US" smtClean="0"/>
              <a:t>‹#›</a:t>
            </a:fld>
            <a:endParaRPr lang="en-US"/>
          </a:p>
        </p:txBody>
      </p:sp>
    </p:spTree>
    <p:extLst>
      <p:ext uri="{BB962C8B-B14F-4D97-AF65-F5344CB8AC3E}">
        <p14:creationId xmlns:p14="http://schemas.microsoft.com/office/powerpoint/2010/main" val="257469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0BD4FC-C31A-4B39-9E62-228530FF1B21}" type="slidenum">
              <a:rPr lang="en-US" smtClean="0"/>
              <a:t>1</a:t>
            </a:fld>
            <a:endParaRPr lang="en-US"/>
          </a:p>
        </p:txBody>
      </p:sp>
    </p:spTree>
    <p:extLst>
      <p:ext uri="{BB962C8B-B14F-4D97-AF65-F5344CB8AC3E}">
        <p14:creationId xmlns:p14="http://schemas.microsoft.com/office/powerpoint/2010/main" val="4261470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randomly selected several hundreds of queries from TVS dataset, counted the number of slots they have and drew the histogram. We can see that most real queries contain only one slot. However, after MT and word alignment, </a:t>
            </a:r>
            <a:r>
              <a:rPr lang="en-US" dirty="0"/>
              <a:t>the number of queries that contain only one slot has decreased considerably. Many slots are not aligned correctly. Actually, most slots will miss some words after word alignment. </a:t>
            </a:r>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10</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11</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FDF75C-3F57-4B1F-AB16-517FF36D0F55}" type="slidenum">
              <a:rPr lang="en-US" smtClean="0"/>
              <a:t>12</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13</a:t>
            </a:fld>
            <a:endParaRPr lang="en-US"/>
          </a:p>
        </p:txBody>
      </p:sp>
    </p:spTree>
    <p:extLst>
      <p:ext uri="{BB962C8B-B14F-4D97-AF65-F5344CB8AC3E}">
        <p14:creationId xmlns:p14="http://schemas.microsoft.com/office/powerpoint/2010/main" val="157992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Rule means we apply some postprocess rule to fix some boundary problems. We started with the first method and GIZA plus </a:t>
            </a:r>
            <a:r>
              <a:rPr lang="en-US" dirty="0" err="1">
                <a:cs typeface="Calibri"/>
              </a:rPr>
              <a:t>plus</a:t>
            </a:r>
            <a:r>
              <a:rPr lang="en-US" dirty="0">
                <a:cs typeface="Calibri"/>
              </a:rPr>
              <a:t> to get slot label, so now we only have the postprocess rule for GIZA++.</a:t>
            </a:r>
            <a:endParaRPr lang="en-US" dirty="0"/>
          </a:p>
          <a:p>
            <a:r>
              <a:rPr lang="en-US" dirty="0">
                <a:cs typeface="Calibri"/>
              </a:rPr>
              <a:t>The best solution may be a combination of these methods.</a:t>
            </a:r>
          </a:p>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14</a:t>
            </a:fld>
            <a:endParaRPr lang="en-US"/>
          </a:p>
        </p:txBody>
      </p:sp>
    </p:spTree>
    <p:extLst>
      <p:ext uri="{BB962C8B-B14F-4D97-AF65-F5344CB8AC3E}">
        <p14:creationId xmlns:p14="http://schemas.microsoft.com/office/powerpoint/2010/main" val="1579926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FDF75C-3F57-4B1F-AB16-517FF36D0F55}" type="slidenum">
              <a:rPr lang="en-US" smtClean="0"/>
              <a:t>15</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16</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Stage 1, The Optimizer try to minimize the </a:t>
            </a:r>
            <a:r>
              <a:rPr lang="en-US" dirty="0" err="1">
                <a:cs typeface="Calibri"/>
              </a:rPr>
              <a:t>mse</a:t>
            </a:r>
            <a:r>
              <a:rPr lang="en-US" dirty="0">
                <a:cs typeface="Calibri"/>
              </a:rPr>
              <a:t> loss between soft labels from teacher model and student model</a:t>
            </a:r>
          </a:p>
          <a:p>
            <a:r>
              <a:rPr lang="en-US" dirty="0">
                <a:cs typeface="Calibri"/>
              </a:rPr>
              <a:t>Stage 2, Except </a:t>
            </a:r>
            <a:r>
              <a:rPr lang="en-US" dirty="0" err="1">
                <a:cs typeface="Calibri"/>
              </a:rPr>
              <a:t>mse</a:t>
            </a:r>
            <a:r>
              <a:rPr lang="en-US" dirty="0">
                <a:cs typeface="Calibri"/>
              </a:rPr>
              <a:t> between soft labels, we also consider CE between ground-truth and predicted labels.</a:t>
            </a:r>
          </a:p>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17</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unlabeled data is useful and what kind of data can be used as unlabeled data ?</a:t>
            </a:r>
          </a:p>
          <a:p>
            <a:r>
              <a:rPr lang="en-US" dirty="0">
                <a:cs typeface="Calibri"/>
              </a:rPr>
              <a:t>Although </a:t>
            </a:r>
            <a:r>
              <a:rPr lang="en-US" dirty="0"/>
              <a:t>Using translation data as unlabeled data is better than no unlabeled data, we'd better use real data as unlabeled data</a:t>
            </a:r>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18</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FDF75C-3F57-4B1F-AB16-517FF36D0F55}" type="slidenum">
              <a:rPr lang="en-US" smtClean="0"/>
              <a:t>19</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FDF75C-3F57-4B1F-AB16-517FF36D0F55}" type="slidenum">
              <a:rPr lang="en-US" smtClean="0"/>
              <a:t>2</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For </a:t>
            </a:r>
            <a:r>
              <a:rPr lang="en-US" b="1" dirty="0" err="1">
                <a:cs typeface="Calibri"/>
              </a:rPr>
              <a:t>non-english</a:t>
            </a:r>
            <a:r>
              <a:rPr lang="en-US" b="1" dirty="0">
                <a:cs typeface="Calibri"/>
              </a:rPr>
              <a:t> languages, slots will not only be replaced by its own entities , but also be replaced by </a:t>
            </a:r>
            <a:r>
              <a:rPr lang="en-US" b="1" dirty="0" err="1">
                <a:cs typeface="Calibri"/>
              </a:rPr>
              <a:t>english</a:t>
            </a:r>
            <a:r>
              <a:rPr lang="en-US" b="1" dirty="0">
                <a:cs typeface="Calibri"/>
              </a:rPr>
              <a:t> entities. We hope it can improve our model's ability to handle code-</a:t>
            </a:r>
            <a:r>
              <a:rPr lang="en-US" b="1" dirty="0" err="1">
                <a:cs typeface="Calibri"/>
              </a:rPr>
              <a:t>swtch</a:t>
            </a:r>
            <a:r>
              <a:rPr lang="en-US" b="1" dirty="0">
                <a:cs typeface="Calibri"/>
              </a:rPr>
              <a:t> query. </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20</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two domains have a lot of contact_ name slots, slot replace</a:t>
            </a:r>
            <a:r>
              <a:rPr lang="en-US" altLang="zh-CN" dirty="0"/>
              <a:t>ment</a:t>
            </a:r>
            <a:r>
              <a:rPr lang="en-US" dirty="0"/>
              <a:t> has the most obvious effect. </a:t>
            </a:r>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21</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FDF75C-3F57-4B1F-AB16-517FF36D0F55}" type="slidenum">
              <a:rPr lang="en-US" smtClean="0"/>
              <a:t>22</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are currently working </a:t>
            </a:r>
            <a:r>
              <a:rPr lang="en-US" altLang="zh-CN" dirty="0">
                <a:cs typeface="Calibri"/>
              </a:rPr>
              <a:t>on </a:t>
            </a:r>
            <a:r>
              <a:rPr lang="en-US" dirty="0">
                <a:cs typeface="Calibri"/>
              </a:rPr>
              <a:t>span masked language model which change the </a:t>
            </a:r>
            <a:r>
              <a:rPr lang="en-US" dirty="0" err="1">
                <a:cs typeface="Calibri"/>
              </a:rPr>
              <a:t>pretrainind</a:t>
            </a:r>
            <a:r>
              <a:rPr lang="en-US" dirty="0">
                <a:cs typeface="Calibri"/>
              </a:rPr>
              <a:t> task from predicting random masked tokens to predicting random masked slots</a:t>
            </a:r>
            <a:endParaRPr lang="zh-CN" altLang="en-US" dirty="0"/>
          </a:p>
          <a:p>
            <a:endParaRPr lang="en-US" dirty="0">
              <a:cs typeface="Calibri"/>
            </a:endParaRPr>
          </a:p>
          <a:p>
            <a:r>
              <a:rPr lang="en-US" dirty="0">
                <a:cs typeface="Calibri"/>
              </a:rPr>
              <a:t>Many results of our previous experiment are </a:t>
            </a:r>
            <a:r>
              <a:rPr lang="en-US">
                <a:cs typeface="Calibri"/>
              </a:rPr>
              <a:t>highly depending </a:t>
            </a:r>
            <a:r>
              <a:rPr lang="en-US" dirty="0">
                <a:cs typeface="Calibri"/>
              </a:rPr>
              <a:t>on dataset.</a:t>
            </a:r>
          </a:p>
          <a:p>
            <a:r>
              <a:rPr lang="en-US" dirty="0">
                <a:cs typeface="Calibri"/>
              </a:rPr>
              <a:t>We have finished the construction of new multilingual TVS dataset, the new data set is larger and cleaner.</a:t>
            </a:r>
            <a:endParaRPr lang="en-US" dirty="0"/>
          </a:p>
          <a:p>
            <a:r>
              <a:rPr lang="en-US" dirty="0"/>
              <a:t>we will apply some methods which have been proved to be effective on the old dataset to the new TVs dataset to verify their effectiveness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23</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FDF75C-3F57-4B1F-AB16-517FF36D0F55}" type="slidenum">
              <a:rPr lang="en-US" smtClean="0"/>
              <a:t>3</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FDF75C-3F57-4B1F-AB16-517FF36D0F55}" type="slidenum">
              <a:rPr lang="en-US" smtClean="0"/>
              <a:t>4</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FDF75C-3F57-4B1F-AB16-517FF36D0F55}" type="slidenum">
              <a:rPr lang="en-US" smtClean="0"/>
              <a:t>5</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a:lnSpc>
                <a:spcPct val="100000"/>
              </a:lnSpc>
              <a:spcBef>
                <a:spcPts val="0"/>
              </a:spcBef>
              <a:spcAft>
                <a:spcPts val="0"/>
              </a:spcAft>
              <a:buClrTx/>
              <a:buSzTx/>
              <a:buFontTx/>
              <a:buNone/>
              <a:tabLst/>
              <a:defRPr/>
            </a:pPr>
            <a:r>
              <a:rPr lang="en-US" altLang="zh-CN" sz="1200" dirty="0">
                <a:ea typeface="等线"/>
              </a:rPr>
              <a:t>Models trained only with English data also have a certain effect on non-English languages.</a:t>
            </a:r>
            <a:endParaRPr lang="en-US" dirty="0">
              <a:ea typeface="等线"/>
            </a:endParaRPr>
          </a:p>
          <a:p>
            <a:r>
              <a:rPr lang="en-US" dirty="0"/>
              <a:t>We have done some further experiments which show that after three rounds of iterations, this method improves performance very little.</a:t>
            </a:r>
          </a:p>
        </p:txBody>
      </p:sp>
      <p:sp>
        <p:nvSpPr>
          <p:cNvPr id="4" name="Slide Number Placeholder 3"/>
          <p:cNvSpPr>
            <a:spLocks noGrp="1"/>
          </p:cNvSpPr>
          <p:nvPr>
            <p:ph type="sldNum" sz="quarter" idx="5"/>
          </p:nvPr>
        </p:nvSpPr>
        <p:spPr/>
        <p:txBody>
          <a:bodyPr/>
          <a:lstStyle/>
          <a:p>
            <a:fld id="{4EFDF75C-3F57-4B1F-AB16-517FF36D0F55}" type="slidenum">
              <a:rPr lang="en-US" smtClean="0"/>
              <a:t>6</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FDF75C-3F57-4B1F-AB16-517FF36D0F55}" type="slidenum">
              <a:rPr lang="en-US" smtClean="0"/>
              <a:t>7</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FDF75C-3F57-4B1F-AB16-517FF36D0F55}" type="slidenum">
              <a:rPr lang="en-US" smtClean="0"/>
              <a:t>8</a:t>
            </a:fld>
            <a:endParaRPr lang="en-US"/>
          </a:p>
        </p:txBody>
      </p:sp>
    </p:spTree>
    <p:extLst>
      <p:ext uri="{BB962C8B-B14F-4D97-AF65-F5344CB8AC3E}">
        <p14:creationId xmlns:p14="http://schemas.microsoft.com/office/powerpoint/2010/main" val="9185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EFDF75C-3F57-4B1F-AB16-517FF36D0F55}" type="slidenum">
              <a:rPr lang="en-US" smtClean="0"/>
              <a:t>9</a:t>
            </a:fld>
            <a:endParaRPr lang="en-US"/>
          </a:p>
        </p:txBody>
      </p:sp>
    </p:spTree>
    <p:extLst>
      <p:ext uri="{BB962C8B-B14F-4D97-AF65-F5344CB8AC3E}">
        <p14:creationId xmlns:p14="http://schemas.microsoft.com/office/powerpoint/2010/main" val="918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5126-1709-4F34-85D3-BE2F90765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D4228-C3E2-460D-B19A-BA854AE25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0581E-EDA1-4CB3-88CC-0BA365B46AA7}"/>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5" name="Footer Placeholder 4">
            <a:extLst>
              <a:ext uri="{FF2B5EF4-FFF2-40B4-BE49-F238E27FC236}">
                <a16:creationId xmlns:a16="http://schemas.microsoft.com/office/drawing/2014/main" id="{D50CC434-A01F-4265-87DA-9303C5385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C3B9E-1B4A-4BE7-8419-4E9FA6B9828F}"/>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376989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C193-7497-4A69-BD8E-B604DC87E8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DC98C9-B840-4DDB-843E-A8B0A2F2D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3935B-9E00-4FF4-8612-8FF86D3ED898}"/>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5" name="Footer Placeholder 4">
            <a:extLst>
              <a:ext uri="{FF2B5EF4-FFF2-40B4-BE49-F238E27FC236}">
                <a16:creationId xmlns:a16="http://schemas.microsoft.com/office/drawing/2014/main" id="{80B5D3CB-BC3C-4AA7-991C-89D20ADBD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9075B-0D88-4A84-961D-ED62997AA255}"/>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21895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F93AFC-8BCD-4663-9C1B-F9EC44D34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1A9A2-82BE-440C-AC11-76F92229CB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11E06-6FD0-4C96-8737-AD934689E2B7}"/>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5" name="Footer Placeholder 4">
            <a:extLst>
              <a:ext uri="{FF2B5EF4-FFF2-40B4-BE49-F238E27FC236}">
                <a16:creationId xmlns:a16="http://schemas.microsoft.com/office/drawing/2014/main" id="{8057F6B8-351A-45EE-A71F-43D27038F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8D2B9-E042-4688-ABA7-AAAE8C95E0A0}"/>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275079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33A32FC6-BA25-5C4F-8A89-D03D884A19B3}"/>
              </a:ext>
            </a:extLst>
          </p:cNvPr>
          <p:cNvSpPr>
            <a:spLocks noGrp="1"/>
          </p:cNvSpPr>
          <p:nvPr>
            <p:ph type="body" sz="quarter" idx="10" hasCustomPrompt="1"/>
          </p:nvPr>
        </p:nvSpPr>
        <p:spPr>
          <a:xfrm>
            <a:off x="540000" y="2309197"/>
            <a:ext cx="5781183" cy="1742948"/>
          </a:xfrm>
          <a:prstGeom prst="rect">
            <a:avLst/>
          </a:prstGeom>
        </p:spPr>
        <p:txBody>
          <a:bodyPr/>
          <a:lstStyle>
            <a:lvl1pPr marL="0" indent="0">
              <a:buNone/>
              <a:defRPr sz="6000" b="1" i="0">
                <a:latin typeface="Segoe UI" panose="020B0502040204020203" pitchFamily="34" charset="0"/>
                <a:cs typeface="Segoe UI" panose="020B0502040204020203" pitchFamily="34" charset="0"/>
              </a:defRPr>
            </a:lvl1pPr>
          </a:lstStyle>
          <a:p>
            <a:pPr lvl="0"/>
            <a:r>
              <a:rPr lang="en-US"/>
              <a:t>Deck title with two lines</a:t>
            </a:r>
          </a:p>
        </p:txBody>
      </p:sp>
      <p:sp>
        <p:nvSpPr>
          <p:cNvPr id="10" name="Text Placeholder 7">
            <a:extLst>
              <a:ext uri="{FF2B5EF4-FFF2-40B4-BE49-F238E27FC236}">
                <a16:creationId xmlns:a16="http://schemas.microsoft.com/office/drawing/2014/main" id="{11CAD341-4B35-524A-9C12-0D291CA2FCFA}"/>
              </a:ext>
            </a:extLst>
          </p:cNvPr>
          <p:cNvSpPr>
            <a:spLocks noGrp="1"/>
          </p:cNvSpPr>
          <p:nvPr>
            <p:ph type="body" sz="quarter" idx="11" hasCustomPrompt="1"/>
          </p:nvPr>
        </p:nvSpPr>
        <p:spPr>
          <a:xfrm>
            <a:off x="540000" y="4236003"/>
            <a:ext cx="5781183" cy="420633"/>
          </a:xfrm>
          <a:prstGeom prst="rect">
            <a:avLst/>
          </a:prstGeom>
        </p:spPr>
        <p:txBody>
          <a:bodyPr/>
          <a:lstStyle>
            <a:lvl1pPr marL="0" indent="0">
              <a:buNone/>
              <a:defRPr sz="2400" b="0" i="0">
                <a:latin typeface="Segoe UI" panose="020B0502040204020203" pitchFamily="34" charset="0"/>
                <a:cs typeface="Segoe UI" panose="020B0502040204020203" pitchFamily="34" charset="0"/>
              </a:defRPr>
            </a:lvl1pPr>
          </a:lstStyle>
          <a:p>
            <a:pPr lvl="0"/>
            <a:r>
              <a:rPr lang="en-US"/>
              <a:t>Jan 2019</a:t>
            </a:r>
          </a:p>
        </p:txBody>
      </p:sp>
    </p:spTree>
    <p:extLst>
      <p:ext uri="{BB962C8B-B14F-4D97-AF65-F5344CB8AC3E}">
        <p14:creationId xmlns:p14="http://schemas.microsoft.com/office/powerpoint/2010/main" val="2217953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D5E891-D865-5849-A1DC-F7A0EB31243F}"/>
              </a:ext>
            </a:extLst>
          </p:cNvPr>
          <p:cNvSpPr>
            <a:spLocks noGrp="1"/>
          </p:cNvSpPr>
          <p:nvPr>
            <p:ph type="body" sz="quarter" idx="10" hasCustomPrompt="1"/>
          </p:nvPr>
        </p:nvSpPr>
        <p:spPr>
          <a:xfrm>
            <a:off x="229015" y="228669"/>
            <a:ext cx="4839942" cy="258348"/>
          </a:xfrm>
          <a:prstGeom prst="rect">
            <a:avLst/>
          </a:prstGeom>
        </p:spPr>
        <p:txBody>
          <a:bodyPr/>
          <a:lstStyle>
            <a:lvl1pPr marL="0" indent="0">
              <a:buNone/>
              <a:defRPr sz="1400" b="0" i="0">
                <a:latin typeface="Segoe UI" panose="020B0502040204020203" pitchFamily="34" charset="0"/>
                <a:cs typeface="Segoe UI" panose="020B0502040204020203" pitchFamily="34" charset="0"/>
              </a:defRPr>
            </a:lvl1pPr>
          </a:lstStyle>
          <a:p>
            <a:pPr lvl="0"/>
            <a:r>
              <a:rPr lang="he-IL"/>
              <a:t>???</a:t>
            </a:r>
            <a:endParaRPr lang="en-US"/>
          </a:p>
        </p:txBody>
      </p:sp>
    </p:spTree>
    <p:extLst>
      <p:ext uri="{BB962C8B-B14F-4D97-AF65-F5344CB8AC3E}">
        <p14:creationId xmlns:p14="http://schemas.microsoft.com/office/powerpoint/2010/main" val="3013105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24B3A16-B7D9-D74B-B5F1-11AA300C7A13}"/>
              </a:ext>
            </a:extLst>
          </p:cNvPr>
          <p:cNvSpPr>
            <a:spLocks noGrp="1"/>
          </p:cNvSpPr>
          <p:nvPr>
            <p:ph type="body" sz="quarter" idx="10" hasCustomPrompt="1"/>
          </p:nvPr>
        </p:nvSpPr>
        <p:spPr>
          <a:xfrm>
            <a:off x="2197044" y="2838450"/>
            <a:ext cx="7797912" cy="590550"/>
          </a:xfrm>
          <a:prstGeom prst="rect">
            <a:avLst/>
          </a:prstGeom>
        </p:spPr>
        <p:txBody>
          <a:bodyPr/>
          <a:lstStyle>
            <a:lvl1pPr marL="0" indent="0" algn="ctr">
              <a:buNone/>
              <a:defRPr sz="3600" b="1" i="0">
                <a:latin typeface="Segoe UI" panose="020B0502040204020203" pitchFamily="34" charset="0"/>
                <a:cs typeface="Segoe UI" panose="020B0502040204020203" pitchFamily="34" charset="0"/>
              </a:defRPr>
            </a:lvl1pPr>
          </a:lstStyle>
          <a:p>
            <a:pPr lvl="0"/>
            <a:r>
              <a:rPr lang="en-US"/>
              <a:t>Section title</a:t>
            </a:r>
          </a:p>
        </p:txBody>
      </p:sp>
      <p:sp>
        <p:nvSpPr>
          <p:cNvPr id="5" name="Text Placeholder 3">
            <a:extLst>
              <a:ext uri="{FF2B5EF4-FFF2-40B4-BE49-F238E27FC236}">
                <a16:creationId xmlns:a16="http://schemas.microsoft.com/office/drawing/2014/main" id="{78A982D5-B46D-3F4F-8C5F-FB63F13D4614}"/>
              </a:ext>
            </a:extLst>
          </p:cNvPr>
          <p:cNvSpPr>
            <a:spLocks noGrp="1"/>
          </p:cNvSpPr>
          <p:nvPr>
            <p:ph type="body" sz="quarter" idx="11" hasCustomPrompt="1"/>
          </p:nvPr>
        </p:nvSpPr>
        <p:spPr>
          <a:xfrm>
            <a:off x="2197044" y="3479581"/>
            <a:ext cx="7797912" cy="440778"/>
          </a:xfrm>
          <a:prstGeom prst="rect">
            <a:avLst/>
          </a:prstGeom>
        </p:spPr>
        <p:txBody>
          <a:bodyPr/>
          <a:lstStyle>
            <a:lvl1pPr marL="0" indent="0" algn="ctr">
              <a:buNone/>
              <a:defRPr sz="2000" b="0" i="0">
                <a:latin typeface="Segoe UI Semilight" panose="020B0402040204020203" pitchFamily="34" charset="0"/>
                <a:cs typeface="Segoe UI Semilight" panose="020B0402040204020203" pitchFamily="34" charset="0"/>
              </a:defRPr>
            </a:lvl1pPr>
          </a:lstStyle>
          <a:p>
            <a:pPr lvl="0"/>
            <a:r>
              <a:rPr lang="en-US"/>
              <a:t>Subtitle</a:t>
            </a:r>
          </a:p>
        </p:txBody>
      </p:sp>
    </p:spTree>
    <p:extLst>
      <p:ext uri="{BB962C8B-B14F-4D97-AF65-F5344CB8AC3E}">
        <p14:creationId xmlns:p14="http://schemas.microsoft.com/office/powerpoint/2010/main" val="363369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592F-F5C3-4A65-992F-DA54D5D34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D8D54-61E7-4B4A-8BC9-0E25B9832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266BD-226E-466F-929E-998782956731}"/>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5" name="Footer Placeholder 4">
            <a:extLst>
              <a:ext uri="{FF2B5EF4-FFF2-40B4-BE49-F238E27FC236}">
                <a16:creationId xmlns:a16="http://schemas.microsoft.com/office/drawing/2014/main" id="{7DC09F46-E29F-4ADE-9ED6-959BCF06D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788B8-07F3-4DD1-A73E-7130EBA0ECB6}"/>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294604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EB9-D75D-4D2C-9F22-F0F2505EE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BA4F32-C9A1-439C-93CF-51203C18C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7C7E52-E117-46E9-A21C-E353C0E4E4B9}"/>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5" name="Footer Placeholder 4">
            <a:extLst>
              <a:ext uri="{FF2B5EF4-FFF2-40B4-BE49-F238E27FC236}">
                <a16:creationId xmlns:a16="http://schemas.microsoft.com/office/drawing/2014/main" id="{D55E31DB-F18A-4B2D-985F-4997ADD85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99187-8E37-4453-8545-F0F0381FABF8}"/>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41493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1077-E3D6-4A5D-8619-FF7427577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24989-8C27-48D9-BAA7-744E78B91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0EED10-ADEE-45A8-945E-2E398244C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D2FE7-4B22-4142-B7E8-AFD1481A4E5A}"/>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6" name="Footer Placeholder 5">
            <a:extLst>
              <a:ext uri="{FF2B5EF4-FFF2-40B4-BE49-F238E27FC236}">
                <a16:creationId xmlns:a16="http://schemas.microsoft.com/office/drawing/2014/main" id="{11D6F9D3-18D3-4C03-9B6A-23DB13139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E9E4A-3689-4A8D-AD51-3CBC72B9611B}"/>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196972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D96A-5DC1-4B72-9A17-AE940186FE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C81C0-77FA-4FEB-AB6F-A215BB308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7BDBE8-8BA2-4DC9-8720-37CC1FD6F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4E3C4-3FA7-4ACA-BEBD-D994112B4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333F5-7CA6-4C85-8725-EB3CE677E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6477C1-C174-49B1-9729-10C64681D4CF}"/>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8" name="Footer Placeholder 7">
            <a:extLst>
              <a:ext uri="{FF2B5EF4-FFF2-40B4-BE49-F238E27FC236}">
                <a16:creationId xmlns:a16="http://schemas.microsoft.com/office/drawing/2014/main" id="{B4C67612-1F17-4079-976A-CBDF54D630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5C7786-5F03-43C8-848C-78AB0D76F05D}"/>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276776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435C-A538-4205-AB68-12D12B0F8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1D9905-D51B-4A4B-9684-4A828187B925}"/>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4" name="Footer Placeholder 3">
            <a:extLst>
              <a:ext uri="{FF2B5EF4-FFF2-40B4-BE49-F238E27FC236}">
                <a16:creationId xmlns:a16="http://schemas.microsoft.com/office/drawing/2014/main" id="{E178FE19-ABB2-48EB-B6D4-D6F5B6DCB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08B065-6BEF-4A4A-BE22-C3A32FB32083}"/>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152183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8EBC3-8E1B-4E7C-A60A-6D144DA26CC6}"/>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3" name="Footer Placeholder 2">
            <a:extLst>
              <a:ext uri="{FF2B5EF4-FFF2-40B4-BE49-F238E27FC236}">
                <a16:creationId xmlns:a16="http://schemas.microsoft.com/office/drawing/2014/main" id="{2AD13512-DEAA-42AB-9E49-1C691FC32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5FA61D-9600-4F1A-8284-99C007123C99}"/>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281055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FAE6-8B7B-425F-A77A-951089247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1EFFD-C04D-4B6F-BB82-6DFE54D80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8CFF9-FBDB-4614-A15B-95010D258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51995-E225-4ECF-BAD6-C63F111E3C91}"/>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6" name="Footer Placeholder 5">
            <a:extLst>
              <a:ext uri="{FF2B5EF4-FFF2-40B4-BE49-F238E27FC236}">
                <a16:creationId xmlns:a16="http://schemas.microsoft.com/office/drawing/2014/main" id="{BC3F8A7B-FF87-4056-9FAC-22436C28C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C80AC-C66C-4F12-8858-6993297F00E0}"/>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358950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88BE-5C7B-4A9B-950E-8A4EDDFAF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62399-631D-40B3-868D-14DCDA8A3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4C6194-6F06-41F7-86B9-4C9361158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12CF0-B262-428E-B2B7-1841317CB25F}"/>
              </a:ext>
            </a:extLst>
          </p:cNvPr>
          <p:cNvSpPr>
            <a:spLocks noGrp="1"/>
          </p:cNvSpPr>
          <p:nvPr>
            <p:ph type="dt" sz="half" idx="10"/>
          </p:nvPr>
        </p:nvSpPr>
        <p:spPr/>
        <p:txBody>
          <a:bodyPr/>
          <a:lstStyle/>
          <a:p>
            <a:fld id="{723A7281-079A-4D76-9032-CB6875B10E7C}" type="datetimeFigureOut">
              <a:rPr lang="en-US" smtClean="0"/>
              <a:t>7/21/2020</a:t>
            </a:fld>
            <a:endParaRPr lang="en-US"/>
          </a:p>
        </p:txBody>
      </p:sp>
      <p:sp>
        <p:nvSpPr>
          <p:cNvPr id="6" name="Footer Placeholder 5">
            <a:extLst>
              <a:ext uri="{FF2B5EF4-FFF2-40B4-BE49-F238E27FC236}">
                <a16:creationId xmlns:a16="http://schemas.microsoft.com/office/drawing/2014/main" id="{E49DE1BB-8D3A-4ED6-8941-DA401EB8A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47A52-8481-4A83-9E00-655EC49BA6B4}"/>
              </a:ext>
            </a:extLst>
          </p:cNvPr>
          <p:cNvSpPr>
            <a:spLocks noGrp="1"/>
          </p:cNvSpPr>
          <p:nvPr>
            <p:ph type="sldNum" sz="quarter" idx="12"/>
          </p:nvPr>
        </p:nvSpPr>
        <p:spPr/>
        <p:txBody>
          <a:bodyPr/>
          <a:lstStyle/>
          <a:p>
            <a:fld id="{3FE29080-3B65-4CBD-9E84-50EC7B47741A}" type="slidenum">
              <a:rPr lang="en-US" smtClean="0"/>
              <a:t>‹#›</a:t>
            </a:fld>
            <a:endParaRPr lang="en-US"/>
          </a:p>
        </p:txBody>
      </p:sp>
    </p:spTree>
    <p:extLst>
      <p:ext uri="{BB962C8B-B14F-4D97-AF65-F5344CB8AC3E}">
        <p14:creationId xmlns:p14="http://schemas.microsoft.com/office/powerpoint/2010/main" val="103376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42FA2B-3962-4FEC-9E38-9255054A4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8F0722-0807-400C-B44C-98CAA50FF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1CFD1-26D7-45FB-8A0F-FF183A752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A7281-079A-4D76-9032-CB6875B10E7C}" type="datetimeFigureOut">
              <a:rPr lang="en-US" smtClean="0"/>
              <a:t>7/21/2020</a:t>
            </a:fld>
            <a:endParaRPr lang="en-US"/>
          </a:p>
        </p:txBody>
      </p:sp>
      <p:sp>
        <p:nvSpPr>
          <p:cNvPr id="5" name="Footer Placeholder 4">
            <a:extLst>
              <a:ext uri="{FF2B5EF4-FFF2-40B4-BE49-F238E27FC236}">
                <a16:creationId xmlns:a16="http://schemas.microsoft.com/office/drawing/2014/main" id="{DB45AB09-817F-4EE6-A445-72ECF8DE9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B4D649-16C2-446A-BFAF-1A6B8A50F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29080-3B65-4CBD-9E84-50EC7B47741A}" type="slidenum">
              <a:rPr lang="en-US" smtClean="0"/>
              <a:t>‹#›</a:t>
            </a:fld>
            <a:endParaRPr lang="en-US"/>
          </a:p>
        </p:txBody>
      </p:sp>
    </p:spTree>
    <p:extLst>
      <p:ext uri="{BB962C8B-B14F-4D97-AF65-F5344CB8AC3E}">
        <p14:creationId xmlns:p14="http://schemas.microsoft.com/office/powerpoint/2010/main" val="939148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7DA278-6E68-164C-B1E1-FF376290385E}"/>
              </a:ext>
            </a:extLst>
          </p:cNvPr>
          <p:cNvSpPr>
            <a:spLocks noGrp="1"/>
          </p:cNvSpPr>
          <p:nvPr>
            <p:ph type="body" sz="quarter" idx="10"/>
          </p:nvPr>
        </p:nvSpPr>
        <p:spPr>
          <a:xfrm>
            <a:off x="539999" y="2309197"/>
            <a:ext cx="11804401" cy="1742948"/>
          </a:xfrm>
        </p:spPr>
        <p:txBody>
          <a:bodyPr>
            <a:normAutofit/>
          </a:bodyPr>
          <a:lstStyle/>
          <a:p>
            <a:r>
              <a:rPr lang="en-US" sz="4400" dirty="0"/>
              <a:t>UU Brownbag – </a:t>
            </a:r>
          </a:p>
          <a:p>
            <a:r>
              <a:rPr lang="en-US" sz="4400" dirty="0"/>
              <a:t>Data Augmentation for </a:t>
            </a:r>
            <a:r>
              <a:rPr lang="en-US" sz="4400"/>
              <a:t>M</a:t>
            </a:r>
            <a:r>
              <a:rPr lang="en-US" altLang="zh-CN" sz="4400"/>
              <a:t>ulti</a:t>
            </a:r>
            <a:r>
              <a:rPr lang="en-US" sz="4400"/>
              <a:t>-Lingual</a:t>
            </a:r>
            <a:r>
              <a:rPr lang="en-US" sz="4400" dirty="0"/>
              <a:t> LU</a:t>
            </a:r>
          </a:p>
        </p:txBody>
      </p:sp>
      <p:sp>
        <p:nvSpPr>
          <p:cNvPr id="3" name="Text Placeholder 2">
            <a:extLst>
              <a:ext uri="{FF2B5EF4-FFF2-40B4-BE49-F238E27FC236}">
                <a16:creationId xmlns:a16="http://schemas.microsoft.com/office/drawing/2014/main" id="{61152F75-5871-0F4C-B996-1F99F3DB6B9A}"/>
              </a:ext>
            </a:extLst>
          </p:cNvPr>
          <p:cNvSpPr>
            <a:spLocks noGrp="1"/>
          </p:cNvSpPr>
          <p:nvPr>
            <p:ph type="body" sz="quarter" idx="11"/>
          </p:nvPr>
        </p:nvSpPr>
        <p:spPr>
          <a:xfrm>
            <a:off x="539999" y="3995777"/>
            <a:ext cx="5781183" cy="420633"/>
          </a:xfrm>
        </p:spPr>
        <p:txBody>
          <a:bodyPr/>
          <a:lstStyle/>
          <a:p>
            <a:r>
              <a:rPr lang="en-US"/>
              <a:t>July 2020, MSAI UU &amp; MLMP STCA</a:t>
            </a:r>
          </a:p>
        </p:txBody>
      </p:sp>
      <p:cxnSp>
        <p:nvCxnSpPr>
          <p:cNvPr id="4" name="Straight Connector 3">
            <a:extLst>
              <a:ext uri="{FF2B5EF4-FFF2-40B4-BE49-F238E27FC236}">
                <a16:creationId xmlns:a16="http://schemas.microsoft.com/office/drawing/2014/main" id="{C1A55719-8D26-EC4F-89EF-2E5BB4E25ADB}"/>
              </a:ext>
            </a:extLst>
          </p:cNvPr>
          <p:cNvCxnSpPr>
            <a:cxnSpLocks/>
          </p:cNvCxnSpPr>
          <p:nvPr/>
        </p:nvCxnSpPr>
        <p:spPr>
          <a:xfrm>
            <a:off x="0" y="4780676"/>
            <a:ext cx="12192000" cy="6081"/>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87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 </a:t>
            </a:r>
            <a:r>
              <a:rPr lang="en-US" sz="3000" b="1">
                <a:latin typeface="Segoe UI" panose="020B0502040204020203" pitchFamily="34" charset="0"/>
                <a:cs typeface="Segoe UI" panose="020B0502040204020203" pitchFamily="34" charset="0"/>
              </a:rPr>
              <a:t>Augmentation – Get Slot Label </a:t>
            </a:r>
          </a:p>
        </p:txBody>
      </p:sp>
      <p:sp>
        <p:nvSpPr>
          <p:cNvPr id="2" name="Content Placeholder 2">
            <a:extLst>
              <a:ext uri="{FF2B5EF4-FFF2-40B4-BE49-F238E27FC236}">
                <a16:creationId xmlns:a16="http://schemas.microsoft.com/office/drawing/2014/main" id="{371A3142-8057-4212-9AE4-2C91A3CB3FE0}"/>
              </a:ext>
            </a:extLst>
          </p:cNvPr>
          <p:cNvSpPr txBox="1">
            <a:spLocks/>
          </p:cNvSpPr>
          <p:nvPr/>
        </p:nvSpPr>
        <p:spPr>
          <a:xfrm>
            <a:off x="838200" y="1563757"/>
            <a:ext cx="3933825" cy="9603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ea typeface="等线"/>
                <a:cs typeface="Calibri"/>
              </a:rPr>
              <a:t>Problems</a:t>
            </a:r>
          </a:p>
          <a:p>
            <a:pPr lvl="1"/>
            <a:r>
              <a:rPr lang="en-US" altLang="zh-CN">
                <a:ea typeface="等线"/>
                <a:cs typeface="Calibri"/>
              </a:rPr>
              <a:t>Low alignment quality</a:t>
            </a:r>
          </a:p>
          <a:p>
            <a:pPr lvl="1"/>
            <a:endParaRPr lang="en-US" altLang="zh-CN">
              <a:ea typeface="等线"/>
              <a:cs typeface="Calibri"/>
            </a:endParaRPr>
          </a:p>
        </p:txBody>
      </p:sp>
      <p:graphicFrame>
        <p:nvGraphicFramePr>
          <p:cNvPr id="3" name="Chart 2">
            <a:extLst>
              <a:ext uri="{FF2B5EF4-FFF2-40B4-BE49-F238E27FC236}">
                <a16:creationId xmlns:a16="http://schemas.microsoft.com/office/drawing/2014/main" id="{F2A0B476-1503-4BBB-97CA-6E94B4A4DC31}"/>
              </a:ext>
            </a:extLst>
          </p:cNvPr>
          <p:cNvGraphicFramePr>
            <a:graphicFrameLocks/>
          </p:cNvGraphicFramePr>
          <p:nvPr>
            <p:extLst>
              <p:ext uri="{D42A27DB-BD31-4B8C-83A1-F6EECF244321}">
                <p14:modId xmlns:p14="http://schemas.microsoft.com/office/powerpoint/2010/main" val="3935011554"/>
              </p:ext>
            </p:extLst>
          </p:nvPr>
        </p:nvGraphicFramePr>
        <p:xfrm>
          <a:off x="217570" y="2534983"/>
          <a:ext cx="5724526" cy="3286127"/>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E398C419-201D-4B0C-86C6-2F39BDA7159B}"/>
              </a:ext>
            </a:extLst>
          </p:cNvPr>
          <p:cNvSpPr txBox="1"/>
          <p:nvPr/>
        </p:nvSpPr>
        <p:spPr>
          <a:xfrm>
            <a:off x="5942096" y="1985152"/>
            <a:ext cx="5038725" cy="461665"/>
          </a:xfrm>
          <a:prstGeom prst="rect">
            <a:avLst/>
          </a:prstGeom>
          <a:noFill/>
        </p:spPr>
        <p:txBody>
          <a:bodyPr wrap="square">
            <a:spAutoFit/>
          </a:bodyPr>
          <a:lstStyle/>
          <a:p>
            <a:pPr marL="742950" lvl="1" indent="-285750">
              <a:buFont typeface="Arial" panose="020B0604020202020204" pitchFamily="34" charset="0"/>
              <a:buChar char="•"/>
            </a:pPr>
            <a:r>
              <a:rPr lang="en-US" altLang="zh-CN" sz="2400">
                <a:ea typeface="等线"/>
                <a:cs typeface="Calibri"/>
              </a:rPr>
              <a:t>Slot breaking in translation</a:t>
            </a:r>
          </a:p>
        </p:txBody>
      </p:sp>
      <p:sp>
        <p:nvSpPr>
          <p:cNvPr id="20" name="TextBox 19">
            <a:extLst>
              <a:ext uri="{FF2B5EF4-FFF2-40B4-BE49-F238E27FC236}">
                <a16:creationId xmlns:a16="http://schemas.microsoft.com/office/drawing/2014/main" id="{E6890C58-3182-41D0-BD98-B535C19CB634}"/>
              </a:ext>
            </a:extLst>
          </p:cNvPr>
          <p:cNvSpPr txBox="1"/>
          <p:nvPr/>
        </p:nvSpPr>
        <p:spPr>
          <a:xfrm>
            <a:off x="476250" y="5773486"/>
            <a:ext cx="6115050" cy="923330"/>
          </a:xfrm>
          <a:prstGeom prst="rect">
            <a:avLst/>
          </a:prstGeom>
          <a:noFill/>
        </p:spPr>
        <p:txBody>
          <a:bodyPr wrap="square">
            <a:spAutoFit/>
          </a:bodyPr>
          <a:lstStyle/>
          <a:p>
            <a:r>
              <a:rPr lang="en-US" altLang="zh-CN" sz="1800" b="0" i="0" u="none" strike="noStrike">
                <a:effectLst/>
                <a:ea typeface="Calibri" panose="020F0502020204030204" pitchFamily="34" charset="0"/>
              </a:rPr>
              <a:t>open &lt;</a:t>
            </a:r>
            <a:r>
              <a:rPr lang="en-US" altLang="zh-CN" sz="1800" b="0" i="0" u="none" strike="noStrike" err="1">
                <a:effectLst/>
                <a:ea typeface="Calibri" panose="020F0502020204030204" pitchFamily="34" charset="0"/>
              </a:rPr>
              <a:t>file_keyword</a:t>
            </a:r>
            <a:r>
              <a:rPr lang="en-US" altLang="zh-CN" sz="1800" b="0" i="0" u="none" strike="noStrike">
                <a:effectLst/>
                <a:ea typeface="Calibri" panose="020F0502020204030204" pitchFamily="34" charset="0"/>
              </a:rPr>
              <a:t>&gt; </a:t>
            </a:r>
            <a:r>
              <a:rPr lang="en-US" altLang="zh-CN" sz="1800" b="0" i="0" u="none" strike="noStrike">
                <a:effectLst/>
                <a:highlight>
                  <a:srgbClr val="FFFF00"/>
                </a:highlight>
                <a:ea typeface="Calibri" panose="020F0502020204030204" pitchFamily="34" charset="0"/>
              </a:rPr>
              <a:t>special judge guidelines </a:t>
            </a:r>
            <a:r>
              <a:rPr lang="en-US" altLang="zh-CN" sz="1800" b="0" i="0" u="none" strike="noStrike">
                <a:effectLst/>
                <a:ea typeface="Calibri" panose="020F0502020204030204" pitchFamily="34" charset="0"/>
              </a:rPr>
              <a:t>&lt;/</a:t>
            </a:r>
            <a:r>
              <a:rPr lang="en-US" altLang="zh-CN" sz="1800" b="0" i="0" u="none" strike="noStrike" err="1">
                <a:effectLst/>
                <a:ea typeface="Calibri" panose="020F0502020204030204" pitchFamily="34" charset="0"/>
              </a:rPr>
              <a:t>file_keyword</a:t>
            </a:r>
            <a:r>
              <a:rPr lang="en-US" altLang="zh-CN" sz="1800" b="0" i="0" u="none" strike="noStrike">
                <a:effectLst/>
                <a:ea typeface="Calibri" panose="020F0502020204030204" pitchFamily="34" charset="0"/>
              </a:rPr>
              <a:t>&gt;</a:t>
            </a:r>
          </a:p>
          <a:p>
            <a:endParaRPr lang="en-US" altLang="zh-CN" sz="1800" b="0" i="0" u="none" strike="noStrike">
              <a:effectLst/>
              <a:ea typeface="Calibri" panose="020F0502020204030204" pitchFamily="34" charset="0"/>
            </a:endParaRPr>
          </a:p>
          <a:p>
            <a:r>
              <a:rPr lang="en-US" altLang="zh-CN" sz="1800" b="0" i="0" u="none" strike="noStrike">
                <a:effectLst/>
                <a:ea typeface="Calibri" panose="020F0502020204030204" pitchFamily="34" charset="0"/>
              </a:rPr>
              <a:t>Align: </a:t>
            </a:r>
            <a:r>
              <a:rPr lang="zh-CN" altLang="en-US" sz="1800" b="0" i="0" u="none" strike="noStrike">
                <a:effectLst/>
                <a:ea typeface="Microsoft YaHei" panose="020B0503020204020204" pitchFamily="34" charset="-122"/>
              </a:rPr>
              <a:t>公开 </a:t>
            </a:r>
            <a:r>
              <a:rPr lang="en-US" altLang="zh-CN" sz="1800" b="0" i="0" u="none" strike="noStrike">
                <a:effectLst/>
                <a:ea typeface="Calibri" panose="020F0502020204030204" pitchFamily="34" charset="0"/>
              </a:rPr>
              <a:t>&lt;</a:t>
            </a:r>
            <a:r>
              <a:rPr lang="en-US" altLang="zh-CN" sz="1800" b="0" i="0" u="none" strike="noStrike" err="1">
                <a:effectLst/>
                <a:ea typeface="Calibri" panose="020F0502020204030204" pitchFamily="34" charset="0"/>
              </a:rPr>
              <a:t>file_keyword</a:t>
            </a:r>
            <a:r>
              <a:rPr lang="en-US" altLang="zh-CN" sz="1800" b="0" i="0" u="none" strike="noStrike">
                <a:effectLst/>
                <a:ea typeface="Calibri" panose="020F0502020204030204" pitchFamily="34" charset="0"/>
              </a:rPr>
              <a:t>&gt; </a:t>
            </a:r>
            <a:r>
              <a:rPr lang="zh-CN" altLang="en-US" sz="1800" b="0" i="0" u="none" strike="noStrike">
                <a:effectLst/>
                <a:highlight>
                  <a:srgbClr val="FFFF00"/>
                </a:highlight>
                <a:ea typeface="Microsoft YaHei" panose="020B0503020204020204" pitchFamily="34" charset="-122"/>
              </a:rPr>
              <a:t>特别 </a:t>
            </a:r>
            <a:r>
              <a:rPr lang="en-US" altLang="zh-CN" sz="1800" b="0" i="0" u="none" strike="noStrike">
                <a:effectLst/>
                <a:ea typeface="Calibri" panose="020F0502020204030204" pitchFamily="34" charset="0"/>
              </a:rPr>
              <a:t>&lt;/</a:t>
            </a:r>
            <a:r>
              <a:rPr lang="en-US" altLang="zh-CN" sz="1800" b="0" i="0" u="none" strike="noStrike" err="1">
                <a:effectLst/>
                <a:ea typeface="Calibri" panose="020F0502020204030204" pitchFamily="34" charset="0"/>
              </a:rPr>
              <a:t>file_keyword</a:t>
            </a:r>
            <a:r>
              <a:rPr lang="en-US" altLang="zh-CN" sz="1800" b="0" i="0" u="none" strike="noStrike">
                <a:effectLst/>
                <a:ea typeface="Calibri" panose="020F0502020204030204" pitchFamily="34" charset="0"/>
              </a:rPr>
              <a:t>&gt; </a:t>
            </a:r>
            <a:r>
              <a:rPr lang="zh-CN" altLang="en-US" sz="1800" b="0" i="0" u="none" strike="noStrike">
                <a:effectLst/>
                <a:highlight>
                  <a:srgbClr val="FFFF00"/>
                </a:highlight>
                <a:ea typeface="Microsoft YaHei" panose="020B0503020204020204" pitchFamily="34" charset="-122"/>
              </a:rPr>
              <a:t>法官准则</a:t>
            </a:r>
            <a:r>
              <a:rPr lang="zh-CN" altLang="en-US" sz="1800" b="0" i="0">
                <a:solidFill>
                  <a:srgbClr val="000000"/>
                </a:solidFill>
                <a:effectLst/>
                <a:latin typeface="Microsoft YaHei" panose="020B0503020204020204" pitchFamily="34" charset="-122"/>
                <a:ea typeface="Microsoft YaHei" panose="020B0503020204020204" pitchFamily="34" charset="-122"/>
              </a:rPr>
              <a:t> </a:t>
            </a:r>
            <a:endParaRPr lang="en-US" altLang="zh-CN" sz="1800" b="0" i="0" u="none" strike="noStrike">
              <a:effectLst/>
              <a:ea typeface="Calibri" panose="020F0502020204030204" pitchFamily="34" charset="0"/>
            </a:endParaRPr>
          </a:p>
        </p:txBody>
      </p:sp>
      <p:sp>
        <p:nvSpPr>
          <p:cNvPr id="22" name="TextBox 21">
            <a:extLst>
              <a:ext uri="{FF2B5EF4-FFF2-40B4-BE49-F238E27FC236}">
                <a16:creationId xmlns:a16="http://schemas.microsoft.com/office/drawing/2014/main" id="{B35D3281-E269-4AE4-8FA6-1559EB7E1D4F}"/>
              </a:ext>
            </a:extLst>
          </p:cNvPr>
          <p:cNvSpPr txBox="1"/>
          <p:nvPr/>
        </p:nvSpPr>
        <p:spPr>
          <a:xfrm>
            <a:off x="6076951" y="3261188"/>
            <a:ext cx="6115049" cy="1200329"/>
          </a:xfrm>
          <a:prstGeom prst="rect">
            <a:avLst/>
          </a:prstGeom>
          <a:noFill/>
        </p:spPr>
        <p:txBody>
          <a:bodyPr wrap="square">
            <a:spAutoFit/>
          </a:bodyPr>
          <a:lstStyle/>
          <a:p>
            <a:pPr algn="l" rtl="0" fontAlgn="base"/>
            <a:r>
              <a:rPr lang="zh-CN" sz="1800" b="0" i="0" u="none" strike="noStrike">
                <a:solidFill>
                  <a:srgbClr val="000000"/>
                </a:solidFill>
                <a:effectLst/>
                <a:ea typeface="Calibri" panose="020F0502020204030204" pitchFamily="34" charset="0"/>
              </a:rPr>
              <a:t>display the &lt;deck_name&gt; </a:t>
            </a:r>
            <a:r>
              <a:rPr lang="zh-CN" sz="1800" b="0" i="0" u="none" strike="noStrike">
                <a:solidFill>
                  <a:srgbClr val="000000"/>
                </a:solidFill>
                <a:effectLst/>
                <a:highlight>
                  <a:srgbClr val="FFFF00"/>
                </a:highlight>
                <a:ea typeface="Calibri" panose="020F0502020204030204" pitchFamily="34" charset="0"/>
              </a:rPr>
              <a:t>play games with who</a:t>
            </a:r>
            <a:r>
              <a:rPr lang="zh-CN" sz="1800" b="0" i="0" u="none" strike="noStrike">
                <a:solidFill>
                  <a:srgbClr val="000000"/>
                </a:solidFill>
                <a:effectLst/>
                <a:ea typeface="Calibri" panose="020F0502020204030204" pitchFamily="34" charset="0"/>
              </a:rPr>
              <a:t> &lt;/deck_name&gt; presentation</a:t>
            </a:r>
            <a:r>
              <a:rPr lang="zh-CN" sz="1800" b="0" i="0">
                <a:solidFill>
                  <a:srgbClr val="000000"/>
                </a:solidFill>
                <a:effectLst/>
                <a:ea typeface="Calibri" panose="020F0502020204030204" pitchFamily="34" charset="0"/>
              </a:rPr>
              <a:t> </a:t>
            </a:r>
            <a:endParaRPr lang="en-US" altLang="zh-CN" sz="1800" b="0" i="0">
              <a:solidFill>
                <a:srgbClr val="000000"/>
              </a:solidFill>
              <a:effectLst/>
              <a:ea typeface="Calibri" panose="020F0502020204030204" pitchFamily="34" charset="0"/>
            </a:endParaRPr>
          </a:p>
          <a:p>
            <a:pPr algn="l" rtl="0" fontAlgn="base"/>
            <a:endParaRPr lang="zh-CN" b="0" i="0">
              <a:solidFill>
                <a:srgbClr val="000000"/>
              </a:solidFill>
              <a:effectLst/>
              <a:ea typeface="Microsoft YaHei" panose="020B0503020204020204" pitchFamily="34" charset="-122"/>
            </a:endParaRPr>
          </a:p>
          <a:p>
            <a:pPr algn="l" rtl="0" fontAlgn="base"/>
            <a:r>
              <a:rPr lang="zh-CN" sz="1800" b="0" i="0" u="none" strike="noStrike">
                <a:solidFill>
                  <a:srgbClr val="000000"/>
                </a:solidFill>
                <a:effectLst/>
                <a:ea typeface="Calibri" panose="020F0502020204030204" pitchFamily="34" charset="0"/>
              </a:rPr>
              <a:t>Align: </a:t>
            </a:r>
            <a:r>
              <a:rPr lang="zh-CN" sz="1800" b="0" i="0" u="none" strike="noStrike">
                <a:solidFill>
                  <a:srgbClr val="000000"/>
                </a:solidFill>
                <a:effectLst/>
                <a:highlight>
                  <a:srgbClr val="FFFF00"/>
                </a:highlight>
                <a:ea typeface="Microsoft YaHei" panose="020B0503020204020204" pitchFamily="34" charset="-122"/>
              </a:rPr>
              <a:t>与谁</a:t>
            </a:r>
            <a:r>
              <a:rPr lang="zh-CN" sz="1800" b="0" i="0" u="none" strike="noStrike">
                <a:solidFill>
                  <a:srgbClr val="000000"/>
                </a:solidFill>
                <a:effectLst/>
                <a:ea typeface="Microsoft YaHei" panose="020B0503020204020204" pitchFamily="34" charset="-122"/>
              </a:rPr>
              <a:t>演示</a:t>
            </a:r>
            <a:r>
              <a:rPr lang="en-US" altLang="zh-CN" sz="1800" b="0" i="0" u="none" strike="noStrike">
                <a:solidFill>
                  <a:srgbClr val="000000"/>
                </a:solidFill>
                <a:effectLst/>
                <a:ea typeface="Microsoft YaHei" panose="020B0503020204020204" pitchFamily="34" charset="-122"/>
              </a:rPr>
              <a:t> </a:t>
            </a:r>
            <a:r>
              <a:rPr lang="zh-CN" sz="1800" b="0" i="0" u="none" strike="noStrike">
                <a:solidFill>
                  <a:srgbClr val="000000"/>
                </a:solidFill>
                <a:effectLst/>
                <a:ea typeface="Calibri" panose="020F0502020204030204" pitchFamily="34" charset="0"/>
              </a:rPr>
              <a:t>&lt;deck_name&gt;</a:t>
            </a:r>
            <a:r>
              <a:rPr lang="en-US" altLang="zh-CN" sz="1800" b="0" i="0" u="none" strike="noStrike">
                <a:solidFill>
                  <a:srgbClr val="000000"/>
                </a:solidFill>
                <a:effectLst/>
                <a:ea typeface="Calibri" panose="020F0502020204030204" pitchFamily="34" charset="0"/>
              </a:rPr>
              <a:t> </a:t>
            </a:r>
            <a:r>
              <a:rPr lang="zh-CN" altLang="en-US">
                <a:solidFill>
                  <a:srgbClr val="000000"/>
                </a:solidFill>
                <a:highlight>
                  <a:srgbClr val="FFFF00"/>
                </a:highlight>
                <a:ea typeface="Calibri" panose="020F0502020204030204" pitchFamily="34" charset="0"/>
              </a:rPr>
              <a:t>玩</a:t>
            </a:r>
            <a:r>
              <a:rPr lang="zh-CN" sz="1800" b="0" i="0" u="none" strike="noStrike">
                <a:solidFill>
                  <a:srgbClr val="000000"/>
                </a:solidFill>
                <a:effectLst/>
                <a:highlight>
                  <a:srgbClr val="FFFF00"/>
                </a:highlight>
                <a:ea typeface="Microsoft YaHei" panose="020B0503020204020204" pitchFamily="34" charset="-122"/>
              </a:rPr>
              <a:t>游戏</a:t>
            </a:r>
            <a:r>
              <a:rPr lang="en-US" altLang="zh-CN" sz="1800" b="0" i="0" u="none" strike="noStrike">
                <a:solidFill>
                  <a:srgbClr val="000000"/>
                </a:solidFill>
                <a:effectLst/>
                <a:highlight>
                  <a:srgbClr val="FFFF00"/>
                </a:highlight>
                <a:ea typeface="Microsoft YaHei" panose="020B0503020204020204" pitchFamily="34" charset="-122"/>
              </a:rPr>
              <a:t> </a:t>
            </a:r>
            <a:r>
              <a:rPr lang="zh-CN" sz="1800" b="0" i="0" u="none" strike="noStrike">
                <a:solidFill>
                  <a:srgbClr val="000000"/>
                </a:solidFill>
                <a:effectLst/>
                <a:ea typeface="Calibri" panose="020F0502020204030204" pitchFamily="34" charset="0"/>
              </a:rPr>
              <a:t>&lt;/deck_name&gt;</a:t>
            </a:r>
            <a:r>
              <a:rPr lang="zh-CN" sz="1800" b="0" i="0">
                <a:solidFill>
                  <a:srgbClr val="000000"/>
                </a:solidFill>
                <a:effectLst/>
                <a:ea typeface="Calibri" panose="020F0502020204030204" pitchFamily="34" charset="0"/>
              </a:rPr>
              <a:t> </a:t>
            </a:r>
            <a:endParaRPr lang="zh-CN" b="0" i="0">
              <a:solidFill>
                <a:srgbClr val="000000"/>
              </a:solidFill>
              <a:effectLst/>
              <a:ea typeface="Microsoft YaHei" panose="020B0503020204020204" pitchFamily="34" charset="-122"/>
            </a:endParaRPr>
          </a:p>
        </p:txBody>
      </p:sp>
    </p:spTree>
    <p:extLst>
      <p:ext uri="{BB962C8B-B14F-4D97-AF65-F5344CB8AC3E}">
        <p14:creationId xmlns:p14="http://schemas.microsoft.com/office/powerpoint/2010/main" val="199344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 </a:t>
            </a:r>
            <a:r>
              <a:rPr lang="en-US" sz="3000" b="1">
                <a:latin typeface="Segoe UI" panose="020B0502040204020203" pitchFamily="34" charset="0"/>
                <a:cs typeface="Segoe UI" panose="020B0502040204020203" pitchFamily="34" charset="0"/>
              </a:rPr>
              <a:t>Augmentation – Get Slot Label </a:t>
            </a:r>
          </a:p>
        </p:txBody>
      </p:sp>
      <p:sp>
        <p:nvSpPr>
          <p:cNvPr id="2" name="Content Placeholder 2">
            <a:extLst>
              <a:ext uri="{FF2B5EF4-FFF2-40B4-BE49-F238E27FC236}">
                <a16:creationId xmlns:a16="http://schemas.microsoft.com/office/drawing/2014/main" id="{371A3142-8057-4212-9AE4-2C91A3CB3FE0}"/>
              </a:ext>
            </a:extLst>
          </p:cNvPr>
          <p:cNvSpPr txBox="1">
            <a:spLocks/>
          </p:cNvSpPr>
          <p:nvPr/>
        </p:nvSpPr>
        <p:spPr>
          <a:xfrm>
            <a:off x="838200" y="1563757"/>
            <a:ext cx="10515600" cy="46132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等线"/>
              </a:rPr>
              <a:t>Replace slots with HTML tags</a:t>
            </a:r>
            <a:endParaRPr lang="en-US" altLang="zh-CN">
              <a:ea typeface="等线"/>
              <a:cs typeface="Calibri"/>
            </a:endParaRPr>
          </a:p>
        </p:txBody>
      </p:sp>
      <p:sp>
        <p:nvSpPr>
          <p:cNvPr id="3" name="TextBox 2">
            <a:extLst>
              <a:ext uri="{FF2B5EF4-FFF2-40B4-BE49-F238E27FC236}">
                <a16:creationId xmlns:a16="http://schemas.microsoft.com/office/drawing/2014/main" id="{FC3B6738-344B-4C23-8515-19F83BD828AD}"/>
              </a:ext>
            </a:extLst>
          </p:cNvPr>
          <p:cNvSpPr txBox="1"/>
          <p:nvPr/>
        </p:nvSpPr>
        <p:spPr>
          <a:xfrm>
            <a:off x="1715099" y="4884561"/>
            <a:ext cx="8162281" cy="461665"/>
          </a:xfrm>
          <a:prstGeom prst="rect">
            <a:avLst/>
          </a:prstGeom>
          <a:noFill/>
        </p:spPr>
        <p:txBody>
          <a:bodyPr wrap="square" anchor="t">
            <a:spAutoFit/>
          </a:bodyPr>
          <a:lstStyle/>
          <a:p>
            <a:pPr lvl="1"/>
            <a:r>
              <a:rPr lang="en-US" altLang="zh-CN" sz="2400">
                <a:ea typeface="等线"/>
              </a:rPr>
              <a:t>Slot recover:  </a:t>
            </a:r>
            <a:r>
              <a:rPr lang="zh-CN" altLang="en-US" sz="2400">
                <a:ea typeface="等线"/>
              </a:rPr>
              <a:t>在</a:t>
            </a:r>
            <a:r>
              <a:rPr lang="en-US" altLang="zh-CN" sz="2400">
                <a:ea typeface="等线"/>
              </a:rPr>
              <a:t>&lt;</a:t>
            </a:r>
            <a:r>
              <a:rPr lang="en-US" altLang="zh-CN" sz="2400" err="1">
                <a:ea typeface="等线"/>
              </a:rPr>
              <a:t>start_time</a:t>
            </a:r>
            <a:r>
              <a:rPr lang="en-US" altLang="zh-CN" sz="2400">
                <a:ea typeface="等线"/>
              </a:rPr>
              <a:t>&gt; </a:t>
            </a:r>
            <a:r>
              <a:rPr lang="en-US" altLang="zh-CN" sz="2400">
                <a:highlight>
                  <a:srgbClr val="FFFF00"/>
                </a:highlight>
                <a:ea typeface="等线"/>
              </a:rPr>
              <a:t>上午7  </a:t>
            </a:r>
            <a:r>
              <a:rPr lang="en-US" altLang="zh-CN" sz="2400">
                <a:ea typeface="等线"/>
              </a:rPr>
              <a:t>&lt;/</a:t>
            </a:r>
            <a:r>
              <a:rPr lang="en-US" altLang="zh-CN" sz="2400" err="1">
                <a:ea typeface="等线"/>
              </a:rPr>
              <a:t>start_time</a:t>
            </a:r>
            <a:r>
              <a:rPr lang="en-US" altLang="zh-CN" sz="2400">
                <a:ea typeface="等线"/>
              </a:rPr>
              <a:t>&gt;</a:t>
            </a:r>
            <a:r>
              <a:rPr lang="zh-CN" altLang="en-US" sz="2400">
                <a:ea typeface="等线"/>
              </a:rPr>
              <a:t>设置警报</a:t>
            </a:r>
            <a:endParaRPr lang="en-US" altLang="zh-CN" sz="2400">
              <a:ea typeface="等线"/>
            </a:endParaRPr>
          </a:p>
        </p:txBody>
      </p:sp>
      <p:cxnSp>
        <p:nvCxnSpPr>
          <p:cNvPr id="4" name="Straight Arrow Connector 3">
            <a:extLst>
              <a:ext uri="{FF2B5EF4-FFF2-40B4-BE49-F238E27FC236}">
                <a16:creationId xmlns:a16="http://schemas.microsoft.com/office/drawing/2014/main" id="{32B07C2E-509A-4A16-8D73-861C8E26D334}"/>
              </a:ext>
            </a:extLst>
          </p:cNvPr>
          <p:cNvCxnSpPr>
            <a:cxnSpLocks/>
          </p:cNvCxnSpPr>
          <p:nvPr/>
        </p:nvCxnSpPr>
        <p:spPr>
          <a:xfrm flipH="1">
            <a:off x="5682744" y="2861712"/>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D2BC254-6D70-4975-883D-8D81F5B0745B}"/>
              </a:ext>
            </a:extLst>
          </p:cNvPr>
          <p:cNvSpPr txBox="1"/>
          <p:nvPr/>
        </p:nvSpPr>
        <p:spPr>
          <a:xfrm>
            <a:off x="1548309" y="2416867"/>
            <a:ext cx="9508637" cy="461665"/>
          </a:xfrm>
          <a:prstGeom prst="rect">
            <a:avLst/>
          </a:prstGeom>
          <a:noFill/>
        </p:spPr>
        <p:txBody>
          <a:bodyPr wrap="square">
            <a:spAutoFit/>
          </a:bodyPr>
          <a:lstStyle/>
          <a:p>
            <a:r>
              <a:rPr lang="en-US" sz="2400"/>
              <a:t>E</a:t>
            </a:r>
            <a:r>
              <a:rPr lang="en-US" altLang="zh-CN" sz="2400">
                <a:ea typeface="等线"/>
              </a:rPr>
              <a:t>nglish training data:   </a:t>
            </a:r>
            <a:r>
              <a:rPr lang="en-US" sz="2400"/>
              <a:t>set an alarm at &lt;</a:t>
            </a:r>
            <a:r>
              <a:rPr lang="en-US" sz="2400" err="1"/>
              <a:t>start_time</a:t>
            </a:r>
            <a:r>
              <a:rPr lang="en-US" sz="2400"/>
              <a:t>&gt; </a:t>
            </a:r>
            <a:r>
              <a:rPr lang="en-US" sz="2400">
                <a:highlight>
                  <a:srgbClr val="FFFF00"/>
                </a:highlight>
              </a:rPr>
              <a:t>7 am </a:t>
            </a:r>
            <a:r>
              <a:rPr lang="en-US" sz="2400"/>
              <a:t>&lt;/</a:t>
            </a:r>
            <a:r>
              <a:rPr lang="en-US" sz="2400" err="1"/>
              <a:t>start_time</a:t>
            </a:r>
            <a:r>
              <a:rPr lang="en-US" sz="2400"/>
              <a:t>&gt;</a:t>
            </a:r>
            <a:endParaRPr lang="en-US" sz="2400">
              <a:cs typeface="Calibri"/>
            </a:endParaRPr>
          </a:p>
        </p:txBody>
      </p:sp>
      <p:cxnSp>
        <p:nvCxnSpPr>
          <p:cNvPr id="14" name="Straight Arrow Connector 13">
            <a:extLst>
              <a:ext uri="{FF2B5EF4-FFF2-40B4-BE49-F238E27FC236}">
                <a16:creationId xmlns:a16="http://schemas.microsoft.com/office/drawing/2014/main" id="{21672163-CF8A-41B4-BE5F-CA346AADA477}"/>
              </a:ext>
            </a:extLst>
          </p:cNvPr>
          <p:cNvCxnSpPr>
            <a:cxnSpLocks/>
          </p:cNvCxnSpPr>
          <p:nvPr/>
        </p:nvCxnSpPr>
        <p:spPr>
          <a:xfrm flipH="1">
            <a:off x="5682744" y="3658193"/>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E6B396CD-C742-471B-95A5-9FF09E4724D2}"/>
              </a:ext>
            </a:extLst>
          </p:cNvPr>
          <p:cNvSpPr txBox="1"/>
          <p:nvPr/>
        </p:nvSpPr>
        <p:spPr>
          <a:xfrm>
            <a:off x="1183672" y="3167231"/>
            <a:ext cx="9738780" cy="461665"/>
          </a:xfrm>
          <a:prstGeom prst="rect">
            <a:avLst/>
          </a:prstGeom>
          <a:noFill/>
        </p:spPr>
        <p:txBody>
          <a:bodyPr wrap="square">
            <a:spAutoFit/>
          </a:bodyPr>
          <a:lstStyle/>
          <a:p>
            <a:r>
              <a:rPr lang="en-US" altLang="zh-CN" sz="2400">
                <a:ea typeface="等线"/>
              </a:rPr>
              <a:t>Replace with HTML tags:   </a:t>
            </a:r>
            <a:r>
              <a:rPr lang="en-US" sz="2400"/>
              <a:t>set an alarm at &lt;div id = “</a:t>
            </a:r>
            <a:r>
              <a:rPr lang="en-US" sz="2400" err="1"/>
              <a:t>start_time</a:t>
            </a:r>
            <a:r>
              <a:rPr lang="en-US" sz="2400"/>
              <a:t>”&gt; </a:t>
            </a:r>
            <a:r>
              <a:rPr lang="en-US" sz="2400">
                <a:highlight>
                  <a:srgbClr val="FFFF00"/>
                </a:highlight>
              </a:rPr>
              <a:t>7 am </a:t>
            </a:r>
            <a:r>
              <a:rPr lang="en-US" sz="2400"/>
              <a:t>&lt;/div&gt;</a:t>
            </a:r>
            <a:endParaRPr lang="en-US" sz="2400">
              <a:cs typeface="Calibri"/>
            </a:endParaRPr>
          </a:p>
        </p:txBody>
      </p:sp>
      <p:sp>
        <p:nvSpPr>
          <p:cNvPr id="22" name="TextBox 21">
            <a:extLst>
              <a:ext uri="{FF2B5EF4-FFF2-40B4-BE49-F238E27FC236}">
                <a16:creationId xmlns:a16="http://schemas.microsoft.com/office/drawing/2014/main" id="{7CCB6068-AAD9-42E2-BB05-32BE98C80BD0}"/>
              </a:ext>
            </a:extLst>
          </p:cNvPr>
          <p:cNvSpPr txBox="1"/>
          <p:nvPr/>
        </p:nvSpPr>
        <p:spPr>
          <a:xfrm>
            <a:off x="1506701" y="3953061"/>
            <a:ext cx="8352081" cy="461665"/>
          </a:xfrm>
          <a:prstGeom prst="rect">
            <a:avLst/>
          </a:prstGeom>
          <a:noFill/>
        </p:spPr>
        <p:txBody>
          <a:bodyPr wrap="square">
            <a:spAutoFit/>
          </a:bodyPr>
          <a:lstStyle/>
          <a:p>
            <a:r>
              <a:rPr lang="en-US" sz="2400"/>
              <a:t>Translation (ZH)</a:t>
            </a:r>
            <a:r>
              <a:rPr lang="en-US" altLang="zh-CN" sz="2400">
                <a:ea typeface="等线"/>
              </a:rPr>
              <a:t>:  </a:t>
            </a:r>
            <a:r>
              <a:rPr lang="zh-CN" altLang="en-US" sz="2400">
                <a:ea typeface="等线"/>
              </a:rPr>
              <a:t> 在</a:t>
            </a:r>
            <a:r>
              <a:rPr lang="en-US" altLang="zh-CN" sz="2400">
                <a:ea typeface="等线"/>
              </a:rPr>
              <a:t>&lt;div id =“ </a:t>
            </a:r>
            <a:r>
              <a:rPr lang="en-US" altLang="zh-CN" sz="2400" err="1">
                <a:ea typeface="等线"/>
              </a:rPr>
              <a:t>start_time</a:t>
            </a:r>
            <a:r>
              <a:rPr lang="en-US" altLang="zh-CN" sz="2400">
                <a:ea typeface="等线"/>
              </a:rPr>
              <a:t>”&gt; </a:t>
            </a:r>
            <a:r>
              <a:rPr lang="en-US" altLang="zh-CN" sz="2400">
                <a:highlight>
                  <a:srgbClr val="FFFF00"/>
                </a:highlight>
                <a:ea typeface="等线"/>
              </a:rPr>
              <a:t>7 am </a:t>
            </a:r>
            <a:r>
              <a:rPr lang="en-US" altLang="zh-CN" sz="2400">
                <a:ea typeface="等线"/>
              </a:rPr>
              <a:t>&lt;/ div&gt;</a:t>
            </a:r>
            <a:r>
              <a:rPr lang="zh-CN" altLang="en-US" sz="2400">
                <a:ea typeface="等线"/>
              </a:rPr>
              <a:t>设置警报</a:t>
            </a:r>
            <a:endParaRPr lang="en-US" altLang="zh-CN" sz="2400">
              <a:ea typeface="等线"/>
            </a:endParaRPr>
          </a:p>
        </p:txBody>
      </p:sp>
      <p:cxnSp>
        <p:nvCxnSpPr>
          <p:cNvPr id="25" name="Straight Arrow Connector 24">
            <a:extLst>
              <a:ext uri="{FF2B5EF4-FFF2-40B4-BE49-F238E27FC236}">
                <a16:creationId xmlns:a16="http://schemas.microsoft.com/office/drawing/2014/main" id="{D0E20443-E443-47AA-B179-C6C4FF60EE0B}"/>
              </a:ext>
            </a:extLst>
          </p:cNvPr>
          <p:cNvCxnSpPr>
            <a:cxnSpLocks/>
          </p:cNvCxnSpPr>
          <p:nvPr/>
        </p:nvCxnSpPr>
        <p:spPr>
          <a:xfrm flipH="1">
            <a:off x="5682740" y="4439233"/>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616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 </a:t>
            </a:r>
            <a:r>
              <a:rPr lang="en-US" sz="3000" b="1">
                <a:latin typeface="Segoe UI" panose="020B0502040204020203" pitchFamily="34" charset="0"/>
                <a:cs typeface="Segoe UI" panose="020B0502040204020203" pitchFamily="34" charset="0"/>
              </a:rPr>
              <a:t>Augmentation – Get Slot Label </a:t>
            </a:r>
          </a:p>
        </p:txBody>
      </p:sp>
      <p:sp>
        <p:nvSpPr>
          <p:cNvPr id="2" name="Content Placeholder 2">
            <a:extLst>
              <a:ext uri="{FF2B5EF4-FFF2-40B4-BE49-F238E27FC236}">
                <a16:creationId xmlns:a16="http://schemas.microsoft.com/office/drawing/2014/main" id="{371A3142-8057-4212-9AE4-2C91A3CB3FE0}"/>
              </a:ext>
            </a:extLst>
          </p:cNvPr>
          <p:cNvSpPr txBox="1">
            <a:spLocks/>
          </p:cNvSpPr>
          <p:nvPr/>
        </p:nvSpPr>
        <p:spPr>
          <a:xfrm>
            <a:off x="838199" y="1563757"/>
            <a:ext cx="10639425" cy="18652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ea typeface="等线"/>
                <a:cs typeface="Calibri"/>
              </a:rPr>
              <a:t>Problems</a:t>
            </a:r>
          </a:p>
          <a:p>
            <a:pPr lvl="1"/>
            <a:r>
              <a:rPr lang="en-US" altLang="zh-CN">
                <a:ea typeface="等线"/>
                <a:cs typeface="Calibri"/>
              </a:rPr>
              <a:t>The semantics are not coherent. when there are many slots, it is more like a splicing of div translation.</a:t>
            </a:r>
          </a:p>
        </p:txBody>
      </p:sp>
      <p:sp>
        <p:nvSpPr>
          <p:cNvPr id="10" name="TextBox 9">
            <a:extLst>
              <a:ext uri="{FF2B5EF4-FFF2-40B4-BE49-F238E27FC236}">
                <a16:creationId xmlns:a16="http://schemas.microsoft.com/office/drawing/2014/main" id="{6BBD8912-07B6-49F0-94FB-993ED12EF5F5}"/>
              </a:ext>
            </a:extLst>
          </p:cNvPr>
          <p:cNvSpPr txBox="1"/>
          <p:nvPr/>
        </p:nvSpPr>
        <p:spPr>
          <a:xfrm>
            <a:off x="1162049" y="3160053"/>
            <a:ext cx="9867901" cy="1477328"/>
          </a:xfrm>
          <a:prstGeom prst="rect">
            <a:avLst/>
          </a:prstGeom>
          <a:noFill/>
        </p:spPr>
        <p:txBody>
          <a:bodyPr wrap="square">
            <a:spAutoFit/>
          </a:bodyPr>
          <a:lstStyle/>
          <a:p>
            <a:pPr algn="just" rtl="0" fontAlgn="base"/>
            <a:r>
              <a:rPr lang="zh-CN" sz="1800" b="0" i="0" u="none" strike="noStrike">
                <a:solidFill>
                  <a:srgbClr val="000000"/>
                </a:solidFill>
                <a:effectLst/>
                <a:latin typeface="Microsoft YaHei" panose="020B0503020204020204" pitchFamily="34" charset="-122"/>
                <a:ea typeface="Calibri" panose="020F0502020204030204" pitchFamily="34" charset="0"/>
              </a:rPr>
              <a:t>show &lt;contact_name&gt; my &lt;/contact_name&gt; &lt;file_type&gt; photos &lt;/file_type&gt; from &lt;date&gt;April&lt;/date&gt;</a:t>
            </a:r>
            <a:r>
              <a:rPr lang="zh-CN" sz="1800" b="0" i="0">
                <a:solidFill>
                  <a:srgbClr val="000000"/>
                </a:solidFill>
                <a:effectLst/>
                <a:latin typeface="Microsoft YaHei" panose="020B0503020204020204" pitchFamily="34" charset="-122"/>
                <a:ea typeface="Calibri" panose="020F0502020204030204" pitchFamily="34" charset="0"/>
              </a:rPr>
              <a:t> </a:t>
            </a:r>
            <a:endParaRPr lang="en-US" altLang="zh-CN" sz="1800" b="0" i="0">
              <a:solidFill>
                <a:srgbClr val="000000"/>
              </a:solidFill>
              <a:effectLst/>
              <a:latin typeface="Microsoft YaHei" panose="020B0503020204020204" pitchFamily="34" charset="-122"/>
              <a:ea typeface="Calibri" panose="020F0502020204030204" pitchFamily="34" charset="0"/>
            </a:endParaRPr>
          </a:p>
          <a:p>
            <a:pPr algn="just" rtl="0" fontAlgn="base"/>
            <a:endParaRPr lang="zh-CN" b="0" i="0">
              <a:solidFill>
                <a:srgbClr val="000000"/>
              </a:solidFill>
              <a:effectLst/>
              <a:latin typeface="Microsoft YaHei" panose="020B0503020204020204" pitchFamily="34" charset="-122"/>
              <a:ea typeface="Microsoft YaHei" panose="020B0503020204020204" pitchFamily="34" charset="-122"/>
            </a:endParaRPr>
          </a:p>
          <a:p>
            <a:pPr algn="just" rtl="0" fontAlgn="base"/>
            <a:r>
              <a:rPr lang="zh-CN" sz="1800" b="0" i="0" u="none" strike="noStrike">
                <a:solidFill>
                  <a:srgbClr val="000000"/>
                </a:solidFill>
                <a:effectLst/>
                <a:latin typeface="Microsoft YaHei" panose="020B0503020204020204" pitchFamily="34" charset="-122"/>
                <a:ea typeface="Calibri" panose="020F0502020204030204" pitchFamily="34" charset="0"/>
              </a:rPr>
              <a:t>Div: </a:t>
            </a:r>
            <a:r>
              <a:rPr lang="zh-CN" sz="1800" b="0" i="0" u="none" strike="noStrike">
                <a:solidFill>
                  <a:srgbClr val="000000"/>
                </a:solidFill>
                <a:effectLst/>
                <a:latin typeface="Microsoft YaHei" panose="020B0503020204020204" pitchFamily="34" charset="-122"/>
                <a:ea typeface="Microsoft YaHei" panose="020B0503020204020204" pitchFamily="34" charset="-122"/>
              </a:rPr>
              <a:t>显示</a:t>
            </a:r>
            <a:r>
              <a:rPr lang="zh-CN" sz="1800" b="0" i="0" u="none" strike="noStrike">
                <a:solidFill>
                  <a:srgbClr val="000000"/>
                </a:solidFill>
                <a:effectLst/>
                <a:latin typeface="Microsoft YaHei" panose="020B0503020204020204" pitchFamily="34" charset="-122"/>
                <a:ea typeface="Calibri" panose="020F0502020204030204" pitchFamily="34" charset="0"/>
              </a:rPr>
              <a:t>&lt;contact_name&gt;</a:t>
            </a:r>
            <a:r>
              <a:rPr lang="zh-CN" sz="1800" b="0" i="0" u="none" strike="noStrike">
                <a:solidFill>
                  <a:srgbClr val="000000"/>
                </a:solidFill>
                <a:effectLst/>
                <a:latin typeface="Microsoft YaHei" panose="020B0503020204020204" pitchFamily="34" charset="-122"/>
                <a:ea typeface="Microsoft YaHei" panose="020B0503020204020204" pitchFamily="34" charset="-122"/>
              </a:rPr>
              <a:t>我</a:t>
            </a:r>
            <a:r>
              <a:rPr lang="zh-CN" sz="1800" b="0" i="0" u="none" strike="noStrike">
                <a:solidFill>
                  <a:srgbClr val="000000"/>
                </a:solidFill>
                <a:effectLst/>
                <a:latin typeface="Microsoft YaHei" panose="020B0503020204020204" pitchFamily="34" charset="-122"/>
                <a:ea typeface="Calibri" panose="020F0502020204030204" pitchFamily="34" charset="0"/>
              </a:rPr>
              <a:t>&lt;/contact_name&gt;&lt;file_type&gt;</a:t>
            </a:r>
            <a:r>
              <a:rPr lang="zh-CN" sz="1800" b="0" i="0" u="none" strike="noStrike">
                <a:solidFill>
                  <a:srgbClr val="000000"/>
                </a:solidFill>
                <a:effectLst/>
                <a:latin typeface="Microsoft YaHei" panose="020B0503020204020204" pitchFamily="34" charset="-122"/>
                <a:ea typeface="Microsoft YaHei" panose="020B0503020204020204" pitchFamily="34" charset="-122"/>
              </a:rPr>
              <a:t>照片</a:t>
            </a:r>
            <a:r>
              <a:rPr lang="zh-CN" sz="1800" b="0" i="0" u="none" strike="noStrike">
                <a:solidFill>
                  <a:srgbClr val="000000"/>
                </a:solidFill>
                <a:effectLst/>
                <a:latin typeface="Microsoft YaHei" panose="020B0503020204020204" pitchFamily="34" charset="-122"/>
                <a:ea typeface="Calibri" panose="020F0502020204030204" pitchFamily="34" charset="0"/>
              </a:rPr>
              <a:t>&lt;/file_type&gt;</a:t>
            </a:r>
            <a:r>
              <a:rPr lang="zh-CN" sz="1800" b="0" i="0" u="none" strike="noStrike">
                <a:solidFill>
                  <a:srgbClr val="000000"/>
                </a:solidFill>
                <a:effectLst/>
                <a:latin typeface="Microsoft YaHei" panose="020B0503020204020204" pitchFamily="34" charset="-122"/>
                <a:ea typeface="Microsoft YaHei" panose="020B0503020204020204" pitchFamily="34" charset="-122"/>
              </a:rPr>
              <a:t>从</a:t>
            </a:r>
            <a:r>
              <a:rPr lang="zh-CN" sz="1800" b="0" i="0" u="none" strike="noStrike">
                <a:solidFill>
                  <a:srgbClr val="000000"/>
                </a:solidFill>
                <a:effectLst/>
                <a:latin typeface="Microsoft YaHei" panose="020B0503020204020204" pitchFamily="34" charset="-122"/>
                <a:ea typeface="Calibri" panose="020F0502020204030204" pitchFamily="34" charset="0"/>
              </a:rPr>
              <a:t>&lt;date&gt;4 </a:t>
            </a:r>
            <a:r>
              <a:rPr lang="zh-CN" sz="1800" b="0" i="0" u="none" strike="noStrike">
                <a:solidFill>
                  <a:srgbClr val="000000"/>
                </a:solidFill>
                <a:effectLst/>
                <a:latin typeface="Microsoft YaHei" panose="020B0503020204020204" pitchFamily="34" charset="-122"/>
                <a:ea typeface="Microsoft YaHei" panose="020B0503020204020204" pitchFamily="34" charset="-122"/>
              </a:rPr>
              <a:t>月</a:t>
            </a:r>
            <a:r>
              <a:rPr lang="zh-CN" sz="1800" b="0" i="0" u="none" strike="noStrike">
                <a:solidFill>
                  <a:srgbClr val="000000"/>
                </a:solidFill>
                <a:effectLst/>
                <a:latin typeface="Microsoft YaHei" panose="020B0503020204020204" pitchFamily="34" charset="-122"/>
                <a:ea typeface="Calibri" panose="020F0502020204030204" pitchFamily="34" charset="0"/>
              </a:rPr>
              <a:t>&lt;/date&gt;</a:t>
            </a:r>
            <a:r>
              <a:rPr lang="zh-CN" sz="1800" b="0" i="0">
                <a:solidFill>
                  <a:srgbClr val="000000"/>
                </a:solidFill>
                <a:effectLst/>
                <a:latin typeface="Microsoft YaHei" panose="020B0503020204020204" pitchFamily="34" charset="-122"/>
                <a:ea typeface="Calibri" panose="020F0502020204030204" pitchFamily="34" charset="0"/>
              </a:rPr>
              <a:t> </a:t>
            </a:r>
            <a:endParaRPr lang="zh-CN" b="0" i="0">
              <a:solidFill>
                <a:srgbClr val="000000"/>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5779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 </a:t>
            </a:r>
            <a:r>
              <a:rPr lang="en-US" sz="3000" b="1">
                <a:latin typeface="Segoe UI" panose="020B0502040204020203" pitchFamily="34" charset="0"/>
                <a:cs typeface="Segoe UI" panose="020B0502040204020203" pitchFamily="34" charset="0"/>
              </a:rPr>
              <a:t>Augmentation – Get Slot Label </a:t>
            </a:r>
          </a:p>
        </p:txBody>
      </p:sp>
      <p:sp>
        <p:nvSpPr>
          <p:cNvPr id="2" name="Content Placeholder 2">
            <a:extLst>
              <a:ext uri="{FF2B5EF4-FFF2-40B4-BE49-F238E27FC236}">
                <a16:creationId xmlns:a16="http://schemas.microsoft.com/office/drawing/2014/main" id="{371A3142-8057-4212-9AE4-2C91A3CB3FE0}"/>
              </a:ext>
            </a:extLst>
          </p:cNvPr>
          <p:cNvSpPr txBox="1">
            <a:spLocks/>
          </p:cNvSpPr>
          <p:nvPr/>
        </p:nvSpPr>
        <p:spPr>
          <a:xfrm>
            <a:off x="838200" y="1563757"/>
            <a:ext cx="10515600" cy="46132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等线"/>
              </a:rPr>
              <a:t>Replace slots with hash tags</a:t>
            </a:r>
          </a:p>
          <a:p>
            <a:endParaRPr lang="en-US" altLang="zh-CN">
              <a:ea typeface="等线"/>
              <a:cs typeface="Calibri" panose="020F0502020204030204"/>
            </a:endParaRPr>
          </a:p>
          <a:p>
            <a:endParaRPr lang="en-US" altLang="zh-CN">
              <a:ea typeface="等线"/>
              <a:cs typeface="Calibri" panose="020F0502020204030204"/>
            </a:endParaRPr>
          </a:p>
          <a:p>
            <a:endParaRPr lang="en-US" altLang="zh-CN">
              <a:ea typeface="等线"/>
              <a:cs typeface="Calibri" panose="020F0502020204030204"/>
            </a:endParaRPr>
          </a:p>
          <a:p>
            <a:endParaRPr lang="en-US" altLang="zh-CN">
              <a:ea typeface="等线"/>
              <a:cs typeface="Calibri" panose="020F0502020204030204"/>
            </a:endParaRPr>
          </a:p>
          <a:p>
            <a:endParaRPr lang="en-US" altLang="zh-CN">
              <a:ea typeface="等线"/>
              <a:cs typeface="Calibri" panose="020F0502020204030204"/>
            </a:endParaRPr>
          </a:p>
          <a:p>
            <a:endParaRPr lang="en-US" altLang="zh-CN">
              <a:ea typeface="等线"/>
              <a:cs typeface="Calibri" panose="020F0502020204030204"/>
            </a:endParaRPr>
          </a:p>
        </p:txBody>
      </p:sp>
      <p:sp>
        <p:nvSpPr>
          <p:cNvPr id="3" name="TextBox 2">
            <a:extLst>
              <a:ext uri="{FF2B5EF4-FFF2-40B4-BE49-F238E27FC236}">
                <a16:creationId xmlns:a16="http://schemas.microsoft.com/office/drawing/2014/main" id="{34EA9660-A34D-4E50-A47A-185CA243CC45}"/>
              </a:ext>
            </a:extLst>
          </p:cNvPr>
          <p:cNvSpPr txBox="1"/>
          <p:nvPr/>
        </p:nvSpPr>
        <p:spPr>
          <a:xfrm>
            <a:off x="1091109" y="4860655"/>
            <a:ext cx="8764035" cy="461665"/>
          </a:xfrm>
          <a:prstGeom prst="rect">
            <a:avLst/>
          </a:prstGeom>
          <a:noFill/>
        </p:spPr>
        <p:txBody>
          <a:bodyPr wrap="square">
            <a:spAutoFit/>
          </a:bodyPr>
          <a:lstStyle/>
          <a:p>
            <a:pPr lvl="1"/>
            <a:r>
              <a:rPr lang="en-US" altLang="zh-CN" sz="2400">
                <a:ea typeface="等线"/>
              </a:rPr>
              <a:t>Slot recover:  </a:t>
            </a:r>
            <a:r>
              <a:rPr lang="zh-CN" altLang="en-US" sz="2400">
                <a:ea typeface="等线"/>
              </a:rPr>
              <a:t>在</a:t>
            </a:r>
            <a:r>
              <a:rPr lang="en-US" altLang="zh-CN" sz="2400">
                <a:ea typeface="等线"/>
              </a:rPr>
              <a:t>&lt;</a:t>
            </a:r>
            <a:r>
              <a:rPr lang="en-US" altLang="zh-CN" sz="2400" err="1">
                <a:ea typeface="等线"/>
              </a:rPr>
              <a:t>start_time</a:t>
            </a:r>
            <a:r>
              <a:rPr lang="en-US" altLang="zh-CN" sz="2400">
                <a:ea typeface="等线"/>
              </a:rPr>
              <a:t>&gt; </a:t>
            </a:r>
            <a:r>
              <a:rPr lang="zh-CN" altLang="en-US" sz="2400">
                <a:highlight>
                  <a:srgbClr val="FFFF00"/>
                </a:highlight>
                <a:ea typeface="等线"/>
              </a:rPr>
              <a:t>早上</a:t>
            </a:r>
            <a:r>
              <a:rPr lang="en-US" altLang="zh-CN" sz="2400">
                <a:highlight>
                  <a:srgbClr val="FFFF00"/>
                </a:highlight>
                <a:ea typeface="等线"/>
              </a:rPr>
              <a:t>7</a:t>
            </a:r>
            <a:r>
              <a:rPr lang="zh-CN" altLang="en-US" sz="2400">
                <a:highlight>
                  <a:srgbClr val="FFFF00"/>
                </a:highlight>
                <a:ea typeface="等线"/>
              </a:rPr>
              <a:t>点</a:t>
            </a:r>
            <a:r>
              <a:rPr lang="en-US" altLang="zh-CN" sz="2400">
                <a:ea typeface="等线"/>
              </a:rPr>
              <a:t>&lt;/</a:t>
            </a:r>
            <a:r>
              <a:rPr lang="en-US" altLang="zh-CN" sz="2400" err="1">
                <a:ea typeface="等线"/>
              </a:rPr>
              <a:t>start_time</a:t>
            </a:r>
            <a:r>
              <a:rPr lang="en-US" altLang="zh-CN" sz="2400">
                <a:ea typeface="等线"/>
              </a:rPr>
              <a:t>&gt;</a:t>
            </a:r>
            <a:r>
              <a:rPr lang="zh-CN" altLang="en-US" sz="2400">
                <a:ea typeface="等线"/>
              </a:rPr>
              <a:t>设置闹钟</a:t>
            </a:r>
            <a:endParaRPr lang="en-US" altLang="zh-CN" sz="2400">
              <a:ea typeface="等线"/>
            </a:endParaRPr>
          </a:p>
        </p:txBody>
      </p:sp>
      <p:cxnSp>
        <p:nvCxnSpPr>
          <p:cNvPr id="5" name="Straight Arrow Connector 4">
            <a:extLst>
              <a:ext uri="{FF2B5EF4-FFF2-40B4-BE49-F238E27FC236}">
                <a16:creationId xmlns:a16="http://schemas.microsoft.com/office/drawing/2014/main" id="{7A4653E0-0E2C-47C5-B63A-29E9CCCDA9DA}"/>
              </a:ext>
            </a:extLst>
          </p:cNvPr>
          <p:cNvCxnSpPr>
            <a:cxnSpLocks/>
          </p:cNvCxnSpPr>
          <p:nvPr/>
        </p:nvCxnSpPr>
        <p:spPr>
          <a:xfrm flipH="1">
            <a:off x="5682744" y="2861712"/>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34A7843-5373-40E6-BAA2-4EAB1354657F}"/>
              </a:ext>
            </a:extLst>
          </p:cNvPr>
          <p:cNvSpPr txBox="1"/>
          <p:nvPr/>
        </p:nvSpPr>
        <p:spPr>
          <a:xfrm>
            <a:off x="1548309" y="2416867"/>
            <a:ext cx="9508637" cy="461665"/>
          </a:xfrm>
          <a:prstGeom prst="rect">
            <a:avLst/>
          </a:prstGeom>
          <a:noFill/>
        </p:spPr>
        <p:txBody>
          <a:bodyPr wrap="square">
            <a:spAutoFit/>
          </a:bodyPr>
          <a:lstStyle/>
          <a:p>
            <a:r>
              <a:rPr lang="en-US" sz="2400"/>
              <a:t>E</a:t>
            </a:r>
            <a:r>
              <a:rPr lang="en-US" altLang="zh-CN" sz="2400">
                <a:ea typeface="等线"/>
              </a:rPr>
              <a:t>nglish training data:   </a:t>
            </a:r>
            <a:r>
              <a:rPr lang="en-US" sz="2400"/>
              <a:t>set an alarm at &lt;</a:t>
            </a:r>
            <a:r>
              <a:rPr lang="en-US" sz="2400" err="1"/>
              <a:t>start_time</a:t>
            </a:r>
            <a:r>
              <a:rPr lang="en-US" sz="2400"/>
              <a:t>&gt; </a:t>
            </a:r>
            <a:r>
              <a:rPr lang="en-US" sz="2400">
                <a:highlight>
                  <a:srgbClr val="FFFF00"/>
                </a:highlight>
              </a:rPr>
              <a:t>7 am </a:t>
            </a:r>
            <a:r>
              <a:rPr lang="en-US" sz="2400"/>
              <a:t>&lt;/</a:t>
            </a:r>
            <a:r>
              <a:rPr lang="en-US" sz="2400" err="1"/>
              <a:t>start_time</a:t>
            </a:r>
            <a:r>
              <a:rPr lang="en-US" sz="2400"/>
              <a:t>&gt;</a:t>
            </a:r>
            <a:endParaRPr lang="en-US" sz="2400">
              <a:cs typeface="Calibri"/>
            </a:endParaRPr>
          </a:p>
        </p:txBody>
      </p:sp>
      <p:cxnSp>
        <p:nvCxnSpPr>
          <p:cNvPr id="18" name="Straight Arrow Connector 17">
            <a:extLst>
              <a:ext uri="{FF2B5EF4-FFF2-40B4-BE49-F238E27FC236}">
                <a16:creationId xmlns:a16="http://schemas.microsoft.com/office/drawing/2014/main" id="{2EEC8AFD-50AE-4481-845A-F2EFA165E576}"/>
              </a:ext>
            </a:extLst>
          </p:cNvPr>
          <p:cNvCxnSpPr>
            <a:cxnSpLocks/>
          </p:cNvCxnSpPr>
          <p:nvPr/>
        </p:nvCxnSpPr>
        <p:spPr>
          <a:xfrm flipH="1">
            <a:off x="5682744" y="3658193"/>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E845962-1F83-4555-B162-9045E14D624C}"/>
              </a:ext>
            </a:extLst>
          </p:cNvPr>
          <p:cNvSpPr txBox="1"/>
          <p:nvPr/>
        </p:nvSpPr>
        <p:spPr>
          <a:xfrm>
            <a:off x="1548308" y="3166161"/>
            <a:ext cx="9093509" cy="461665"/>
          </a:xfrm>
          <a:prstGeom prst="rect">
            <a:avLst/>
          </a:prstGeom>
          <a:noFill/>
        </p:spPr>
        <p:txBody>
          <a:bodyPr wrap="square">
            <a:spAutoFit/>
          </a:bodyPr>
          <a:lstStyle/>
          <a:p>
            <a:r>
              <a:rPr lang="en-US" altLang="zh-CN" sz="2400">
                <a:ea typeface="等线"/>
              </a:rPr>
              <a:t>Replace with hash tags:   </a:t>
            </a:r>
            <a:r>
              <a:rPr lang="en-US" sz="2400"/>
              <a:t>set an alarm at #start_time       </a:t>
            </a:r>
            <a:r>
              <a:rPr lang="en-US" altLang="zh-CN" sz="2400"/>
              <a:t>7 am</a:t>
            </a:r>
            <a:r>
              <a:rPr lang="en-US" sz="2400"/>
              <a:t>         </a:t>
            </a:r>
            <a:endParaRPr lang="en-US" sz="2400">
              <a:cs typeface="Calibri"/>
            </a:endParaRPr>
          </a:p>
        </p:txBody>
      </p:sp>
      <p:sp>
        <p:nvSpPr>
          <p:cNvPr id="22" name="TextBox 21">
            <a:extLst>
              <a:ext uri="{FF2B5EF4-FFF2-40B4-BE49-F238E27FC236}">
                <a16:creationId xmlns:a16="http://schemas.microsoft.com/office/drawing/2014/main" id="{747C486B-5177-4F58-9868-0D3D48762784}"/>
              </a:ext>
            </a:extLst>
          </p:cNvPr>
          <p:cNvSpPr txBox="1"/>
          <p:nvPr/>
        </p:nvSpPr>
        <p:spPr>
          <a:xfrm>
            <a:off x="1548307" y="3977568"/>
            <a:ext cx="5966915" cy="461665"/>
          </a:xfrm>
          <a:prstGeom prst="rect">
            <a:avLst/>
          </a:prstGeom>
          <a:noFill/>
        </p:spPr>
        <p:txBody>
          <a:bodyPr wrap="square">
            <a:spAutoFit/>
          </a:bodyPr>
          <a:lstStyle/>
          <a:p>
            <a:r>
              <a:rPr lang="en-US" sz="2400"/>
              <a:t>Translation (ZH)</a:t>
            </a:r>
            <a:r>
              <a:rPr lang="en-US" altLang="zh-CN" sz="2400">
                <a:ea typeface="等线"/>
              </a:rPr>
              <a:t>:  </a:t>
            </a:r>
            <a:r>
              <a:rPr lang="zh-CN" altLang="en-US" sz="2400">
                <a:ea typeface="等线"/>
              </a:rPr>
              <a:t> 在</a:t>
            </a:r>
            <a:r>
              <a:rPr lang="en-US" altLang="zh-CN" sz="2400">
                <a:ea typeface="等线"/>
              </a:rPr>
              <a:t>#start_time</a:t>
            </a:r>
            <a:r>
              <a:rPr lang="zh-CN" altLang="en-US" sz="2400">
                <a:ea typeface="等线"/>
              </a:rPr>
              <a:t>设置闹钟</a:t>
            </a:r>
            <a:endParaRPr lang="en-US" altLang="zh-CN" sz="2400">
              <a:ea typeface="等线"/>
            </a:endParaRPr>
          </a:p>
        </p:txBody>
      </p:sp>
      <p:cxnSp>
        <p:nvCxnSpPr>
          <p:cNvPr id="24" name="Straight Arrow Connector 23">
            <a:extLst>
              <a:ext uri="{FF2B5EF4-FFF2-40B4-BE49-F238E27FC236}">
                <a16:creationId xmlns:a16="http://schemas.microsoft.com/office/drawing/2014/main" id="{CBAD7917-F62D-4BE8-9465-BB9280A010BA}"/>
              </a:ext>
            </a:extLst>
          </p:cNvPr>
          <p:cNvCxnSpPr>
            <a:cxnSpLocks/>
          </p:cNvCxnSpPr>
          <p:nvPr/>
        </p:nvCxnSpPr>
        <p:spPr>
          <a:xfrm flipH="1">
            <a:off x="5682740" y="4439233"/>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22B2774-A27B-4F8C-9ECC-36DC572C7839}"/>
              </a:ext>
            </a:extLst>
          </p:cNvPr>
          <p:cNvSpPr txBox="1"/>
          <p:nvPr/>
        </p:nvSpPr>
        <p:spPr>
          <a:xfrm>
            <a:off x="8233455" y="3922268"/>
            <a:ext cx="1475378" cy="461665"/>
          </a:xfrm>
          <a:prstGeom prst="rect">
            <a:avLst/>
          </a:prstGeom>
          <a:noFill/>
        </p:spPr>
        <p:txBody>
          <a:bodyPr wrap="square">
            <a:spAutoFit/>
          </a:bodyPr>
          <a:lstStyle/>
          <a:p>
            <a:r>
              <a:rPr lang="zh-CN" altLang="en-US" sz="2400">
                <a:highlight>
                  <a:srgbClr val="FFFF00"/>
                </a:highlight>
                <a:ea typeface="等线"/>
              </a:rPr>
              <a:t>早上</a:t>
            </a:r>
            <a:r>
              <a:rPr lang="en-US" altLang="zh-CN" sz="2400">
                <a:highlight>
                  <a:srgbClr val="FFFF00"/>
                </a:highlight>
                <a:ea typeface="等线"/>
              </a:rPr>
              <a:t>7</a:t>
            </a:r>
            <a:r>
              <a:rPr lang="zh-CN" altLang="en-US" sz="2400">
                <a:highlight>
                  <a:srgbClr val="FFFF00"/>
                </a:highlight>
                <a:ea typeface="等线"/>
              </a:rPr>
              <a:t>点</a:t>
            </a:r>
            <a:endParaRPr lang="en-US" sz="2400">
              <a:highlight>
                <a:srgbClr val="FFFF00"/>
              </a:highlight>
            </a:endParaRPr>
          </a:p>
        </p:txBody>
      </p:sp>
      <p:cxnSp>
        <p:nvCxnSpPr>
          <p:cNvPr id="28" name="Straight Arrow Connector 27">
            <a:extLst>
              <a:ext uri="{FF2B5EF4-FFF2-40B4-BE49-F238E27FC236}">
                <a16:creationId xmlns:a16="http://schemas.microsoft.com/office/drawing/2014/main" id="{98BA28ED-86FE-4960-8F79-A70991C50D2B}"/>
              </a:ext>
            </a:extLst>
          </p:cNvPr>
          <p:cNvCxnSpPr>
            <a:cxnSpLocks/>
          </p:cNvCxnSpPr>
          <p:nvPr/>
        </p:nvCxnSpPr>
        <p:spPr>
          <a:xfrm flipH="1">
            <a:off x="8815475" y="3563945"/>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91668B9-D911-4CC1-82A2-27BACF88639C}"/>
              </a:ext>
            </a:extLst>
          </p:cNvPr>
          <p:cNvCxnSpPr>
            <a:cxnSpLocks/>
          </p:cNvCxnSpPr>
          <p:nvPr/>
        </p:nvCxnSpPr>
        <p:spPr>
          <a:xfrm flipH="1">
            <a:off x="7675748" y="4447032"/>
            <a:ext cx="1083631" cy="276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60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 </a:t>
            </a:r>
            <a:r>
              <a:rPr lang="en-US" sz="3000" b="1">
                <a:latin typeface="Segoe UI" panose="020B0502040204020203" pitchFamily="34" charset="0"/>
                <a:cs typeface="Segoe UI" panose="020B0502040204020203" pitchFamily="34" charset="0"/>
              </a:rPr>
              <a:t>Augmentation – Get Slot Label </a:t>
            </a:r>
          </a:p>
        </p:txBody>
      </p:sp>
      <p:graphicFrame>
        <p:nvGraphicFramePr>
          <p:cNvPr id="4" name="Table 5">
            <a:extLst>
              <a:ext uri="{FF2B5EF4-FFF2-40B4-BE49-F238E27FC236}">
                <a16:creationId xmlns:a16="http://schemas.microsoft.com/office/drawing/2014/main" id="{C78CE096-594F-4C97-AB55-765DF9CE10DE}"/>
              </a:ext>
            </a:extLst>
          </p:cNvPr>
          <p:cNvGraphicFramePr>
            <a:graphicFrameLocks noGrp="1"/>
          </p:cNvGraphicFramePr>
          <p:nvPr>
            <p:extLst>
              <p:ext uri="{D42A27DB-BD31-4B8C-83A1-F6EECF244321}">
                <p14:modId xmlns:p14="http://schemas.microsoft.com/office/powerpoint/2010/main" val="586834567"/>
              </p:ext>
            </p:extLst>
          </p:nvPr>
        </p:nvGraphicFramePr>
        <p:xfrm>
          <a:off x="2123573" y="3335987"/>
          <a:ext cx="7695534" cy="3065495"/>
        </p:xfrm>
        <a:graphic>
          <a:graphicData uri="http://schemas.openxmlformats.org/drawingml/2006/table">
            <a:tbl>
              <a:tblPr firstRow="1" bandRow="1">
                <a:tableStyleId>{5C22544A-7EE6-4342-B048-85BDC9FD1C3A}</a:tableStyleId>
              </a:tblPr>
              <a:tblGrid>
                <a:gridCol w="1282589">
                  <a:extLst>
                    <a:ext uri="{9D8B030D-6E8A-4147-A177-3AD203B41FA5}">
                      <a16:colId xmlns:a16="http://schemas.microsoft.com/office/drawing/2014/main" val="722242735"/>
                    </a:ext>
                  </a:extLst>
                </a:gridCol>
                <a:gridCol w="1282589">
                  <a:extLst>
                    <a:ext uri="{9D8B030D-6E8A-4147-A177-3AD203B41FA5}">
                      <a16:colId xmlns:a16="http://schemas.microsoft.com/office/drawing/2014/main" val="3226867497"/>
                    </a:ext>
                  </a:extLst>
                </a:gridCol>
                <a:gridCol w="1282589">
                  <a:extLst>
                    <a:ext uri="{9D8B030D-6E8A-4147-A177-3AD203B41FA5}">
                      <a16:colId xmlns:a16="http://schemas.microsoft.com/office/drawing/2014/main" val="2403826249"/>
                    </a:ext>
                  </a:extLst>
                </a:gridCol>
                <a:gridCol w="1282589">
                  <a:extLst>
                    <a:ext uri="{9D8B030D-6E8A-4147-A177-3AD203B41FA5}">
                      <a16:colId xmlns:a16="http://schemas.microsoft.com/office/drawing/2014/main" val="3804712988"/>
                    </a:ext>
                  </a:extLst>
                </a:gridCol>
                <a:gridCol w="1282589">
                  <a:extLst>
                    <a:ext uri="{9D8B030D-6E8A-4147-A177-3AD203B41FA5}">
                      <a16:colId xmlns:a16="http://schemas.microsoft.com/office/drawing/2014/main" val="3592396282"/>
                    </a:ext>
                  </a:extLst>
                </a:gridCol>
                <a:gridCol w="1282589">
                  <a:extLst>
                    <a:ext uri="{9D8B030D-6E8A-4147-A177-3AD203B41FA5}">
                      <a16:colId xmlns:a16="http://schemas.microsoft.com/office/drawing/2014/main" val="1656776028"/>
                    </a:ext>
                  </a:extLst>
                </a:gridCol>
              </a:tblGrid>
              <a:tr h="469615">
                <a:tc>
                  <a:txBody>
                    <a:bodyPr/>
                    <a:lstStyle/>
                    <a:p>
                      <a:pPr algn="ctr"/>
                      <a:r>
                        <a:rPr lang="en-US" altLang="zh-CN" sz="1400"/>
                        <a:t>Domain</a:t>
                      </a:r>
                      <a:endParaRPr lang="en-US" sz="1400"/>
                    </a:p>
                  </a:txBody>
                  <a:tcPr anchor="ctr"/>
                </a:tc>
                <a:tc>
                  <a:txBody>
                    <a:bodyPr/>
                    <a:lstStyle/>
                    <a:p>
                      <a:pPr marL="0" algn="ctr" defTabSz="914400" rtl="0" eaLnBrk="1" fontAlgn="base" latinLnBrk="0" hangingPunct="1"/>
                      <a:r>
                        <a:rPr lang="en-US" sz="1400" b="1" kern="1200">
                          <a:solidFill>
                            <a:schemeClr val="lt1"/>
                          </a:solidFill>
                          <a:latin typeface="+mn-lt"/>
                          <a:ea typeface="+mn-ea"/>
                          <a:cs typeface="+mn-cs"/>
                        </a:rPr>
                        <a:t>GIZA++ </a:t>
                      </a:r>
                    </a:p>
                  </a:txBody>
                  <a:tcPr marT="28575" marB="28575" anchor="ctr"/>
                </a:tc>
                <a:tc>
                  <a:txBody>
                    <a:bodyPr/>
                    <a:lstStyle/>
                    <a:p>
                      <a:pPr marL="0" algn="ctr" defTabSz="914400" rtl="0" eaLnBrk="1" fontAlgn="base" latinLnBrk="0" hangingPunct="1"/>
                      <a:r>
                        <a:rPr lang="en-US" altLang="zh-CN" sz="1400" b="1" kern="1200">
                          <a:solidFill>
                            <a:schemeClr val="lt1"/>
                          </a:solidFill>
                          <a:latin typeface="+mn-lt"/>
                          <a:ea typeface="+mn-ea"/>
                          <a:cs typeface="+mn-cs"/>
                        </a:rPr>
                        <a:t>Azure</a:t>
                      </a:r>
                      <a:r>
                        <a:rPr lang="en-US" sz="1400" b="1" kern="1200">
                          <a:solidFill>
                            <a:schemeClr val="lt1"/>
                          </a:solidFill>
                          <a:latin typeface="+mn-lt"/>
                          <a:ea typeface="+mn-ea"/>
                          <a:cs typeface="+mn-cs"/>
                        </a:rPr>
                        <a:t> Align</a:t>
                      </a:r>
                      <a:r>
                        <a:rPr lang="en-US" altLang="zh-CN" sz="1400" b="1" kern="1200">
                          <a:solidFill>
                            <a:schemeClr val="lt1"/>
                          </a:solidFill>
                          <a:latin typeface="+mn-lt"/>
                          <a:ea typeface="+mn-ea"/>
                          <a:cs typeface="+mn-cs"/>
                        </a:rPr>
                        <a:t> </a:t>
                      </a:r>
                    </a:p>
                  </a:txBody>
                  <a:tcPr marT="28575" marB="28575" anchor="ctr"/>
                </a:tc>
                <a:tc>
                  <a:txBody>
                    <a:bodyPr/>
                    <a:lstStyle/>
                    <a:p>
                      <a:pPr marL="0" algn="ctr" defTabSz="914400" rtl="0" eaLnBrk="1" fontAlgn="base" latinLnBrk="0" hangingPunct="1"/>
                      <a:r>
                        <a:rPr lang="en-US" altLang="zh-CN" sz="1400" b="1" kern="1200">
                          <a:solidFill>
                            <a:schemeClr val="lt1"/>
                          </a:solidFill>
                          <a:latin typeface="+mn-lt"/>
                          <a:ea typeface="+mn-ea"/>
                          <a:cs typeface="+mn-cs"/>
                        </a:rPr>
                        <a:t>HTML Tag</a:t>
                      </a:r>
                    </a:p>
                  </a:txBody>
                  <a:tcPr marT="28575" marB="28575" anchor="ctr"/>
                </a:tc>
                <a:tc>
                  <a:txBody>
                    <a:bodyPr/>
                    <a:lstStyle/>
                    <a:p>
                      <a:pPr marL="0" algn="ctr" defTabSz="914400" rtl="0" eaLnBrk="1" fontAlgn="base" latinLnBrk="0" hangingPunct="1"/>
                      <a:r>
                        <a:rPr lang="en-US" sz="1400" b="1" kern="1200">
                          <a:solidFill>
                            <a:schemeClr val="lt1"/>
                          </a:solidFill>
                          <a:latin typeface="+mn-lt"/>
                          <a:ea typeface="+mn-ea"/>
                          <a:cs typeface="+mn-cs"/>
                        </a:rPr>
                        <a:t>Hash Tag</a:t>
                      </a:r>
                    </a:p>
                  </a:txBody>
                  <a:tcPr marT="28575" marB="28575" anchor="ctr"/>
                </a:tc>
                <a:tc>
                  <a:txBody>
                    <a:bodyPr/>
                    <a:lstStyle/>
                    <a:p>
                      <a:pPr marL="0" algn="ctr" defTabSz="914400" rtl="0" eaLnBrk="1" fontAlgn="base" latinLnBrk="0" hangingPunct="1"/>
                      <a:r>
                        <a:rPr lang="en-US" sz="1400" b="1" kern="1200">
                          <a:solidFill>
                            <a:schemeClr val="lt1"/>
                          </a:solidFill>
                          <a:latin typeface="+mn-lt"/>
                          <a:ea typeface="+mn-ea"/>
                          <a:cs typeface="+mn-cs"/>
                        </a:rPr>
                        <a:t>GIZA++ &amp; Rule</a:t>
                      </a:r>
                    </a:p>
                  </a:txBody>
                  <a:tcPr marT="28575" marB="28575" anchor="ctr"/>
                </a:tc>
                <a:extLst>
                  <a:ext uri="{0D108BD9-81ED-4DB2-BD59-A6C34878D82A}">
                    <a16:rowId xmlns:a16="http://schemas.microsoft.com/office/drawing/2014/main" val="379409343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Calendar </a:t>
                      </a:r>
                      <a:endParaRPr lang="en-US" sz="1400" kern="1200" dirty="0">
                        <a:solidFill>
                          <a:schemeClr val="dk1"/>
                        </a:solidFill>
                        <a:latin typeface="+mn-lt"/>
                        <a:ea typeface="+mn-ea"/>
                        <a:cs typeface="+mn-cs"/>
                      </a:endParaRPr>
                    </a:p>
                  </a:txBody>
                  <a:tcPr marL="9525" marR="9525" marT="9525" marB="0" anchor="ctr"/>
                </a:tc>
                <a:tc>
                  <a:txBody>
                    <a:bodyPr/>
                    <a:lstStyle/>
                    <a:p>
                      <a:pPr algn="ctr" fontAlgn="ctr"/>
                      <a:r>
                        <a:rPr lang="en-US" sz="1400" kern="1200">
                          <a:solidFill>
                            <a:schemeClr val="dk1"/>
                          </a:solidFill>
                          <a:latin typeface="+mn-lt"/>
                          <a:ea typeface="+mn-ea"/>
                          <a:cs typeface="+mn-cs"/>
                        </a:rPr>
                        <a:t>80.75  </a:t>
                      </a:r>
                    </a:p>
                  </a:txBody>
                  <a:tcPr marL="9525" marR="9525" marT="9525" anchor="ctr"/>
                </a:tc>
                <a:tc>
                  <a:txBody>
                    <a:bodyPr/>
                    <a:lstStyle/>
                    <a:p>
                      <a:pPr algn="ctr" fontAlgn="ctr"/>
                      <a:r>
                        <a:rPr lang="en-US" sz="1400" kern="1200">
                          <a:solidFill>
                            <a:schemeClr val="dk1"/>
                          </a:solidFill>
                          <a:latin typeface="+mn-lt"/>
                          <a:ea typeface="+mn-ea"/>
                          <a:cs typeface="+mn-cs"/>
                        </a:rPr>
                        <a:t>56 </a:t>
                      </a:r>
                    </a:p>
                  </a:txBody>
                  <a:tcPr marL="9525" marR="9525" marT="9525" marB="0" anchor="ctr"/>
                </a:tc>
                <a:tc>
                  <a:txBody>
                    <a:bodyPr/>
                    <a:lstStyle/>
                    <a:p>
                      <a:pPr algn="ctr" fontAlgn="ctr"/>
                      <a:r>
                        <a:rPr lang="en-US" sz="1400" kern="1200">
                          <a:solidFill>
                            <a:schemeClr val="dk1"/>
                          </a:solidFill>
                          <a:latin typeface="+mn-lt"/>
                          <a:ea typeface="+mn-ea"/>
                          <a:cs typeface="+mn-cs"/>
                        </a:rPr>
                        <a:t>68.65 </a:t>
                      </a:r>
                    </a:p>
                  </a:txBody>
                  <a:tcPr marL="9525" marR="9525" marT="9525" marB="0" anchor="ctr"/>
                </a:tc>
                <a:tc>
                  <a:txBody>
                    <a:bodyPr/>
                    <a:lstStyle/>
                    <a:p>
                      <a:pPr algn="ctr" fontAlgn="ctr"/>
                      <a:r>
                        <a:rPr lang="en-US" sz="1400" kern="1200">
                          <a:solidFill>
                            <a:schemeClr val="dk1"/>
                          </a:solidFill>
                          <a:highlight>
                            <a:srgbClr val="FFFF00"/>
                          </a:highlight>
                          <a:latin typeface="+mn-lt"/>
                          <a:ea typeface="+mn-ea"/>
                          <a:cs typeface="+mn-cs"/>
                        </a:rPr>
                        <a:t>83.57</a:t>
                      </a:r>
                      <a:r>
                        <a:rPr lang="en-US" sz="1400" kern="1200">
                          <a:solidFill>
                            <a:schemeClr val="dk1"/>
                          </a:solidFill>
                          <a:latin typeface="+mn-lt"/>
                          <a:ea typeface="+mn-ea"/>
                          <a:cs typeface="+mn-cs"/>
                        </a:rPr>
                        <a:t> </a:t>
                      </a:r>
                    </a:p>
                  </a:txBody>
                  <a:tcPr marL="9525" marR="9525" marT="9525" marB="0" anchor="ctr"/>
                </a:tc>
                <a:tc>
                  <a:txBody>
                    <a:bodyPr/>
                    <a:lstStyle/>
                    <a:p>
                      <a:pPr algn="ctr" fontAlgn="ctr"/>
                      <a:r>
                        <a:rPr lang="en-US" sz="1400" kern="1200">
                          <a:solidFill>
                            <a:schemeClr val="dk1"/>
                          </a:solidFill>
                          <a:latin typeface="+mn-lt"/>
                          <a:ea typeface="+mn-ea"/>
                          <a:cs typeface="+mn-cs"/>
                        </a:rPr>
                        <a:t>88.1</a:t>
                      </a:r>
                    </a:p>
                  </a:txBody>
                  <a:tcPr marL="9525" marR="9525" marT="9525" marB="0" anchor="ctr"/>
                </a:tc>
                <a:extLst>
                  <a:ext uri="{0D108BD9-81ED-4DB2-BD59-A6C34878D82A}">
                    <a16:rowId xmlns:a16="http://schemas.microsoft.com/office/drawing/2014/main" val="299271435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kern="1200">
                          <a:solidFill>
                            <a:schemeClr val="dk1"/>
                          </a:solidFill>
                          <a:latin typeface="+mn-lt"/>
                          <a:ea typeface="+mn-ea"/>
                          <a:cs typeface="+mn-cs"/>
                        </a:rPr>
                        <a:t>Communication </a:t>
                      </a:r>
                      <a:endParaRPr lang="en-US" sz="1400" kern="1200">
                        <a:solidFill>
                          <a:schemeClr val="dk1"/>
                        </a:solidFill>
                        <a:latin typeface="+mn-lt"/>
                        <a:ea typeface="+mn-ea"/>
                        <a:cs typeface="+mn-cs"/>
                      </a:endParaRPr>
                    </a:p>
                  </a:txBody>
                  <a:tcPr marL="9525" marR="9525" marT="9525" marB="0" anchor="ctr"/>
                </a:tc>
                <a:tc>
                  <a:txBody>
                    <a:bodyPr/>
                    <a:lstStyle/>
                    <a:p>
                      <a:pPr algn="ctr" fontAlgn="ctr"/>
                      <a:r>
                        <a:rPr lang="en-US" sz="1400" kern="1200">
                          <a:solidFill>
                            <a:schemeClr val="dk1"/>
                          </a:solidFill>
                          <a:latin typeface="+mn-lt"/>
                          <a:ea typeface="+mn-ea"/>
                          <a:cs typeface="+mn-cs"/>
                        </a:rPr>
                        <a:t>74  </a:t>
                      </a:r>
                    </a:p>
                  </a:txBody>
                  <a:tcPr marL="9525" marR="9525" marT="9525" anchor="ctr"/>
                </a:tc>
                <a:tc>
                  <a:txBody>
                    <a:bodyPr/>
                    <a:lstStyle/>
                    <a:p>
                      <a:pPr algn="ctr" fontAlgn="ctr"/>
                      <a:r>
                        <a:rPr lang="en-US" sz="1400" kern="1200">
                          <a:solidFill>
                            <a:schemeClr val="dk1"/>
                          </a:solidFill>
                          <a:latin typeface="+mn-lt"/>
                          <a:ea typeface="+mn-ea"/>
                          <a:cs typeface="+mn-cs"/>
                        </a:rPr>
                        <a:t>48.88 </a:t>
                      </a:r>
                    </a:p>
                  </a:txBody>
                  <a:tcPr marL="9525" marR="9525" marT="9525" marB="0" anchor="ctr"/>
                </a:tc>
                <a:tc>
                  <a:txBody>
                    <a:bodyPr/>
                    <a:lstStyle/>
                    <a:p>
                      <a:pPr algn="ctr" fontAlgn="ctr"/>
                      <a:r>
                        <a:rPr lang="en-US" sz="1400" kern="1200">
                          <a:solidFill>
                            <a:schemeClr val="dk1"/>
                          </a:solidFill>
                          <a:latin typeface="+mn-lt"/>
                          <a:ea typeface="+mn-ea"/>
                          <a:cs typeface="+mn-cs"/>
                        </a:rPr>
                        <a:t>81.33 </a:t>
                      </a:r>
                    </a:p>
                  </a:txBody>
                  <a:tcPr marL="9525" marR="9525" marT="9525" marB="0" anchor="ctr"/>
                </a:tc>
                <a:tc>
                  <a:txBody>
                    <a:bodyPr/>
                    <a:lstStyle/>
                    <a:p>
                      <a:pPr algn="ctr" fontAlgn="ctr"/>
                      <a:r>
                        <a:rPr lang="en-US" sz="1400" kern="1200">
                          <a:solidFill>
                            <a:schemeClr val="dk1"/>
                          </a:solidFill>
                          <a:highlight>
                            <a:srgbClr val="FFFF00"/>
                          </a:highlight>
                          <a:latin typeface="+mn-lt"/>
                          <a:ea typeface="+mn-ea"/>
                          <a:cs typeface="+mn-cs"/>
                        </a:rPr>
                        <a:t>88.98</a:t>
                      </a:r>
                      <a:r>
                        <a:rPr lang="en-US" sz="1400" kern="1200">
                          <a:solidFill>
                            <a:schemeClr val="dk1"/>
                          </a:solidFill>
                          <a:latin typeface="+mn-lt"/>
                          <a:ea typeface="+mn-ea"/>
                          <a:cs typeface="+mn-cs"/>
                        </a:rPr>
                        <a:t> </a:t>
                      </a:r>
                    </a:p>
                  </a:txBody>
                  <a:tcPr marL="9525" marR="9525" marT="9525" marB="0" anchor="ctr"/>
                </a:tc>
                <a:tc>
                  <a:txBody>
                    <a:bodyPr/>
                    <a:lstStyle/>
                    <a:p>
                      <a:pPr algn="ctr" fontAlgn="ctr"/>
                      <a:r>
                        <a:rPr lang="en-US" altLang="zh-CN" sz="1400" kern="1200">
                          <a:solidFill>
                            <a:schemeClr val="dk1"/>
                          </a:solidFill>
                          <a:latin typeface="+mn-lt"/>
                          <a:ea typeface="+mn-ea"/>
                          <a:cs typeface="+mn-cs"/>
                        </a:rPr>
                        <a:t>90</a:t>
                      </a:r>
                      <a:endParaRPr lang="en-US" sz="14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368737356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kern="1200">
                          <a:solidFill>
                            <a:schemeClr val="dk1"/>
                          </a:solidFill>
                          <a:latin typeface="+mn-lt"/>
                          <a:ea typeface="+mn-ea"/>
                          <a:cs typeface="+mn-cs"/>
                        </a:rPr>
                        <a:t>Files </a:t>
                      </a:r>
                      <a:endParaRPr lang="en-US" sz="1400" kern="1200">
                        <a:solidFill>
                          <a:schemeClr val="dk1"/>
                        </a:solidFill>
                        <a:latin typeface="+mn-lt"/>
                        <a:ea typeface="+mn-ea"/>
                        <a:cs typeface="+mn-cs"/>
                      </a:endParaRPr>
                    </a:p>
                  </a:txBody>
                  <a:tcPr marL="9525" marR="9525" marT="9525" marB="0" anchor="ctr"/>
                </a:tc>
                <a:tc>
                  <a:txBody>
                    <a:bodyPr/>
                    <a:lstStyle/>
                    <a:p>
                      <a:pPr algn="ctr" fontAlgn="ctr"/>
                      <a:r>
                        <a:rPr lang="en-US" sz="1400" kern="1200">
                          <a:solidFill>
                            <a:schemeClr val="dk1"/>
                          </a:solidFill>
                          <a:latin typeface="+mn-lt"/>
                          <a:ea typeface="+mn-ea"/>
                          <a:cs typeface="+mn-cs"/>
                        </a:rPr>
                        <a:t>80.05  </a:t>
                      </a:r>
                    </a:p>
                  </a:txBody>
                  <a:tcPr marL="9525" marR="9525" marT="9525" anchor="ctr"/>
                </a:tc>
                <a:tc>
                  <a:txBody>
                    <a:bodyPr/>
                    <a:lstStyle/>
                    <a:p>
                      <a:pPr algn="ctr" fontAlgn="ctr"/>
                      <a:r>
                        <a:rPr lang="en-US" sz="1400" kern="1200">
                          <a:solidFill>
                            <a:schemeClr val="dk1"/>
                          </a:solidFill>
                          <a:latin typeface="+mn-lt"/>
                          <a:ea typeface="+mn-ea"/>
                          <a:cs typeface="+mn-cs"/>
                        </a:rPr>
                        <a:t>54.98 </a:t>
                      </a:r>
                    </a:p>
                  </a:txBody>
                  <a:tcPr marL="9525" marR="9525" marT="9525" marB="0" anchor="ctr"/>
                </a:tc>
                <a:tc>
                  <a:txBody>
                    <a:bodyPr/>
                    <a:lstStyle/>
                    <a:p>
                      <a:pPr algn="ctr" fontAlgn="ctr"/>
                      <a:r>
                        <a:rPr lang="en-US" sz="1400" kern="1200">
                          <a:solidFill>
                            <a:schemeClr val="dk1"/>
                          </a:solidFill>
                          <a:latin typeface="+mn-lt"/>
                          <a:ea typeface="+mn-ea"/>
                          <a:cs typeface="+mn-cs"/>
                        </a:rPr>
                        <a:t>64.7 </a:t>
                      </a:r>
                    </a:p>
                  </a:txBody>
                  <a:tcPr marL="9525" marR="9525" marT="9525" marB="0" anchor="ctr"/>
                </a:tc>
                <a:tc>
                  <a:txBody>
                    <a:bodyPr/>
                    <a:lstStyle/>
                    <a:p>
                      <a:pPr algn="ctr" fontAlgn="ctr"/>
                      <a:r>
                        <a:rPr lang="en-US" sz="1400" kern="1200">
                          <a:solidFill>
                            <a:schemeClr val="dk1"/>
                          </a:solidFill>
                          <a:latin typeface="+mn-lt"/>
                          <a:ea typeface="+mn-ea"/>
                          <a:cs typeface="+mn-cs"/>
                        </a:rPr>
                        <a:t>70.93 </a:t>
                      </a:r>
                    </a:p>
                  </a:txBody>
                  <a:tcPr marL="9525" marR="9525" marT="9525" marB="0" anchor="ctr"/>
                </a:tc>
                <a:tc>
                  <a:txBody>
                    <a:bodyPr/>
                    <a:lstStyle/>
                    <a:p>
                      <a:pPr algn="ctr" fontAlgn="ctr"/>
                      <a:r>
                        <a:rPr lang="en-US" altLang="zh-CN" sz="1400" kern="1200">
                          <a:solidFill>
                            <a:schemeClr val="dk1"/>
                          </a:solidFill>
                          <a:latin typeface="+mn-lt"/>
                          <a:ea typeface="+mn-ea"/>
                          <a:cs typeface="+mn-cs"/>
                        </a:rPr>
                        <a:t>84.4</a:t>
                      </a:r>
                      <a:endParaRPr lang="en-US" sz="14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281451955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kern="1200" err="1">
                          <a:solidFill>
                            <a:schemeClr val="dk1"/>
                          </a:solidFill>
                          <a:latin typeface="+mn-lt"/>
                          <a:ea typeface="+mn-ea"/>
                          <a:cs typeface="+mn-cs"/>
                        </a:rPr>
                        <a:t>Inmeeting</a:t>
                      </a:r>
                      <a:r>
                        <a:rPr lang="en-US" altLang="zh-CN" sz="1400" kern="1200">
                          <a:solidFill>
                            <a:schemeClr val="dk1"/>
                          </a:solidFill>
                          <a:latin typeface="+mn-lt"/>
                          <a:ea typeface="+mn-ea"/>
                          <a:cs typeface="+mn-cs"/>
                        </a:rPr>
                        <a:t> </a:t>
                      </a:r>
                      <a:endParaRPr lang="en-US" sz="1400" kern="1200">
                        <a:solidFill>
                          <a:schemeClr val="dk1"/>
                        </a:solidFill>
                        <a:latin typeface="+mn-lt"/>
                        <a:ea typeface="+mn-ea"/>
                        <a:cs typeface="+mn-cs"/>
                      </a:endParaRPr>
                    </a:p>
                  </a:txBody>
                  <a:tcPr marL="9525" marR="9525" marT="9525" marB="0" anchor="ctr"/>
                </a:tc>
                <a:tc>
                  <a:txBody>
                    <a:bodyPr/>
                    <a:lstStyle/>
                    <a:p>
                      <a:pPr algn="ctr" fontAlgn="ctr"/>
                      <a:r>
                        <a:rPr lang="en-US" sz="1400" kern="1200">
                          <a:solidFill>
                            <a:schemeClr val="dk1"/>
                          </a:solidFill>
                          <a:latin typeface="+mn-lt"/>
                          <a:ea typeface="+mn-ea"/>
                          <a:cs typeface="+mn-cs"/>
                        </a:rPr>
                        <a:t>78.28  </a:t>
                      </a:r>
                    </a:p>
                  </a:txBody>
                  <a:tcPr marL="9525" marR="9525" marT="9525" anchor="ctr"/>
                </a:tc>
                <a:tc>
                  <a:txBody>
                    <a:bodyPr/>
                    <a:lstStyle/>
                    <a:p>
                      <a:pPr algn="ctr" fontAlgn="ctr"/>
                      <a:r>
                        <a:rPr lang="en-US" sz="1400" kern="1200">
                          <a:solidFill>
                            <a:schemeClr val="dk1"/>
                          </a:solidFill>
                          <a:latin typeface="+mn-lt"/>
                          <a:ea typeface="+mn-ea"/>
                          <a:cs typeface="+mn-cs"/>
                        </a:rPr>
                        <a:t>53.6 </a:t>
                      </a:r>
                    </a:p>
                  </a:txBody>
                  <a:tcPr marL="9525" marR="9525" marT="9525" marB="0" anchor="ctr"/>
                </a:tc>
                <a:tc>
                  <a:txBody>
                    <a:bodyPr/>
                    <a:lstStyle/>
                    <a:p>
                      <a:pPr algn="ctr" fontAlgn="ctr"/>
                      <a:r>
                        <a:rPr lang="en-US" sz="1400" kern="1200">
                          <a:solidFill>
                            <a:schemeClr val="dk1"/>
                          </a:solidFill>
                          <a:latin typeface="+mn-lt"/>
                          <a:ea typeface="+mn-ea"/>
                          <a:cs typeface="+mn-cs"/>
                        </a:rPr>
                        <a:t>76.22 </a:t>
                      </a:r>
                    </a:p>
                  </a:txBody>
                  <a:tcPr marL="9525" marR="9525" marT="9525" marB="0" anchor="ctr"/>
                </a:tc>
                <a:tc>
                  <a:txBody>
                    <a:bodyPr/>
                    <a:lstStyle/>
                    <a:p>
                      <a:pPr algn="ctr" fontAlgn="ctr"/>
                      <a:r>
                        <a:rPr lang="en-US" sz="1400" kern="1200">
                          <a:solidFill>
                            <a:schemeClr val="dk1"/>
                          </a:solidFill>
                          <a:highlight>
                            <a:srgbClr val="FFFF00"/>
                          </a:highlight>
                          <a:latin typeface="+mn-lt"/>
                          <a:ea typeface="+mn-ea"/>
                          <a:cs typeface="+mn-cs"/>
                        </a:rPr>
                        <a:t>85.5</a:t>
                      </a:r>
                      <a:r>
                        <a:rPr lang="en-US" sz="1400" kern="1200">
                          <a:solidFill>
                            <a:schemeClr val="dk1"/>
                          </a:solidFill>
                          <a:latin typeface="+mn-lt"/>
                          <a:ea typeface="+mn-ea"/>
                          <a:cs typeface="+mn-cs"/>
                        </a:rPr>
                        <a:t> </a:t>
                      </a:r>
                    </a:p>
                  </a:txBody>
                  <a:tcPr marL="9525" marR="9525" marT="9525" marB="0" anchor="ctr"/>
                </a:tc>
                <a:tc>
                  <a:txBody>
                    <a:bodyPr/>
                    <a:lstStyle/>
                    <a:p>
                      <a:pPr algn="ctr" fontAlgn="ctr"/>
                      <a:r>
                        <a:rPr lang="en-US" altLang="zh-CN" sz="1400" kern="1200">
                          <a:solidFill>
                            <a:schemeClr val="dk1"/>
                          </a:solidFill>
                          <a:latin typeface="+mn-lt"/>
                          <a:ea typeface="+mn-ea"/>
                          <a:cs typeface="+mn-cs"/>
                        </a:rPr>
                        <a:t>86.8</a:t>
                      </a:r>
                      <a:endParaRPr lang="en-US" sz="14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1882068312"/>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kern="1200">
                          <a:solidFill>
                            <a:schemeClr val="dk1"/>
                          </a:solidFill>
                          <a:latin typeface="+mn-lt"/>
                          <a:ea typeface="+mn-ea"/>
                          <a:cs typeface="+mn-cs"/>
                        </a:rPr>
                        <a:t>People </a:t>
                      </a:r>
                      <a:endParaRPr lang="en-US" sz="1400" kern="1200">
                        <a:solidFill>
                          <a:schemeClr val="dk1"/>
                        </a:solidFill>
                        <a:latin typeface="+mn-lt"/>
                        <a:ea typeface="+mn-ea"/>
                        <a:cs typeface="+mn-cs"/>
                      </a:endParaRPr>
                    </a:p>
                  </a:txBody>
                  <a:tcPr marL="9525" marR="9525" marT="9525" marB="0" anchor="ctr"/>
                </a:tc>
                <a:tc>
                  <a:txBody>
                    <a:bodyPr/>
                    <a:lstStyle/>
                    <a:p>
                      <a:pPr algn="ctr" fontAlgn="ctr"/>
                      <a:r>
                        <a:rPr lang="en-US" sz="1400" kern="1200">
                          <a:solidFill>
                            <a:schemeClr val="dk1"/>
                          </a:solidFill>
                          <a:latin typeface="+mn-lt"/>
                          <a:ea typeface="+mn-ea"/>
                          <a:cs typeface="+mn-cs"/>
                        </a:rPr>
                        <a:t>67.73  </a:t>
                      </a:r>
                    </a:p>
                  </a:txBody>
                  <a:tcPr marL="9525" marR="9525" marT="9525" anchor="ctr"/>
                </a:tc>
                <a:tc>
                  <a:txBody>
                    <a:bodyPr/>
                    <a:lstStyle/>
                    <a:p>
                      <a:pPr algn="ctr" fontAlgn="ctr"/>
                      <a:r>
                        <a:rPr lang="en-US" sz="1400" kern="1200">
                          <a:solidFill>
                            <a:schemeClr val="dk1"/>
                          </a:solidFill>
                          <a:latin typeface="+mn-lt"/>
                          <a:ea typeface="+mn-ea"/>
                          <a:cs typeface="+mn-cs"/>
                        </a:rPr>
                        <a:t>58.03 </a:t>
                      </a:r>
                    </a:p>
                  </a:txBody>
                  <a:tcPr marL="9525" marR="9525" marT="9525" marB="0" anchor="ctr"/>
                </a:tc>
                <a:tc>
                  <a:txBody>
                    <a:bodyPr/>
                    <a:lstStyle/>
                    <a:p>
                      <a:pPr algn="ctr" fontAlgn="ctr"/>
                      <a:r>
                        <a:rPr lang="en-US" sz="1400" kern="1200">
                          <a:solidFill>
                            <a:schemeClr val="dk1"/>
                          </a:solidFill>
                          <a:latin typeface="+mn-lt"/>
                          <a:ea typeface="+mn-ea"/>
                          <a:cs typeface="+mn-cs"/>
                        </a:rPr>
                        <a:t>82.43 </a:t>
                      </a:r>
                    </a:p>
                  </a:txBody>
                  <a:tcPr marL="9525" marR="9525" marT="9525" marB="0" anchor="ctr"/>
                </a:tc>
                <a:tc>
                  <a:txBody>
                    <a:bodyPr/>
                    <a:lstStyle/>
                    <a:p>
                      <a:pPr algn="ctr" fontAlgn="ctr"/>
                      <a:r>
                        <a:rPr lang="en-US" sz="1400" kern="1200">
                          <a:solidFill>
                            <a:schemeClr val="dk1"/>
                          </a:solidFill>
                          <a:highlight>
                            <a:srgbClr val="FFFF00"/>
                          </a:highlight>
                          <a:latin typeface="+mn-lt"/>
                          <a:ea typeface="+mn-ea"/>
                          <a:cs typeface="+mn-cs"/>
                        </a:rPr>
                        <a:t>88.9</a:t>
                      </a:r>
                      <a:r>
                        <a:rPr lang="en-US" sz="1400" kern="1200">
                          <a:solidFill>
                            <a:schemeClr val="dk1"/>
                          </a:solidFill>
                          <a:latin typeface="+mn-lt"/>
                          <a:ea typeface="+mn-ea"/>
                          <a:cs typeface="+mn-cs"/>
                        </a:rPr>
                        <a:t> </a:t>
                      </a:r>
                    </a:p>
                  </a:txBody>
                  <a:tcPr marL="9525" marR="9525" marT="9525" marB="0" anchor="ctr"/>
                </a:tc>
                <a:tc>
                  <a:txBody>
                    <a:bodyPr/>
                    <a:lstStyle/>
                    <a:p>
                      <a:pPr algn="ctr" fontAlgn="ctr"/>
                      <a:r>
                        <a:rPr lang="en-US" altLang="zh-CN" sz="1400" kern="1200">
                          <a:solidFill>
                            <a:schemeClr val="dk1"/>
                          </a:solidFill>
                          <a:latin typeface="+mn-lt"/>
                          <a:ea typeface="+mn-ea"/>
                          <a:cs typeface="+mn-cs"/>
                        </a:rPr>
                        <a:t>88.6</a:t>
                      </a:r>
                      <a:endParaRPr lang="en-US" sz="14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75279737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kern="1200" err="1">
                          <a:solidFill>
                            <a:schemeClr val="dk1"/>
                          </a:solidFill>
                          <a:latin typeface="+mn-lt"/>
                          <a:ea typeface="+mn-ea"/>
                          <a:cs typeface="+mn-cs"/>
                        </a:rPr>
                        <a:t>Teamsaction</a:t>
                      </a:r>
                      <a:r>
                        <a:rPr lang="en-US" altLang="zh-CN" sz="1400" kern="1200">
                          <a:solidFill>
                            <a:schemeClr val="dk1"/>
                          </a:solidFill>
                          <a:latin typeface="+mn-lt"/>
                          <a:ea typeface="+mn-ea"/>
                          <a:cs typeface="+mn-cs"/>
                        </a:rPr>
                        <a:t> </a:t>
                      </a:r>
                      <a:endParaRPr lang="en-US" sz="1400" kern="1200">
                        <a:solidFill>
                          <a:schemeClr val="dk1"/>
                        </a:solidFill>
                        <a:latin typeface="+mn-lt"/>
                        <a:ea typeface="+mn-ea"/>
                        <a:cs typeface="+mn-cs"/>
                      </a:endParaRPr>
                    </a:p>
                  </a:txBody>
                  <a:tcPr marL="9525" marR="9525" marT="9525" marB="0" anchor="ctr"/>
                </a:tc>
                <a:tc>
                  <a:txBody>
                    <a:bodyPr/>
                    <a:lstStyle/>
                    <a:p>
                      <a:pPr algn="ctr" fontAlgn="ctr"/>
                      <a:r>
                        <a:rPr lang="en-US" sz="1400" kern="1200">
                          <a:solidFill>
                            <a:schemeClr val="dk1"/>
                          </a:solidFill>
                          <a:latin typeface="+mn-lt"/>
                          <a:ea typeface="+mn-ea"/>
                          <a:cs typeface="+mn-cs"/>
                        </a:rPr>
                        <a:t>81.25  </a:t>
                      </a:r>
                    </a:p>
                  </a:txBody>
                  <a:tcPr marL="9525" marR="9525" marT="9525" anchor="ctr"/>
                </a:tc>
                <a:tc>
                  <a:txBody>
                    <a:bodyPr/>
                    <a:lstStyle/>
                    <a:p>
                      <a:pPr algn="ctr" fontAlgn="ctr"/>
                      <a:r>
                        <a:rPr lang="en-US" sz="1400" kern="1200">
                          <a:solidFill>
                            <a:schemeClr val="dk1"/>
                          </a:solidFill>
                          <a:latin typeface="+mn-lt"/>
                          <a:ea typeface="+mn-ea"/>
                          <a:cs typeface="+mn-cs"/>
                        </a:rPr>
                        <a:t>52.65 </a:t>
                      </a:r>
                    </a:p>
                  </a:txBody>
                  <a:tcPr marL="9525" marR="9525" marT="9525" marB="0" anchor="ctr"/>
                </a:tc>
                <a:tc>
                  <a:txBody>
                    <a:bodyPr/>
                    <a:lstStyle/>
                    <a:p>
                      <a:pPr algn="ctr" fontAlgn="ctr"/>
                      <a:r>
                        <a:rPr lang="en-US" sz="1400" kern="1200">
                          <a:solidFill>
                            <a:schemeClr val="dk1"/>
                          </a:solidFill>
                          <a:latin typeface="+mn-lt"/>
                          <a:ea typeface="+mn-ea"/>
                          <a:cs typeface="+mn-cs"/>
                        </a:rPr>
                        <a:t>78.73 </a:t>
                      </a:r>
                    </a:p>
                  </a:txBody>
                  <a:tcPr marL="9525" marR="9525" marT="9525" marB="0" anchor="ctr"/>
                </a:tc>
                <a:tc>
                  <a:txBody>
                    <a:bodyPr/>
                    <a:lstStyle/>
                    <a:p>
                      <a:pPr algn="ctr" fontAlgn="ctr"/>
                      <a:r>
                        <a:rPr lang="en-US" sz="1400" kern="1200">
                          <a:solidFill>
                            <a:schemeClr val="dk1"/>
                          </a:solidFill>
                          <a:highlight>
                            <a:srgbClr val="FFFF00"/>
                          </a:highlight>
                          <a:latin typeface="+mn-lt"/>
                          <a:ea typeface="+mn-ea"/>
                          <a:cs typeface="+mn-cs"/>
                        </a:rPr>
                        <a:t>84.3 </a:t>
                      </a:r>
                    </a:p>
                  </a:txBody>
                  <a:tcPr marL="9525" marR="9525" marT="9525" marB="0" anchor="ctr"/>
                </a:tc>
                <a:tc>
                  <a:txBody>
                    <a:bodyPr/>
                    <a:lstStyle/>
                    <a:p>
                      <a:pPr algn="ctr" fontAlgn="ctr"/>
                      <a:r>
                        <a:rPr lang="en-US" altLang="zh-CN" sz="1400" kern="1200">
                          <a:solidFill>
                            <a:schemeClr val="dk1"/>
                          </a:solidFill>
                          <a:latin typeface="+mn-lt"/>
                          <a:ea typeface="+mn-ea"/>
                          <a:cs typeface="+mn-cs"/>
                        </a:rPr>
                        <a:t>85</a:t>
                      </a:r>
                      <a:endParaRPr lang="en-US" sz="14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292155779"/>
                  </a:ext>
                </a:extLst>
              </a:tr>
              <a:tr h="370840">
                <a:tc>
                  <a:txBody>
                    <a:bodyPr/>
                    <a:lstStyle/>
                    <a:p>
                      <a:pPr algn="ctr" fontAlgn="ctr"/>
                      <a:r>
                        <a:rPr lang="en-US" sz="1400" kern="1200">
                          <a:solidFill>
                            <a:schemeClr val="dk1"/>
                          </a:solidFill>
                          <a:latin typeface="+mn-lt"/>
                          <a:ea typeface="+mn-ea"/>
                          <a:cs typeface="+mn-cs"/>
                        </a:rPr>
                        <a:t>Average</a:t>
                      </a:r>
                    </a:p>
                  </a:txBody>
                  <a:tcPr marL="9525" marR="9525" marT="9525" marB="0" anchor="ctr"/>
                </a:tc>
                <a:tc>
                  <a:txBody>
                    <a:bodyPr/>
                    <a:lstStyle/>
                    <a:p>
                      <a:pPr algn="ctr"/>
                      <a:r>
                        <a:rPr lang="en-US" sz="1400" kern="1200">
                          <a:solidFill>
                            <a:schemeClr val="dk1"/>
                          </a:solidFill>
                          <a:latin typeface="+mn-lt"/>
                          <a:ea typeface="+mn-ea"/>
                          <a:cs typeface="+mn-cs"/>
                        </a:rPr>
                        <a:t>77.01  </a:t>
                      </a:r>
                    </a:p>
                  </a:txBody>
                  <a:tcPr marL="9525" marR="9525" marT="9525" anchor="ctr"/>
                </a:tc>
                <a:tc>
                  <a:txBody>
                    <a:bodyPr/>
                    <a:lstStyle/>
                    <a:p>
                      <a:pPr algn="ctr" fontAlgn="ctr"/>
                      <a:r>
                        <a:rPr lang="en-US" sz="1400" kern="1200">
                          <a:solidFill>
                            <a:schemeClr val="dk1"/>
                          </a:solidFill>
                          <a:latin typeface="+mn-lt"/>
                          <a:ea typeface="+mn-ea"/>
                          <a:cs typeface="+mn-cs"/>
                        </a:rPr>
                        <a:t>54.02 </a:t>
                      </a:r>
                    </a:p>
                  </a:txBody>
                  <a:tcPr marL="9525" marR="9525" marT="9525" marB="0" anchor="ctr"/>
                </a:tc>
                <a:tc>
                  <a:txBody>
                    <a:bodyPr/>
                    <a:lstStyle/>
                    <a:p>
                      <a:pPr algn="ctr"/>
                      <a:r>
                        <a:rPr lang="en-US" sz="1400" kern="1200">
                          <a:solidFill>
                            <a:schemeClr val="dk1"/>
                          </a:solidFill>
                          <a:latin typeface="+mn-lt"/>
                          <a:ea typeface="+mn-ea"/>
                          <a:cs typeface="+mn-cs"/>
                        </a:rPr>
                        <a:t>75.33  </a:t>
                      </a:r>
                    </a:p>
                  </a:txBody>
                  <a:tcPr marL="9525" marR="9525" marT="9525" anchor="ctr"/>
                </a:tc>
                <a:tc>
                  <a:txBody>
                    <a:bodyPr/>
                    <a:lstStyle/>
                    <a:p>
                      <a:pPr algn="ctr" fontAlgn="ctr"/>
                      <a:r>
                        <a:rPr lang="en-US" sz="1400" kern="1200">
                          <a:solidFill>
                            <a:schemeClr val="dk1"/>
                          </a:solidFill>
                          <a:highlight>
                            <a:srgbClr val="FFFF00"/>
                          </a:highlight>
                          <a:latin typeface="+mn-lt"/>
                          <a:ea typeface="+mn-ea"/>
                          <a:cs typeface="+mn-cs"/>
                        </a:rPr>
                        <a:t>83.7</a:t>
                      </a:r>
                      <a:r>
                        <a:rPr lang="en-US" sz="1400" kern="1200">
                          <a:solidFill>
                            <a:schemeClr val="dk1"/>
                          </a:solidFill>
                          <a:latin typeface="+mn-lt"/>
                          <a:ea typeface="+mn-ea"/>
                          <a:cs typeface="+mn-cs"/>
                        </a:rPr>
                        <a:t> </a:t>
                      </a:r>
                    </a:p>
                  </a:txBody>
                  <a:tcPr marL="9525" marR="9525" marT="9525" marB="0" anchor="ctr"/>
                </a:tc>
                <a:tc>
                  <a:txBody>
                    <a:bodyPr/>
                    <a:lstStyle/>
                    <a:p>
                      <a:pPr algn="ctr" fontAlgn="ctr"/>
                      <a:r>
                        <a:rPr lang="en-US" altLang="zh-CN" sz="1400" kern="1200" dirty="0">
                          <a:solidFill>
                            <a:schemeClr val="dk1"/>
                          </a:solidFill>
                          <a:latin typeface="+mn-lt"/>
                          <a:ea typeface="+mn-ea"/>
                          <a:cs typeface="+mn-cs"/>
                        </a:rPr>
                        <a:t>87.2</a:t>
                      </a:r>
                      <a:endParaRPr lang="en-US" sz="14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1655481799"/>
                  </a:ext>
                </a:extLst>
              </a:tr>
            </a:tbl>
          </a:graphicData>
        </a:graphic>
      </p:graphicFrame>
      <p:sp>
        <p:nvSpPr>
          <p:cNvPr id="6" name="TextBox 5">
            <a:extLst>
              <a:ext uri="{FF2B5EF4-FFF2-40B4-BE49-F238E27FC236}">
                <a16:creationId xmlns:a16="http://schemas.microsoft.com/office/drawing/2014/main" id="{16D02916-1F5E-4D3B-8589-045BCD39F182}"/>
              </a:ext>
            </a:extLst>
          </p:cNvPr>
          <p:cNvSpPr txBox="1"/>
          <p:nvPr/>
        </p:nvSpPr>
        <p:spPr>
          <a:xfrm>
            <a:off x="2123573" y="6394644"/>
            <a:ext cx="2098780" cy="307777"/>
          </a:xfrm>
          <a:prstGeom prst="rect">
            <a:avLst/>
          </a:prstGeom>
          <a:noFill/>
        </p:spPr>
        <p:txBody>
          <a:bodyPr wrap="none" rtlCol="0">
            <a:spAutoFit/>
          </a:bodyPr>
          <a:lstStyle/>
          <a:p>
            <a:r>
              <a:rPr lang="en-US" sz="1400"/>
              <a:t>Metric: Slot token-level F1</a:t>
            </a:r>
          </a:p>
        </p:txBody>
      </p:sp>
      <p:sp>
        <p:nvSpPr>
          <p:cNvPr id="8" name="TextBox 7">
            <a:extLst>
              <a:ext uri="{FF2B5EF4-FFF2-40B4-BE49-F238E27FC236}">
                <a16:creationId xmlns:a16="http://schemas.microsoft.com/office/drawing/2014/main" id="{1C7C9774-C588-459F-8AAF-31C11D0633EA}"/>
              </a:ext>
            </a:extLst>
          </p:cNvPr>
          <p:cNvSpPr txBox="1"/>
          <p:nvPr/>
        </p:nvSpPr>
        <p:spPr>
          <a:xfrm>
            <a:off x="837936" y="1716647"/>
            <a:ext cx="1074835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We are now using </a:t>
            </a:r>
            <a:r>
              <a:rPr lang="en-US" sz="2400" b="1" dirty="0"/>
              <a:t>GIZA++ &amp; Rule </a:t>
            </a:r>
            <a:r>
              <a:rPr lang="en-US" sz="2400" dirty="0"/>
              <a:t>to </a:t>
            </a:r>
            <a:r>
              <a:rPr lang="en-US" altLang="zh-CN" sz="2400" dirty="0"/>
              <a:t>get slot labels.</a:t>
            </a:r>
            <a:endParaRPr lang="en-US" sz="2400" dirty="0"/>
          </a:p>
          <a:p>
            <a:pPr marL="342900" indent="-342900">
              <a:buFont typeface="Arial" panose="020B0604020202020204" pitchFamily="34" charset="0"/>
              <a:buChar char="•"/>
            </a:pPr>
            <a:r>
              <a:rPr lang="en-US" altLang="zh-CN" sz="2400" dirty="0"/>
              <a:t>Hash Tag is better than original GIZA++. We are investigating the performance of Hash Tag &amp; Rule, HTML Tag &amp; Rule.</a:t>
            </a:r>
          </a:p>
          <a:p>
            <a:pPr marL="342900" indent="-342900">
              <a:buFont typeface="Arial" panose="020B0604020202020204" pitchFamily="34" charset="0"/>
              <a:buChar char="•"/>
            </a:pPr>
            <a:r>
              <a:rPr lang="en-US" altLang="zh-CN" sz="2400" dirty="0"/>
              <a:t>Different domains may not use the same method to get slots.</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25801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Outline</a:t>
            </a:r>
          </a:p>
        </p:txBody>
      </p:sp>
      <p:sp>
        <p:nvSpPr>
          <p:cNvPr id="3" name="Rectangle 2">
            <a:extLst>
              <a:ext uri="{FF2B5EF4-FFF2-40B4-BE49-F238E27FC236}">
                <a16:creationId xmlns:a16="http://schemas.microsoft.com/office/drawing/2014/main" id="{F6A124CF-C8E4-473B-9264-5B17D56686AC}"/>
              </a:ext>
            </a:extLst>
          </p:cNvPr>
          <p:cNvSpPr/>
          <p:nvPr/>
        </p:nvSpPr>
        <p:spPr>
          <a:xfrm>
            <a:off x="726281" y="1741621"/>
            <a:ext cx="11465719" cy="33590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a:t>MT-based Data Augmentation</a:t>
            </a:r>
          </a:p>
          <a:p>
            <a:pPr marL="800100" lvl="1" indent="-342900">
              <a:lnSpc>
                <a:spcPct val="150000"/>
              </a:lnSpc>
              <a:buFont typeface="Arial" panose="020B0604020202020204" pitchFamily="34" charset="0"/>
              <a:buChar char="•"/>
            </a:pPr>
            <a:r>
              <a:rPr lang="en-US" sz="2400"/>
              <a:t>Translated training data sampling</a:t>
            </a:r>
          </a:p>
          <a:p>
            <a:pPr marL="800100" lvl="1" indent="-342900">
              <a:lnSpc>
                <a:spcPct val="150000"/>
              </a:lnSpc>
              <a:buFont typeface="Arial" panose="020B0604020202020204" pitchFamily="34" charset="0"/>
              <a:buChar char="•"/>
            </a:pPr>
            <a:r>
              <a:rPr lang="en-US" sz="2400"/>
              <a:t>3 ways to get slot labels</a:t>
            </a:r>
          </a:p>
          <a:p>
            <a:pPr marL="342900" indent="-342900">
              <a:lnSpc>
                <a:spcPct val="150000"/>
              </a:lnSpc>
              <a:buFont typeface="Arial" panose="020B0604020202020204" pitchFamily="34" charset="0"/>
              <a:buChar char="•"/>
            </a:pPr>
            <a:r>
              <a:rPr lang="en-US" sz="2400" b="1"/>
              <a:t>Semi-supervised Learning in Knowledge Distillation</a:t>
            </a:r>
          </a:p>
          <a:p>
            <a:pPr marL="342900" indent="-342900">
              <a:lnSpc>
                <a:spcPct val="150000"/>
              </a:lnSpc>
              <a:buFont typeface="Arial" panose="020B0604020202020204" pitchFamily="34" charset="0"/>
              <a:buChar char="•"/>
            </a:pPr>
            <a:r>
              <a:rPr lang="en-US" sz="2400"/>
              <a:t>Slot Replacement</a:t>
            </a:r>
          </a:p>
          <a:p>
            <a:pPr marL="342900" indent="-342900">
              <a:lnSpc>
                <a:spcPct val="150000"/>
              </a:lnSpc>
              <a:buFont typeface="Arial" panose="020B0604020202020204" pitchFamily="34" charset="0"/>
              <a:buChar char="•"/>
            </a:pPr>
            <a:r>
              <a:rPr lang="en-US" sz="2400"/>
              <a:t>Other Methods &amp; Future Work</a:t>
            </a:r>
          </a:p>
        </p:txBody>
      </p:sp>
    </p:spTree>
    <p:extLst>
      <p:ext uri="{BB962C8B-B14F-4D97-AF65-F5344CB8AC3E}">
        <p14:creationId xmlns:p14="http://schemas.microsoft.com/office/powerpoint/2010/main" val="310767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Semi-supervised Learning in Knowledge Distillation</a:t>
            </a:r>
          </a:p>
        </p:txBody>
      </p:sp>
      <p:sp>
        <p:nvSpPr>
          <p:cNvPr id="43" name="Content Placeholder 2">
            <a:extLst>
              <a:ext uri="{FF2B5EF4-FFF2-40B4-BE49-F238E27FC236}">
                <a16:creationId xmlns:a16="http://schemas.microsoft.com/office/drawing/2014/main" id="{E6520A43-810A-4762-AA26-485CA817D140}"/>
              </a:ext>
            </a:extLst>
          </p:cNvPr>
          <p:cNvSpPr txBox="1">
            <a:spLocks/>
          </p:cNvSpPr>
          <p:nvPr/>
        </p:nvSpPr>
        <p:spPr>
          <a:xfrm>
            <a:off x="838200" y="1563757"/>
            <a:ext cx="10515600" cy="46132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t>Method</a:t>
            </a:r>
          </a:p>
          <a:p>
            <a:pPr lvl="1"/>
            <a:r>
              <a:rPr lang="en-US" altLang="zh-CN">
                <a:ea typeface="等线"/>
              </a:rPr>
              <a:t>Combine soft and hard targets</a:t>
            </a:r>
            <a:endParaRPr lang="en-US" altLang="zh-CN">
              <a:ea typeface="等线"/>
              <a:cs typeface="Calibri"/>
            </a:endParaRPr>
          </a:p>
          <a:p>
            <a:pPr lvl="1"/>
            <a:r>
              <a:rPr lang="en-US" altLang="zh-CN">
                <a:ea typeface="等线"/>
              </a:rPr>
              <a:t>Use two-stage training</a:t>
            </a:r>
            <a:endParaRPr lang="en-US" altLang="zh-CN">
              <a:ea typeface="等线"/>
              <a:cs typeface="Calibri"/>
            </a:endParaRPr>
          </a:p>
          <a:p>
            <a:pPr lvl="1"/>
            <a:r>
              <a:rPr lang="en-US" altLang="zh-CN">
                <a:ea typeface="等线"/>
              </a:rPr>
              <a:t>Gradually change the weights for the two stages</a:t>
            </a:r>
            <a:endParaRPr lang="en-US" altLang="zh-CN">
              <a:ea typeface="等线"/>
              <a:cs typeface="Calibri" panose="020F0502020204030204"/>
            </a:endParaRPr>
          </a:p>
          <a:p>
            <a:endParaRPr lang="en-US" altLang="zh-CN"/>
          </a:p>
          <a:p>
            <a:pPr marL="0" indent="0">
              <a:buFont typeface="Arial" panose="020B0604020202020204" pitchFamily="34" charset="0"/>
              <a:buNone/>
            </a:pPr>
            <a:endParaRPr lang="en-US" altLang="zh-CN">
              <a:ea typeface="等线"/>
              <a:cs typeface="Calibri"/>
            </a:endParaRPr>
          </a:p>
          <a:p>
            <a:pPr marL="0" indent="0">
              <a:buFont typeface="Arial" panose="020B0604020202020204" pitchFamily="34" charset="0"/>
              <a:buNone/>
            </a:pPr>
            <a:endParaRPr lang="en-US" altLang="zh-CN">
              <a:ea typeface="等线"/>
              <a:cs typeface="Calibri"/>
            </a:endParaRPr>
          </a:p>
          <a:p>
            <a:pPr marL="0" indent="0">
              <a:buFont typeface="Arial" panose="020B0604020202020204" pitchFamily="34" charset="0"/>
              <a:buNone/>
            </a:pPr>
            <a:endParaRPr lang="en-US" altLang="zh-CN"/>
          </a:p>
        </p:txBody>
      </p:sp>
      <p:sp>
        <p:nvSpPr>
          <p:cNvPr id="44" name="Rectangle: Rounded Corners 43">
            <a:extLst>
              <a:ext uri="{FF2B5EF4-FFF2-40B4-BE49-F238E27FC236}">
                <a16:creationId xmlns:a16="http://schemas.microsoft.com/office/drawing/2014/main" id="{CF2935E5-2BA8-4854-B9D5-41BB4AC0254A}"/>
              </a:ext>
            </a:extLst>
          </p:cNvPr>
          <p:cNvSpPr/>
          <p:nvPr/>
        </p:nvSpPr>
        <p:spPr>
          <a:xfrm>
            <a:off x="925350" y="4398248"/>
            <a:ext cx="1132760"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Un-labelled</a:t>
            </a:r>
          </a:p>
          <a:p>
            <a:pPr algn="ctr"/>
            <a:r>
              <a:rPr lang="en-US" sz="1400" b="1">
                <a:solidFill>
                  <a:schemeClr val="tx1"/>
                </a:solidFill>
              </a:rPr>
              <a:t>Data</a:t>
            </a:r>
          </a:p>
        </p:txBody>
      </p:sp>
      <p:sp>
        <p:nvSpPr>
          <p:cNvPr id="45" name="Rectangle 44">
            <a:extLst>
              <a:ext uri="{FF2B5EF4-FFF2-40B4-BE49-F238E27FC236}">
                <a16:creationId xmlns:a16="http://schemas.microsoft.com/office/drawing/2014/main" id="{50DD5BED-420A-44C6-926C-B1EDF15D4C30}"/>
              </a:ext>
            </a:extLst>
          </p:cNvPr>
          <p:cNvSpPr/>
          <p:nvPr/>
        </p:nvSpPr>
        <p:spPr>
          <a:xfrm>
            <a:off x="1767090" y="3498146"/>
            <a:ext cx="1012285"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Teacher</a:t>
            </a:r>
          </a:p>
          <a:p>
            <a:pPr algn="ctr"/>
            <a:r>
              <a:rPr lang="en-US" b="1">
                <a:solidFill>
                  <a:schemeClr val="tx1"/>
                </a:solidFill>
              </a:rPr>
              <a:t>Model</a:t>
            </a:r>
          </a:p>
        </p:txBody>
      </p:sp>
      <p:sp>
        <p:nvSpPr>
          <p:cNvPr id="46" name="Rectangle 45">
            <a:extLst>
              <a:ext uri="{FF2B5EF4-FFF2-40B4-BE49-F238E27FC236}">
                <a16:creationId xmlns:a16="http://schemas.microsoft.com/office/drawing/2014/main" id="{A2B09E03-1BFA-42F4-B2BD-BB4366D42901}"/>
              </a:ext>
            </a:extLst>
          </p:cNvPr>
          <p:cNvSpPr/>
          <p:nvPr/>
        </p:nvSpPr>
        <p:spPr>
          <a:xfrm>
            <a:off x="1767090" y="5255815"/>
            <a:ext cx="1012285"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Student</a:t>
            </a:r>
          </a:p>
          <a:p>
            <a:pPr algn="ctr"/>
            <a:r>
              <a:rPr lang="en-US" b="1">
                <a:solidFill>
                  <a:schemeClr val="tx1"/>
                </a:solidFill>
              </a:rPr>
              <a:t>Model</a:t>
            </a:r>
          </a:p>
        </p:txBody>
      </p:sp>
      <p:cxnSp>
        <p:nvCxnSpPr>
          <p:cNvPr id="47" name="Connector: Curved 46">
            <a:extLst>
              <a:ext uri="{FF2B5EF4-FFF2-40B4-BE49-F238E27FC236}">
                <a16:creationId xmlns:a16="http://schemas.microsoft.com/office/drawing/2014/main" id="{13E640F4-F5F1-46DC-8798-373E5D8B7B26}"/>
              </a:ext>
            </a:extLst>
          </p:cNvPr>
          <p:cNvCxnSpPr>
            <a:cxnSpLocks/>
            <a:stCxn id="44" idx="0"/>
            <a:endCxn id="45" idx="1"/>
          </p:cNvCxnSpPr>
          <p:nvPr/>
        </p:nvCxnSpPr>
        <p:spPr>
          <a:xfrm rot="5400000" flipH="1" flipV="1">
            <a:off x="1349272" y="3980430"/>
            <a:ext cx="560277" cy="275360"/>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9B5E7636-D86B-441F-86EF-FC9F9143D539}"/>
              </a:ext>
            </a:extLst>
          </p:cNvPr>
          <p:cNvCxnSpPr>
            <a:cxnSpLocks/>
            <a:stCxn id="44" idx="2"/>
            <a:endCxn id="46" idx="1"/>
          </p:cNvCxnSpPr>
          <p:nvPr/>
        </p:nvCxnSpPr>
        <p:spPr>
          <a:xfrm rot="16200000" flipH="1">
            <a:off x="1370539" y="5199089"/>
            <a:ext cx="517742" cy="275360"/>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BA4ED0AE-A01C-43D6-B131-68B519AAD8CF}"/>
              </a:ext>
            </a:extLst>
          </p:cNvPr>
          <p:cNvCxnSpPr>
            <a:cxnSpLocks/>
            <a:stCxn id="45" idx="3"/>
            <a:endCxn id="60" idx="1"/>
          </p:cNvCxnSpPr>
          <p:nvPr/>
        </p:nvCxnSpPr>
        <p:spPr>
          <a:xfrm flipV="1">
            <a:off x="2779375" y="3836562"/>
            <a:ext cx="420994" cy="1409"/>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CD67052-0811-4FC0-9BCD-C4B455426857}"/>
              </a:ext>
            </a:extLst>
          </p:cNvPr>
          <p:cNvSpPr txBox="1"/>
          <p:nvPr/>
        </p:nvSpPr>
        <p:spPr>
          <a:xfrm>
            <a:off x="2971899" y="4568306"/>
            <a:ext cx="1951971" cy="307777"/>
          </a:xfrm>
          <a:prstGeom prst="rect">
            <a:avLst/>
          </a:prstGeom>
          <a:noFill/>
        </p:spPr>
        <p:txBody>
          <a:bodyPr wrap="square" rtlCol="0">
            <a:spAutoFit/>
          </a:bodyPr>
          <a:lstStyle/>
          <a:p>
            <a:pPr algn="ctr"/>
            <a:r>
              <a:rPr lang="en-US" sz="1400"/>
              <a:t>MSE L</a:t>
            </a:r>
            <a:r>
              <a:rPr lang="en-US" altLang="zh-CN" sz="1400"/>
              <a:t>oss</a:t>
            </a:r>
            <a:endParaRPr lang="en-US" sz="1400"/>
          </a:p>
        </p:txBody>
      </p:sp>
      <p:sp>
        <p:nvSpPr>
          <p:cNvPr id="51" name="Rectangle: Rounded Corners 50">
            <a:extLst>
              <a:ext uri="{FF2B5EF4-FFF2-40B4-BE49-F238E27FC236}">
                <a16:creationId xmlns:a16="http://schemas.microsoft.com/office/drawing/2014/main" id="{D15A9201-81F5-4CFB-9195-3FBD578AE1EA}"/>
              </a:ext>
            </a:extLst>
          </p:cNvPr>
          <p:cNvSpPr/>
          <p:nvPr/>
        </p:nvSpPr>
        <p:spPr>
          <a:xfrm>
            <a:off x="838200" y="3234769"/>
            <a:ext cx="4178915" cy="2928551"/>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69B08EF-4443-4770-8F24-0060B5A8D89E}"/>
              </a:ext>
            </a:extLst>
          </p:cNvPr>
          <p:cNvSpPr txBox="1"/>
          <p:nvPr/>
        </p:nvSpPr>
        <p:spPr>
          <a:xfrm>
            <a:off x="954647" y="6301611"/>
            <a:ext cx="4156972" cy="369332"/>
          </a:xfrm>
          <a:prstGeom prst="rect">
            <a:avLst/>
          </a:prstGeom>
          <a:noFill/>
        </p:spPr>
        <p:txBody>
          <a:bodyPr wrap="none" rtlCol="0">
            <a:spAutoFit/>
          </a:bodyPr>
          <a:lstStyle/>
          <a:p>
            <a:r>
              <a:rPr lang="en-US"/>
              <a:t>Stage I: Soft distillation on unlabeled data</a:t>
            </a:r>
          </a:p>
        </p:txBody>
      </p:sp>
      <p:sp>
        <p:nvSpPr>
          <p:cNvPr id="53" name="TextBox 52">
            <a:extLst>
              <a:ext uri="{FF2B5EF4-FFF2-40B4-BE49-F238E27FC236}">
                <a16:creationId xmlns:a16="http://schemas.microsoft.com/office/drawing/2014/main" id="{8AE90B3E-A68A-4775-AAAE-11051210C2D1}"/>
              </a:ext>
            </a:extLst>
          </p:cNvPr>
          <p:cNvSpPr txBox="1"/>
          <p:nvPr/>
        </p:nvSpPr>
        <p:spPr>
          <a:xfrm>
            <a:off x="5560943" y="6308209"/>
            <a:ext cx="5944987" cy="369332"/>
          </a:xfrm>
          <a:prstGeom prst="rect">
            <a:avLst/>
          </a:prstGeom>
          <a:noFill/>
        </p:spPr>
        <p:txBody>
          <a:bodyPr wrap="square" rtlCol="0">
            <a:spAutoFit/>
          </a:bodyPr>
          <a:lstStyle/>
          <a:p>
            <a:pPr algn="ctr"/>
            <a:r>
              <a:rPr lang="en-US"/>
              <a:t>Stage II: Soft and hard distillation on labeled data </a:t>
            </a:r>
          </a:p>
        </p:txBody>
      </p:sp>
      <p:sp>
        <p:nvSpPr>
          <p:cNvPr id="54" name="Arrow: Right 53">
            <a:extLst>
              <a:ext uri="{FF2B5EF4-FFF2-40B4-BE49-F238E27FC236}">
                <a16:creationId xmlns:a16="http://schemas.microsoft.com/office/drawing/2014/main" id="{E9380BC0-F528-4DA8-B1E6-9FDBEC6F0598}"/>
              </a:ext>
            </a:extLst>
          </p:cNvPr>
          <p:cNvSpPr/>
          <p:nvPr/>
        </p:nvSpPr>
        <p:spPr>
          <a:xfrm>
            <a:off x="4937324" y="4568306"/>
            <a:ext cx="213396" cy="292016"/>
          </a:xfrm>
          <a:prstGeom prst="rightArrow">
            <a:avLst>
              <a:gd name="adj1" fmla="val 50000"/>
              <a:gd name="adj2"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301724B8-6275-4900-B277-AAAE419718A1}"/>
              </a:ext>
            </a:extLst>
          </p:cNvPr>
          <p:cNvCxnSpPr>
            <a:cxnSpLocks/>
            <a:stCxn id="46" idx="3"/>
          </p:cNvCxnSpPr>
          <p:nvPr/>
        </p:nvCxnSpPr>
        <p:spPr>
          <a:xfrm flipV="1">
            <a:off x="2779375" y="5594231"/>
            <a:ext cx="420994" cy="14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Arrow: Down 55">
            <a:extLst>
              <a:ext uri="{FF2B5EF4-FFF2-40B4-BE49-F238E27FC236}">
                <a16:creationId xmlns:a16="http://schemas.microsoft.com/office/drawing/2014/main" id="{DC36599B-8191-409C-B39F-D7C9E68AD994}"/>
              </a:ext>
            </a:extLst>
          </p:cNvPr>
          <p:cNvSpPr/>
          <p:nvPr/>
        </p:nvSpPr>
        <p:spPr>
          <a:xfrm>
            <a:off x="3882887" y="4239118"/>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10D72357-DE9D-46C0-A400-363BE9CB6383}"/>
              </a:ext>
            </a:extLst>
          </p:cNvPr>
          <p:cNvSpPr/>
          <p:nvPr/>
        </p:nvSpPr>
        <p:spPr>
          <a:xfrm rot="10800000">
            <a:off x="3873498" y="4987275"/>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E5FCF05B-A7F9-4AA5-82C6-74A05062D203}"/>
              </a:ext>
            </a:extLst>
          </p:cNvPr>
          <p:cNvSpPr/>
          <p:nvPr/>
        </p:nvSpPr>
        <p:spPr>
          <a:xfrm>
            <a:off x="4024457" y="3516575"/>
            <a:ext cx="730150" cy="6300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432ECED-4F26-426E-9DDB-8E24645989A9}"/>
              </a:ext>
            </a:extLst>
          </p:cNvPr>
          <p:cNvGrpSpPr/>
          <p:nvPr/>
        </p:nvGrpSpPr>
        <p:grpSpPr>
          <a:xfrm>
            <a:off x="3177827" y="3491601"/>
            <a:ext cx="1683017" cy="684786"/>
            <a:chOff x="3293603" y="3450606"/>
            <a:chExt cx="1683017" cy="684786"/>
          </a:xfrm>
        </p:grpSpPr>
        <p:sp>
          <p:nvSpPr>
            <p:cNvPr id="60" name="Rectangle: Rounded Corners 59">
              <a:extLst>
                <a:ext uri="{FF2B5EF4-FFF2-40B4-BE49-F238E27FC236}">
                  <a16:creationId xmlns:a16="http://schemas.microsoft.com/office/drawing/2014/main" id="{BA858013-3CBA-4F0B-B98C-3E153293B967}"/>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 name="Rectangle: Rounded Corners 60">
              <a:extLst>
                <a:ext uri="{FF2B5EF4-FFF2-40B4-BE49-F238E27FC236}">
                  <a16:creationId xmlns:a16="http://schemas.microsoft.com/office/drawing/2014/main" id="{8AADFC73-5730-416B-B076-5A9D60999A5D}"/>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41278AA-253B-4903-BA6D-426AE5DFBC6C}"/>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63" name="TextBox 62">
              <a:extLst>
                <a:ext uri="{FF2B5EF4-FFF2-40B4-BE49-F238E27FC236}">
                  <a16:creationId xmlns:a16="http://schemas.microsoft.com/office/drawing/2014/main" id="{FA2691B8-19FB-4951-AF66-F9513DE3E550}"/>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64" name="TextBox 63">
              <a:extLst>
                <a:ext uri="{FF2B5EF4-FFF2-40B4-BE49-F238E27FC236}">
                  <a16:creationId xmlns:a16="http://schemas.microsoft.com/office/drawing/2014/main" id="{DF616422-B289-4DBB-832C-9B1963C6D69D}"/>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grpSp>
        <p:nvGrpSpPr>
          <p:cNvPr id="65" name="Group 64">
            <a:extLst>
              <a:ext uri="{FF2B5EF4-FFF2-40B4-BE49-F238E27FC236}">
                <a16:creationId xmlns:a16="http://schemas.microsoft.com/office/drawing/2014/main" id="{10554CBC-814D-4103-94D9-929CE16047F0}"/>
              </a:ext>
            </a:extLst>
          </p:cNvPr>
          <p:cNvGrpSpPr/>
          <p:nvPr/>
        </p:nvGrpSpPr>
        <p:grpSpPr>
          <a:xfrm>
            <a:off x="3182859" y="5255813"/>
            <a:ext cx="1683017" cy="684786"/>
            <a:chOff x="3293603" y="3450606"/>
            <a:chExt cx="1683017" cy="684786"/>
          </a:xfrm>
        </p:grpSpPr>
        <p:sp>
          <p:nvSpPr>
            <p:cNvPr id="66" name="Rectangle: Rounded Corners 65">
              <a:extLst>
                <a:ext uri="{FF2B5EF4-FFF2-40B4-BE49-F238E27FC236}">
                  <a16:creationId xmlns:a16="http://schemas.microsoft.com/office/drawing/2014/main" id="{34171068-7A32-4967-AE42-6FC03C916687}"/>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7" name="Rectangle: Rounded Corners 66">
              <a:extLst>
                <a:ext uri="{FF2B5EF4-FFF2-40B4-BE49-F238E27FC236}">
                  <a16:creationId xmlns:a16="http://schemas.microsoft.com/office/drawing/2014/main" id="{82E60CB7-C1A0-475F-BFC0-C3313AE4FA9B}"/>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BDD9296-65F7-434B-99CF-679BF31B52C1}"/>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69" name="TextBox 68">
              <a:extLst>
                <a:ext uri="{FF2B5EF4-FFF2-40B4-BE49-F238E27FC236}">
                  <a16:creationId xmlns:a16="http://schemas.microsoft.com/office/drawing/2014/main" id="{D97CE77C-23CD-4B5B-9B88-A22532745225}"/>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70" name="TextBox 69">
              <a:extLst>
                <a:ext uri="{FF2B5EF4-FFF2-40B4-BE49-F238E27FC236}">
                  <a16:creationId xmlns:a16="http://schemas.microsoft.com/office/drawing/2014/main" id="{42A6255F-F440-4ECB-9B98-E649784522BF}"/>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grpSp>
        <p:nvGrpSpPr>
          <p:cNvPr id="71" name="Group 70">
            <a:extLst>
              <a:ext uri="{FF2B5EF4-FFF2-40B4-BE49-F238E27FC236}">
                <a16:creationId xmlns:a16="http://schemas.microsoft.com/office/drawing/2014/main" id="{CC8B01E8-49F0-41C2-AD0B-9436AFE18230}"/>
              </a:ext>
            </a:extLst>
          </p:cNvPr>
          <p:cNvGrpSpPr/>
          <p:nvPr/>
        </p:nvGrpSpPr>
        <p:grpSpPr>
          <a:xfrm>
            <a:off x="5150720" y="3234768"/>
            <a:ext cx="6561270" cy="2928551"/>
            <a:chOff x="5253043" y="3193773"/>
            <a:chExt cx="6561270" cy="2928551"/>
          </a:xfrm>
        </p:grpSpPr>
        <p:sp>
          <p:nvSpPr>
            <p:cNvPr id="72" name="Rectangle: Rounded Corners 71">
              <a:extLst>
                <a:ext uri="{FF2B5EF4-FFF2-40B4-BE49-F238E27FC236}">
                  <a16:creationId xmlns:a16="http://schemas.microsoft.com/office/drawing/2014/main" id="{B32A444A-5495-474C-B767-641B028FEBBA}"/>
                </a:ext>
              </a:extLst>
            </p:cNvPr>
            <p:cNvSpPr/>
            <p:nvPr/>
          </p:nvSpPr>
          <p:spPr>
            <a:xfrm>
              <a:off x="5341003" y="4357252"/>
              <a:ext cx="1041262"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Labelled</a:t>
              </a:r>
            </a:p>
            <a:p>
              <a:pPr algn="ctr"/>
              <a:r>
                <a:rPr lang="en-US" sz="1400" b="1">
                  <a:solidFill>
                    <a:schemeClr val="tx1"/>
                  </a:solidFill>
                </a:rPr>
                <a:t>Data</a:t>
              </a:r>
            </a:p>
          </p:txBody>
        </p:sp>
        <p:sp>
          <p:nvSpPr>
            <p:cNvPr id="73" name="Rectangle 72">
              <a:extLst>
                <a:ext uri="{FF2B5EF4-FFF2-40B4-BE49-F238E27FC236}">
                  <a16:creationId xmlns:a16="http://schemas.microsoft.com/office/drawing/2014/main" id="{D43D309B-BBA6-4A65-815B-33AD0AAB4AC0}"/>
                </a:ext>
              </a:extLst>
            </p:cNvPr>
            <p:cNvSpPr/>
            <p:nvPr/>
          </p:nvSpPr>
          <p:spPr>
            <a:xfrm>
              <a:off x="6190588" y="3457150"/>
              <a:ext cx="1041262"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Teacher</a:t>
              </a:r>
            </a:p>
            <a:p>
              <a:pPr algn="ctr"/>
              <a:r>
                <a:rPr lang="en-US" b="1">
                  <a:solidFill>
                    <a:schemeClr val="tx1"/>
                  </a:solidFill>
                </a:rPr>
                <a:t>Model</a:t>
              </a:r>
            </a:p>
          </p:txBody>
        </p:sp>
        <p:sp>
          <p:nvSpPr>
            <p:cNvPr id="74" name="Rectangle 73">
              <a:extLst>
                <a:ext uri="{FF2B5EF4-FFF2-40B4-BE49-F238E27FC236}">
                  <a16:creationId xmlns:a16="http://schemas.microsoft.com/office/drawing/2014/main" id="{6BB579A4-AA9B-449D-B837-5112E696A00D}"/>
                </a:ext>
              </a:extLst>
            </p:cNvPr>
            <p:cNvSpPr/>
            <p:nvPr/>
          </p:nvSpPr>
          <p:spPr>
            <a:xfrm>
              <a:off x="6190588" y="5214819"/>
              <a:ext cx="1041262"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Student</a:t>
              </a:r>
            </a:p>
            <a:p>
              <a:pPr algn="ctr"/>
              <a:r>
                <a:rPr lang="en-US" b="1">
                  <a:solidFill>
                    <a:schemeClr val="tx1"/>
                  </a:solidFill>
                </a:rPr>
                <a:t>Model</a:t>
              </a:r>
            </a:p>
          </p:txBody>
        </p:sp>
        <p:cxnSp>
          <p:nvCxnSpPr>
            <p:cNvPr id="75" name="Connector: Curved 74">
              <a:extLst>
                <a:ext uri="{FF2B5EF4-FFF2-40B4-BE49-F238E27FC236}">
                  <a16:creationId xmlns:a16="http://schemas.microsoft.com/office/drawing/2014/main" id="{8BE82CE8-C38E-4A05-873A-EC661048221C}"/>
                </a:ext>
              </a:extLst>
            </p:cNvPr>
            <p:cNvCxnSpPr>
              <a:cxnSpLocks/>
              <a:stCxn id="72" idx="0"/>
              <a:endCxn id="73" idx="1"/>
            </p:cNvCxnSpPr>
            <p:nvPr/>
          </p:nvCxnSpPr>
          <p:spPr>
            <a:xfrm rot="5400000" flipH="1" flipV="1">
              <a:off x="5745973" y="3912637"/>
              <a:ext cx="560277" cy="32895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1E0EDEE6-FC5C-4C2C-9A93-D1FFC3CD115E}"/>
                </a:ext>
              </a:extLst>
            </p:cNvPr>
            <p:cNvCxnSpPr>
              <a:cxnSpLocks/>
              <a:stCxn id="72" idx="2"/>
              <a:endCxn id="74" idx="1"/>
            </p:cNvCxnSpPr>
            <p:nvPr/>
          </p:nvCxnSpPr>
          <p:spPr>
            <a:xfrm rot="16200000" flipH="1">
              <a:off x="5767240" y="5131296"/>
              <a:ext cx="517742" cy="32895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2D0024C5-8AC4-40D7-847A-D31B0BBC5A76}"/>
                </a:ext>
              </a:extLst>
            </p:cNvPr>
            <p:cNvCxnSpPr>
              <a:cxnSpLocks/>
              <a:stCxn id="73" idx="3"/>
            </p:cNvCxnSpPr>
            <p:nvPr/>
          </p:nvCxnSpPr>
          <p:spPr>
            <a:xfrm flipV="1">
              <a:off x="7231850" y="3796975"/>
              <a:ext cx="322926" cy="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77">
              <a:extLst>
                <a:ext uri="{FF2B5EF4-FFF2-40B4-BE49-F238E27FC236}">
                  <a16:creationId xmlns:a16="http://schemas.microsoft.com/office/drawing/2014/main" id="{FF8916A5-00C5-4223-9EE1-8D20B92BAA4E}"/>
                </a:ext>
              </a:extLst>
            </p:cNvPr>
            <p:cNvSpPr/>
            <p:nvPr/>
          </p:nvSpPr>
          <p:spPr>
            <a:xfrm>
              <a:off x="5253043" y="3193773"/>
              <a:ext cx="6561270" cy="2928551"/>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424B7C71-080A-4682-BD2E-9E7A780F44E0}"/>
                </a:ext>
              </a:extLst>
            </p:cNvPr>
            <p:cNvCxnSpPr>
              <a:cxnSpLocks/>
              <a:stCxn id="74" idx="3"/>
            </p:cNvCxnSpPr>
            <p:nvPr/>
          </p:nvCxnSpPr>
          <p:spPr>
            <a:xfrm flipV="1">
              <a:off x="7231851" y="5554643"/>
              <a:ext cx="322926"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4E1AF80-27CE-49BA-8335-81A5DEA49ECE}"/>
                </a:ext>
              </a:extLst>
            </p:cNvPr>
            <p:cNvSpPr txBox="1"/>
            <p:nvPr/>
          </p:nvSpPr>
          <p:spPr>
            <a:xfrm>
              <a:off x="7344370" y="4503406"/>
              <a:ext cx="1951971" cy="307777"/>
            </a:xfrm>
            <a:prstGeom prst="rect">
              <a:avLst/>
            </a:prstGeom>
            <a:noFill/>
          </p:spPr>
          <p:txBody>
            <a:bodyPr wrap="square" rtlCol="0">
              <a:spAutoFit/>
            </a:bodyPr>
            <a:lstStyle/>
            <a:p>
              <a:pPr algn="ctr"/>
              <a:r>
                <a:rPr lang="en-US" sz="1400"/>
                <a:t>MSE</a:t>
              </a:r>
            </a:p>
          </p:txBody>
        </p:sp>
        <p:sp>
          <p:nvSpPr>
            <p:cNvPr id="81" name="Arrow: Down 80">
              <a:extLst>
                <a:ext uri="{FF2B5EF4-FFF2-40B4-BE49-F238E27FC236}">
                  <a16:creationId xmlns:a16="http://schemas.microsoft.com/office/drawing/2014/main" id="{0D7999EF-25C3-4AB9-BAC7-ACE7413E7F81}"/>
                </a:ext>
              </a:extLst>
            </p:cNvPr>
            <p:cNvSpPr/>
            <p:nvPr/>
          </p:nvSpPr>
          <p:spPr>
            <a:xfrm>
              <a:off x="8255358" y="4174218"/>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a16="http://schemas.microsoft.com/office/drawing/2014/main" id="{405BC826-B4B6-429E-8468-97BC1A9DADD2}"/>
                </a:ext>
              </a:extLst>
            </p:cNvPr>
            <p:cNvSpPr/>
            <p:nvPr/>
          </p:nvSpPr>
          <p:spPr>
            <a:xfrm rot="10800000">
              <a:off x="8245969" y="4922375"/>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D2759592-6D70-49A0-893C-7475BB5D26F7}"/>
                </a:ext>
              </a:extLst>
            </p:cNvPr>
            <p:cNvGrpSpPr/>
            <p:nvPr/>
          </p:nvGrpSpPr>
          <p:grpSpPr>
            <a:xfrm>
              <a:off x="7550298" y="3426701"/>
              <a:ext cx="1683017" cy="684786"/>
              <a:chOff x="3293603" y="3450606"/>
              <a:chExt cx="1683017" cy="684786"/>
            </a:xfrm>
          </p:grpSpPr>
          <p:sp>
            <p:nvSpPr>
              <p:cNvPr id="98" name="Rectangle: Rounded Corners 97">
                <a:extLst>
                  <a:ext uri="{FF2B5EF4-FFF2-40B4-BE49-F238E27FC236}">
                    <a16:creationId xmlns:a16="http://schemas.microsoft.com/office/drawing/2014/main" id="{F68836C8-F84F-470C-832B-3A775F574AE7}"/>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9" name="Rectangle: Rounded Corners 98">
                <a:extLst>
                  <a:ext uri="{FF2B5EF4-FFF2-40B4-BE49-F238E27FC236}">
                    <a16:creationId xmlns:a16="http://schemas.microsoft.com/office/drawing/2014/main" id="{21E87D37-B45B-422F-9063-3C351EC62855}"/>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8E41F536-46D5-4727-8A4A-56F1D6EDD235}"/>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101" name="TextBox 100">
                <a:extLst>
                  <a:ext uri="{FF2B5EF4-FFF2-40B4-BE49-F238E27FC236}">
                    <a16:creationId xmlns:a16="http://schemas.microsoft.com/office/drawing/2014/main" id="{2A0C1B5B-2855-4A82-883E-579821F97DD9}"/>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102" name="TextBox 101">
                <a:extLst>
                  <a:ext uri="{FF2B5EF4-FFF2-40B4-BE49-F238E27FC236}">
                    <a16:creationId xmlns:a16="http://schemas.microsoft.com/office/drawing/2014/main" id="{7B47BE87-270D-434E-B011-DE203935CFF6}"/>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grpSp>
          <p:nvGrpSpPr>
            <p:cNvPr id="84" name="Group 83">
              <a:extLst>
                <a:ext uri="{FF2B5EF4-FFF2-40B4-BE49-F238E27FC236}">
                  <a16:creationId xmlns:a16="http://schemas.microsoft.com/office/drawing/2014/main" id="{A1CF9C05-74CE-4CF4-A2A9-0237E0AE20DA}"/>
                </a:ext>
              </a:extLst>
            </p:cNvPr>
            <p:cNvGrpSpPr/>
            <p:nvPr/>
          </p:nvGrpSpPr>
          <p:grpSpPr>
            <a:xfrm>
              <a:off x="7555330" y="5190913"/>
              <a:ext cx="1683017" cy="684786"/>
              <a:chOff x="3293603" y="3450606"/>
              <a:chExt cx="1683017" cy="684786"/>
            </a:xfrm>
          </p:grpSpPr>
          <p:sp>
            <p:nvSpPr>
              <p:cNvPr id="93" name="Rectangle: Rounded Corners 92">
                <a:extLst>
                  <a:ext uri="{FF2B5EF4-FFF2-40B4-BE49-F238E27FC236}">
                    <a16:creationId xmlns:a16="http://schemas.microsoft.com/office/drawing/2014/main" id="{0367A0F3-CB6D-4130-A126-3D88A244851A}"/>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4" name="Rectangle: Rounded Corners 93">
                <a:extLst>
                  <a:ext uri="{FF2B5EF4-FFF2-40B4-BE49-F238E27FC236}">
                    <a16:creationId xmlns:a16="http://schemas.microsoft.com/office/drawing/2014/main" id="{DB667401-DF45-4EF3-809E-EB70AEF43C28}"/>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C4A916D-61E7-4301-A327-8E74F42A79DC}"/>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96" name="TextBox 95">
                <a:extLst>
                  <a:ext uri="{FF2B5EF4-FFF2-40B4-BE49-F238E27FC236}">
                    <a16:creationId xmlns:a16="http://schemas.microsoft.com/office/drawing/2014/main" id="{E553E9D0-1DE1-4E83-A2C1-B05AB89B9CB2}"/>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97" name="TextBox 96">
                <a:extLst>
                  <a:ext uri="{FF2B5EF4-FFF2-40B4-BE49-F238E27FC236}">
                    <a16:creationId xmlns:a16="http://schemas.microsoft.com/office/drawing/2014/main" id="{3BF10DED-9F2A-4940-A483-9A81EB69FE14}"/>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sp>
          <p:nvSpPr>
            <p:cNvPr id="85" name="TextBox 84">
              <a:extLst>
                <a:ext uri="{FF2B5EF4-FFF2-40B4-BE49-F238E27FC236}">
                  <a16:creationId xmlns:a16="http://schemas.microsoft.com/office/drawing/2014/main" id="{E16D0FD2-F274-4D92-B868-08C43EAF706F}"/>
                </a:ext>
              </a:extLst>
            </p:cNvPr>
            <p:cNvSpPr txBox="1"/>
            <p:nvPr/>
          </p:nvSpPr>
          <p:spPr>
            <a:xfrm>
              <a:off x="9581618" y="4496833"/>
              <a:ext cx="1951971" cy="307777"/>
            </a:xfrm>
            <a:prstGeom prst="rect">
              <a:avLst/>
            </a:prstGeom>
            <a:noFill/>
          </p:spPr>
          <p:txBody>
            <a:bodyPr wrap="square" rtlCol="0">
              <a:spAutoFit/>
            </a:bodyPr>
            <a:lstStyle/>
            <a:p>
              <a:pPr algn="ctr"/>
              <a:r>
                <a:rPr lang="en-US" sz="1400"/>
                <a:t>C</a:t>
              </a:r>
              <a:r>
                <a:rPr lang="en-US" altLang="zh-CN" sz="1400"/>
                <a:t>ross Entropy</a:t>
              </a:r>
              <a:r>
                <a:rPr lang="en-US" sz="1400"/>
                <a:t> Loss</a:t>
              </a:r>
            </a:p>
          </p:txBody>
        </p:sp>
        <p:sp>
          <p:nvSpPr>
            <p:cNvPr id="86" name="Arrow: Down 85">
              <a:extLst>
                <a:ext uri="{FF2B5EF4-FFF2-40B4-BE49-F238E27FC236}">
                  <a16:creationId xmlns:a16="http://schemas.microsoft.com/office/drawing/2014/main" id="{FC8DF15D-4AEE-488A-9DD4-952B22E00982}"/>
                </a:ext>
              </a:extLst>
            </p:cNvPr>
            <p:cNvSpPr/>
            <p:nvPr/>
          </p:nvSpPr>
          <p:spPr>
            <a:xfrm rot="10800000">
              <a:off x="10483217" y="4915802"/>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B397E001-9806-442A-9C7F-8185834B2FF1}"/>
                </a:ext>
              </a:extLst>
            </p:cNvPr>
            <p:cNvGrpSpPr/>
            <p:nvPr/>
          </p:nvGrpSpPr>
          <p:grpSpPr>
            <a:xfrm>
              <a:off x="9815120" y="5189476"/>
              <a:ext cx="1568569" cy="679650"/>
              <a:chOff x="3316145" y="3455742"/>
              <a:chExt cx="1568569" cy="679650"/>
            </a:xfrm>
          </p:grpSpPr>
          <p:sp>
            <p:nvSpPr>
              <p:cNvPr id="91" name="Rectangle: Rounded Corners 90">
                <a:extLst>
                  <a:ext uri="{FF2B5EF4-FFF2-40B4-BE49-F238E27FC236}">
                    <a16:creationId xmlns:a16="http://schemas.microsoft.com/office/drawing/2014/main" id="{4B669B93-B959-44AB-8194-CC63C4D5FC01}"/>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2" name="TextBox 91">
                <a:extLst>
                  <a:ext uri="{FF2B5EF4-FFF2-40B4-BE49-F238E27FC236}">
                    <a16:creationId xmlns:a16="http://schemas.microsoft.com/office/drawing/2014/main" id="{C5859A78-E56B-4BF4-8EAC-BC20AA073A77}"/>
                  </a:ext>
                </a:extLst>
              </p:cNvPr>
              <p:cNvSpPr txBox="1"/>
              <p:nvPr/>
            </p:nvSpPr>
            <p:spPr>
              <a:xfrm>
                <a:off x="3330475" y="3465156"/>
                <a:ext cx="1554239" cy="646331"/>
              </a:xfrm>
              <a:prstGeom prst="rect">
                <a:avLst/>
              </a:prstGeom>
              <a:noFill/>
            </p:spPr>
            <p:txBody>
              <a:bodyPr wrap="square" rtlCol="0">
                <a:spAutoFit/>
              </a:bodyPr>
              <a:lstStyle/>
              <a:p>
                <a:pPr algn="ctr"/>
                <a:r>
                  <a:rPr lang="en-US" b="1"/>
                  <a:t>P</a:t>
                </a:r>
                <a:r>
                  <a:rPr lang="en-US" altLang="zh-CN" b="1"/>
                  <a:t>redicted</a:t>
                </a:r>
                <a:endParaRPr lang="en-US" b="1"/>
              </a:p>
              <a:p>
                <a:pPr algn="ctr"/>
                <a:r>
                  <a:rPr lang="en-US" b="1"/>
                  <a:t>Labels</a:t>
                </a:r>
              </a:p>
            </p:txBody>
          </p:sp>
        </p:grpSp>
        <p:cxnSp>
          <p:nvCxnSpPr>
            <p:cNvPr id="88" name="Connector: Elbow 87">
              <a:extLst>
                <a:ext uri="{FF2B5EF4-FFF2-40B4-BE49-F238E27FC236}">
                  <a16:creationId xmlns:a16="http://schemas.microsoft.com/office/drawing/2014/main" id="{0D29BF10-C20A-4C2C-91F2-529015E59D4F}"/>
                </a:ext>
              </a:extLst>
            </p:cNvPr>
            <p:cNvCxnSpPr>
              <a:cxnSpLocks/>
              <a:stCxn id="74" idx="2"/>
              <a:endCxn id="91" idx="2"/>
            </p:cNvCxnSpPr>
            <p:nvPr/>
          </p:nvCxnSpPr>
          <p:spPr>
            <a:xfrm rot="5400000" flipH="1" flipV="1">
              <a:off x="8639057" y="3941288"/>
              <a:ext cx="25343" cy="3881020"/>
            </a:xfrm>
            <a:prstGeom prst="bentConnector3">
              <a:avLst>
                <a:gd name="adj1" fmla="val -61442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C51F18E7-9189-4197-91DF-0E73D25BCED5}"/>
                </a:ext>
              </a:extLst>
            </p:cNvPr>
            <p:cNvSpPr/>
            <p:nvPr/>
          </p:nvSpPr>
          <p:spPr>
            <a:xfrm>
              <a:off x="7444484" y="4442876"/>
              <a:ext cx="4030395" cy="43944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02D9F7B-25E0-4063-8470-4FB90AB91160}"/>
                </a:ext>
              </a:extLst>
            </p:cNvPr>
            <p:cNvSpPr txBox="1"/>
            <p:nvPr/>
          </p:nvSpPr>
          <p:spPr>
            <a:xfrm>
              <a:off x="8895636" y="4179780"/>
              <a:ext cx="1222870" cy="276999"/>
            </a:xfrm>
            <a:prstGeom prst="rect">
              <a:avLst/>
            </a:prstGeom>
            <a:noFill/>
          </p:spPr>
          <p:txBody>
            <a:bodyPr wrap="square" rtlCol="0">
              <a:spAutoFit/>
            </a:bodyPr>
            <a:lstStyle/>
            <a:p>
              <a:r>
                <a:rPr lang="en-US" sz="1200" b="1" i="1">
                  <a:solidFill>
                    <a:schemeClr val="accent2"/>
                  </a:solidFill>
                </a:rPr>
                <a:t>Combination</a:t>
              </a:r>
            </a:p>
          </p:txBody>
        </p:sp>
      </p:grpSp>
      <p:sp>
        <p:nvSpPr>
          <p:cNvPr id="103" name="Rectangle: Rounded Corners 102">
            <a:extLst>
              <a:ext uri="{FF2B5EF4-FFF2-40B4-BE49-F238E27FC236}">
                <a16:creationId xmlns:a16="http://schemas.microsoft.com/office/drawing/2014/main" id="{39FC8882-9FE4-4018-8195-D00D23B3EF1B}"/>
              </a:ext>
            </a:extLst>
          </p:cNvPr>
          <p:cNvSpPr/>
          <p:nvPr/>
        </p:nvSpPr>
        <p:spPr>
          <a:xfrm>
            <a:off x="9680470" y="3446482"/>
            <a:ext cx="1568569" cy="6463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Ground-truth</a:t>
            </a:r>
          </a:p>
        </p:txBody>
      </p:sp>
      <p:sp>
        <p:nvSpPr>
          <p:cNvPr id="104" name="Arrow: Down 103">
            <a:extLst>
              <a:ext uri="{FF2B5EF4-FFF2-40B4-BE49-F238E27FC236}">
                <a16:creationId xmlns:a16="http://schemas.microsoft.com/office/drawing/2014/main" id="{55A99257-5F1A-4BB5-8618-61F9F36F3515}"/>
              </a:ext>
            </a:extLst>
          </p:cNvPr>
          <p:cNvSpPr/>
          <p:nvPr/>
        </p:nvSpPr>
        <p:spPr>
          <a:xfrm>
            <a:off x="10372318" y="4181350"/>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62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Semi-supervised Learning in Knowledge Distillation</a:t>
            </a:r>
          </a:p>
        </p:txBody>
      </p:sp>
      <p:sp>
        <p:nvSpPr>
          <p:cNvPr id="43" name="Content Placeholder 2">
            <a:extLst>
              <a:ext uri="{FF2B5EF4-FFF2-40B4-BE49-F238E27FC236}">
                <a16:creationId xmlns:a16="http://schemas.microsoft.com/office/drawing/2014/main" id="{E6520A43-810A-4762-AA26-485CA817D140}"/>
              </a:ext>
            </a:extLst>
          </p:cNvPr>
          <p:cNvSpPr txBox="1">
            <a:spLocks/>
          </p:cNvSpPr>
          <p:nvPr/>
        </p:nvSpPr>
        <p:spPr>
          <a:xfrm>
            <a:off x="838200" y="1563757"/>
            <a:ext cx="10515600" cy="46132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p>
          <a:p>
            <a:pPr marL="0" indent="0">
              <a:buFont typeface="Arial" panose="020B0604020202020204" pitchFamily="34" charset="0"/>
              <a:buNone/>
            </a:pPr>
            <a:endParaRPr lang="en-US" altLang="zh-CN">
              <a:ea typeface="等线"/>
              <a:cs typeface="Calibri"/>
            </a:endParaRPr>
          </a:p>
          <a:p>
            <a:pPr marL="0" indent="0">
              <a:buFont typeface="Arial" panose="020B0604020202020204" pitchFamily="34" charset="0"/>
              <a:buNone/>
            </a:pPr>
            <a:endParaRPr lang="en-US" altLang="zh-CN">
              <a:ea typeface="等线"/>
              <a:cs typeface="Calibri"/>
            </a:endParaRPr>
          </a:p>
          <a:p>
            <a:pPr marL="0" indent="0">
              <a:buFont typeface="Arial" panose="020B0604020202020204" pitchFamily="34" charset="0"/>
              <a:buNone/>
            </a:pPr>
            <a:endParaRPr lang="en-US" altLang="zh-CN"/>
          </a:p>
        </p:txBody>
      </p:sp>
      <p:sp>
        <p:nvSpPr>
          <p:cNvPr id="44" name="Rectangle: Rounded Corners 43">
            <a:extLst>
              <a:ext uri="{FF2B5EF4-FFF2-40B4-BE49-F238E27FC236}">
                <a16:creationId xmlns:a16="http://schemas.microsoft.com/office/drawing/2014/main" id="{CF2935E5-2BA8-4854-B9D5-41BB4AC0254A}"/>
              </a:ext>
            </a:extLst>
          </p:cNvPr>
          <p:cNvSpPr/>
          <p:nvPr/>
        </p:nvSpPr>
        <p:spPr>
          <a:xfrm>
            <a:off x="925350" y="4398248"/>
            <a:ext cx="1132760"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Un-labelled</a:t>
            </a:r>
          </a:p>
          <a:p>
            <a:pPr algn="ctr"/>
            <a:r>
              <a:rPr lang="en-US" sz="1400" b="1">
                <a:solidFill>
                  <a:schemeClr val="tx1"/>
                </a:solidFill>
              </a:rPr>
              <a:t>Data</a:t>
            </a:r>
          </a:p>
        </p:txBody>
      </p:sp>
      <p:sp>
        <p:nvSpPr>
          <p:cNvPr id="45" name="Rectangle 44">
            <a:extLst>
              <a:ext uri="{FF2B5EF4-FFF2-40B4-BE49-F238E27FC236}">
                <a16:creationId xmlns:a16="http://schemas.microsoft.com/office/drawing/2014/main" id="{50DD5BED-420A-44C6-926C-B1EDF15D4C30}"/>
              </a:ext>
            </a:extLst>
          </p:cNvPr>
          <p:cNvSpPr/>
          <p:nvPr/>
        </p:nvSpPr>
        <p:spPr>
          <a:xfrm>
            <a:off x="1767090" y="3498146"/>
            <a:ext cx="1012285"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Teacher</a:t>
            </a:r>
          </a:p>
          <a:p>
            <a:pPr algn="ctr"/>
            <a:r>
              <a:rPr lang="en-US" b="1">
                <a:solidFill>
                  <a:schemeClr val="tx1"/>
                </a:solidFill>
              </a:rPr>
              <a:t>Model</a:t>
            </a:r>
          </a:p>
        </p:txBody>
      </p:sp>
      <p:sp>
        <p:nvSpPr>
          <p:cNvPr id="46" name="Rectangle 45">
            <a:extLst>
              <a:ext uri="{FF2B5EF4-FFF2-40B4-BE49-F238E27FC236}">
                <a16:creationId xmlns:a16="http://schemas.microsoft.com/office/drawing/2014/main" id="{A2B09E03-1BFA-42F4-B2BD-BB4366D42901}"/>
              </a:ext>
            </a:extLst>
          </p:cNvPr>
          <p:cNvSpPr/>
          <p:nvPr/>
        </p:nvSpPr>
        <p:spPr>
          <a:xfrm>
            <a:off x="1767090" y="5255815"/>
            <a:ext cx="1012285"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Student</a:t>
            </a:r>
          </a:p>
          <a:p>
            <a:pPr algn="ctr"/>
            <a:r>
              <a:rPr lang="en-US" b="1">
                <a:solidFill>
                  <a:schemeClr val="tx1"/>
                </a:solidFill>
              </a:rPr>
              <a:t>Model</a:t>
            </a:r>
          </a:p>
        </p:txBody>
      </p:sp>
      <p:cxnSp>
        <p:nvCxnSpPr>
          <p:cNvPr id="47" name="Connector: Curved 46">
            <a:extLst>
              <a:ext uri="{FF2B5EF4-FFF2-40B4-BE49-F238E27FC236}">
                <a16:creationId xmlns:a16="http://schemas.microsoft.com/office/drawing/2014/main" id="{13E640F4-F5F1-46DC-8798-373E5D8B7B26}"/>
              </a:ext>
            </a:extLst>
          </p:cNvPr>
          <p:cNvCxnSpPr>
            <a:cxnSpLocks/>
            <a:stCxn id="44" idx="0"/>
            <a:endCxn id="45" idx="1"/>
          </p:cNvCxnSpPr>
          <p:nvPr/>
        </p:nvCxnSpPr>
        <p:spPr>
          <a:xfrm rot="5400000" flipH="1" flipV="1">
            <a:off x="1349272" y="3980430"/>
            <a:ext cx="560277" cy="275360"/>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9B5E7636-D86B-441F-86EF-FC9F9143D539}"/>
              </a:ext>
            </a:extLst>
          </p:cNvPr>
          <p:cNvCxnSpPr>
            <a:cxnSpLocks/>
            <a:stCxn id="44" idx="2"/>
            <a:endCxn id="46" idx="1"/>
          </p:cNvCxnSpPr>
          <p:nvPr/>
        </p:nvCxnSpPr>
        <p:spPr>
          <a:xfrm rot="16200000" flipH="1">
            <a:off x="1370539" y="5199089"/>
            <a:ext cx="517742" cy="275360"/>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BA4ED0AE-A01C-43D6-B131-68B519AAD8CF}"/>
              </a:ext>
            </a:extLst>
          </p:cNvPr>
          <p:cNvCxnSpPr>
            <a:cxnSpLocks/>
            <a:stCxn id="45" idx="3"/>
            <a:endCxn id="60" idx="1"/>
          </p:cNvCxnSpPr>
          <p:nvPr/>
        </p:nvCxnSpPr>
        <p:spPr>
          <a:xfrm flipV="1">
            <a:off x="2779375" y="3836562"/>
            <a:ext cx="420994" cy="1409"/>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CD67052-0811-4FC0-9BCD-C4B455426857}"/>
              </a:ext>
            </a:extLst>
          </p:cNvPr>
          <p:cNvSpPr txBox="1"/>
          <p:nvPr/>
        </p:nvSpPr>
        <p:spPr>
          <a:xfrm>
            <a:off x="2971899" y="4568306"/>
            <a:ext cx="1951971" cy="307777"/>
          </a:xfrm>
          <a:prstGeom prst="rect">
            <a:avLst/>
          </a:prstGeom>
          <a:noFill/>
        </p:spPr>
        <p:txBody>
          <a:bodyPr wrap="square" rtlCol="0">
            <a:spAutoFit/>
          </a:bodyPr>
          <a:lstStyle/>
          <a:p>
            <a:pPr algn="ctr"/>
            <a:r>
              <a:rPr lang="en-US" sz="1400"/>
              <a:t>MSE L</a:t>
            </a:r>
            <a:r>
              <a:rPr lang="en-US" altLang="zh-CN" sz="1400"/>
              <a:t>oss</a:t>
            </a:r>
            <a:endParaRPr lang="en-US" sz="1400"/>
          </a:p>
        </p:txBody>
      </p:sp>
      <p:sp>
        <p:nvSpPr>
          <p:cNvPr id="51" name="Rectangle: Rounded Corners 50">
            <a:extLst>
              <a:ext uri="{FF2B5EF4-FFF2-40B4-BE49-F238E27FC236}">
                <a16:creationId xmlns:a16="http://schemas.microsoft.com/office/drawing/2014/main" id="{D15A9201-81F5-4CFB-9195-3FBD578AE1EA}"/>
              </a:ext>
            </a:extLst>
          </p:cNvPr>
          <p:cNvSpPr/>
          <p:nvPr/>
        </p:nvSpPr>
        <p:spPr>
          <a:xfrm>
            <a:off x="838200" y="3234769"/>
            <a:ext cx="4178915" cy="2928551"/>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69B08EF-4443-4770-8F24-0060B5A8D89E}"/>
              </a:ext>
            </a:extLst>
          </p:cNvPr>
          <p:cNvSpPr txBox="1"/>
          <p:nvPr/>
        </p:nvSpPr>
        <p:spPr>
          <a:xfrm>
            <a:off x="954647" y="6301611"/>
            <a:ext cx="4156972" cy="369332"/>
          </a:xfrm>
          <a:prstGeom prst="rect">
            <a:avLst/>
          </a:prstGeom>
          <a:noFill/>
        </p:spPr>
        <p:txBody>
          <a:bodyPr wrap="none" rtlCol="0">
            <a:spAutoFit/>
          </a:bodyPr>
          <a:lstStyle/>
          <a:p>
            <a:r>
              <a:rPr lang="en-US"/>
              <a:t>Stage I: Soft distillation on unlabeled data</a:t>
            </a:r>
          </a:p>
        </p:txBody>
      </p:sp>
      <p:sp>
        <p:nvSpPr>
          <p:cNvPr id="53" name="TextBox 52">
            <a:extLst>
              <a:ext uri="{FF2B5EF4-FFF2-40B4-BE49-F238E27FC236}">
                <a16:creationId xmlns:a16="http://schemas.microsoft.com/office/drawing/2014/main" id="{8AE90B3E-A68A-4775-AAAE-11051210C2D1}"/>
              </a:ext>
            </a:extLst>
          </p:cNvPr>
          <p:cNvSpPr txBox="1"/>
          <p:nvPr/>
        </p:nvSpPr>
        <p:spPr>
          <a:xfrm>
            <a:off x="5560943" y="6308209"/>
            <a:ext cx="5944987" cy="369332"/>
          </a:xfrm>
          <a:prstGeom prst="rect">
            <a:avLst/>
          </a:prstGeom>
          <a:noFill/>
        </p:spPr>
        <p:txBody>
          <a:bodyPr wrap="square" rtlCol="0">
            <a:spAutoFit/>
          </a:bodyPr>
          <a:lstStyle/>
          <a:p>
            <a:pPr algn="ctr"/>
            <a:r>
              <a:rPr lang="en-US"/>
              <a:t>Stage II: Soft and hard distillation on labeled data </a:t>
            </a:r>
          </a:p>
        </p:txBody>
      </p:sp>
      <p:sp>
        <p:nvSpPr>
          <p:cNvPr id="54" name="Arrow: Right 53">
            <a:extLst>
              <a:ext uri="{FF2B5EF4-FFF2-40B4-BE49-F238E27FC236}">
                <a16:creationId xmlns:a16="http://schemas.microsoft.com/office/drawing/2014/main" id="{E9380BC0-F528-4DA8-B1E6-9FDBEC6F0598}"/>
              </a:ext>
            </a:extLst>
          </p:cNvPr>
          <p:cNvSpPr/>
          <p:nvPr/>
        </p:nvSpPr>
        <p:spPr>
          <a:xfrm>
            <a:off x="4937324" y="4568306"/>
            <a:ext cx="213396" cy="292016"/>
          </a:xfrm>
          <a:prstGeom prst="rightArrow">
            <a:avLst>
              <a:gd name="adj1" fmla="val 50000"/>
              <a:gd name="adj2" fmla="val 5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301724B8-6275-4900-B277-AAAE419718A1}"/>
              </a:ext>
            </a:extLst>
          </p:cNvPr>
          <p:cNvCxnSpPr>
            <a:cxnSpLocks/>
            <a:stCxn id="46" idx="3"/>
          </p:cNvCxnSpPr>
          <p:nvPr/>
        </p:nvCxnSpPr>
        <p:spPr>
          <a:xfrm flipV="1">
            <a:off x="2779375" y="5594231"/>
            <a:ext cx="420994" cy="14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Arrow: Down 55">
            <a:extLst>
              <a:ext uri="{FF2B5EF4-FFF2-40B4-BE49-F238E27FC236}">
                <a16:creationId xmlns:a16="http://schemas.microsoft.com/office/drawing/2014/main" id="{DC36599B-8191-409C-B39F-D7C9E68AD994}"/>
              </a:ext>
            </a:extLst>
          </p:cNvPr>
          <p:cNvSpPr/>
          <p:nvPr/>
        </p:nvSpPr>
        <p:spPr>
          <a:xfrm>
            <a:off x="3882887" y="4239118"/>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10D72357-DE9D-46C0-A400-363BE9CB6383}"/>
              </a:ext>
            </a:extLst>
          </p:cNvPr>
          <p:cNvSpPr/>
          <p:nvPr/>
        </p:nvSpPr>
        <p:spPr>
          <a:xfrm rot="10800000">
            <a:off x="3873498" y="4987275"/>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E5FCF05B-A7F9-4AA5-82C6-74A05062D203}"/>
              </a:ext>
            </a:extLst>
          </p:cNvPr>
          <p:cNvSpPr/>
          <p:nvPr/>
        </p:nvSpPr>
        <p:spPr>
          <a:xfrm>
            <a:off x="4024457" y="3516575"/>
            <a:ext cx="730150" cy="6300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432ECED-4F26-426E-9DDB-8E24645989A9}"/>
              </a:ext>
            </a:extLst>
          </p:cNvPr>
          <p:cNvGrpSpPr/>
          <p:nvPr/>
        </p:nvGrpSpPr>
        <p:grpSpPr>
          <a:xfrm>
            <a:off x="3177827" y="3491601"/>
            <a:ext cx="1683017" cy="684786"/>
            <a:chOff x="3293603" y="3450606"/>
            <a:chExt cx="1683017" cy="684786"/>
          </a:xfrm>
        </p:grpSpPr>
        <p:sp>
          <p:nvSpPr>
            <p:cNvPr id="60" name="Rectangle: Rounded Corners 59">
              <a:extLst>
                <a:ext uri="{FF2B5EF4-FFF2-40B4-BE49-F238E27FC236}">
                  <a16:creationId xmlns:a16="http://schemas.microsoft.com/office/drawing/2014/main" id="{BA858013-3CBA-4F0B-B98C-3E153293B967}"/>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 name="Rectangle: Rounded Corners 60">
              <a:extLst>
                <a:ext uri="{FF2B5EF4-FFF2-40B4-BE49-F238E27FC236}">
                  <a16:creationId xmlns:a16="http://schemas.microsoft.com/office/drawing/2014/main" id="{8AADFC73-5730-416B-B076-5A9D60999A5D}"/>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41278AA-253B-4903-BA6D-426AE5DFBC6C}"/>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63" name="TextBox 62">
              <a:extLst>
                <a:ext uri="{FF2B5EF4-FFF2-40B4-BE49-F238E27FC236}">
                  <a16:creationId xmlns:a16="http://schemas.microsoft.com/office/drawing/2014/main" id="{FA2691B8-19FB-4951-AF66-F9513DE3E550}"/>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64" name="TextBox 63">
              <a:extLst>
                <a:ext uri="{FF2B5EF4-FFF2-40B4-BE49-F238E27FC236}">
                  <a16:creationId xmlns:a16="http://schemas.microsoft.com/office/drawing/2014/main" id="{DF616422-B289-4DBB-832C-9B1963C6D69D}"/>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grpSp>
        <p:nvGrpSpPr>
          <p:cNvPr id="65" name="Group 64">
            <a:extLst>
              <a:ext uri="{FF2B5EF4-FFF2-40B4-BE49-F238E27FC236}">
                <a16:creationId xmlns:a16="http://schemas.microsoft.com/office/drawing/2014/main" id="{10554CBC-814D-4103-94D9-929CE16047F0}"/>
              </a:ext>
            </a:extLst>
          </p:cNvPr>
          <p:cNvGrpSpPr/>
          <p:nvPr/>
        </p:nvGrpSpPr>
        <p:grpSpPr>
          <a:xfrm>
            <a:off x="3182859" y="5255813"/>
            <a:ext cx="1683017" cy="684786"/>
            <a:chOff x="3293603" y="3450606"/>
            <a:chExt cx="1683017" cy="684786"/>
          </a:xfrm>
        </p:grpSpPr>
        <p:sp>
          <p:nvSpPr>
            <p:cNvPr id="66" name="Rectangle: Rounded Corners 65">
              <a:extLst>
                <a:ext uri="{FF2B5EF4-FFF2-40B4-BE49-F238E27FC236}">
                  <a16:creationId xmlns:a16="http://schemas.microsoft.com/office/drawing/2014/main" id="{34171068-7A32-4967-AE42-6FC03C916687}"/>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7" name="Rectangle: Rounded Corners 66">
              <a:extLst>
                <a:ext uri="{FF2B5EF4-FFF2-40B4-BE49-F238E27FC236}">
                  <a16:creationId xmlns:a16="http://schemas.microsoft.com/office/drawing/2014/main" id="{82E60CB7-C1A0-475F-BFC0-C3313AE4FA9B}"/>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BDD9296-65F7-434B-99CF-679BF31B52C1}"/>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69" name="TextBox 68">
              <a:extLst>
                <a:ext uri="{FF2B5EF4-FFF2-40B4-BE49-F238E27FC236}">
                  <a16:creationId xmlns:a16="http://schemas.microsoft.com/office/drawing/2014/main" id="{D97CE77C-23CD-4B5B-9B88-A22532745225}"/>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70" name="TextBox 69">
              <a:extLst>
                <a:ext uri="{FF2B5EF4-FFF2-40B4-BE49-F238E27FC236}">
                  <a16:creationId xmlns:a16="http://schemas.microsoft.com/office/drawing/2014/main" id="{42A6255F-F440-4ECB-9B98-E649784522BF}"/>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grpSp>
        <p:nvGrpSpPr>
          <p:cNvPr id="71" name="Group 70">
            <a:extLst>
              <a:ext uri="{FF2B5EF4-FFF2-40B4-BE49-F238E27FC236}">
                <a16:creationId xmlns:a16="http://schemas.microsoft.com/office/drawing/2014/main" id="{CC8B01E8-49F0-41C2-AD0B-9436AFE18230}"/>
              </a:ext>
            </a:extLst>
          </p:cNvPr>
          <p:cNvGrpSpPr/>
          <p:nvPr/>
        </p:nvGrpSpPr>
        <p:grpSpPr>
          <a:xfrm>
            <a:off x="5150720" y="3234768"/>
            <a:ext cx="6561270" cy="2928551"/>
            <a:chOff x="5253043" y="3193773"/>
            <a:chExt cx="6561270" cy="2928551"/>
          </a:xfrm>
        </p:grpSpPr>
        <p:sp>
          <p:nvSpPr>
            <p:cNvPr id="72" name="Rectangle: Rounded Corners 71">
              <a:extLst>
                <a:ext uri="{FF2B5EF4-FFF2-40B4-BE49-F238E27FC236}">
                  <a16:creationId xmlns:a16="http://schemas.microsoft.com/office/drawing/2014/main" id="{B32A444A-5495-474C-B767-641B028FEBBA}"/>
                </a:ext>
              </a:extLst>
            </p:cNvPr>
            <p:cNvSpPr/>
            <p:nvPr/>
          </p:nvSpPr>
          <p:spPr>
            <a:xfrm>
              <a:off x="5341003" y="4357252"/>
              <a:ext cx="1041262"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Labelled</a:t>
              </a:r>
            </a:p>
            <a:p>
              <a:pPr algn="ctr"/>
              <a:r>
                <a:rPr lang="en-US" sz="1400" b="1">
                  <a:solidFill>
                    <a:schemeClr val="tx1"/>
                  </a:solidFill>
                </a:rPr>
                <a:t>Data</a:t>
              </a:r>
            </a:p>
          </p:txBody>
        </p:sp>
        <p:sp>
          <p:nvSpPr>
            <p:cNvPr id="73" name="Rectangle 72">
              <a:extLst>
                <a:ext uri="{FF2B5EF4-FFF2-40B4-BE49-F238E27FC236}">
                  <a16:creationId xmlns:a16="http://schemas.microsoft.com/office/drawing/2014/main" id="{D43D309B-BBA6-4A65-815B-33AD0AAB4AC0}"/>
                </a:ext>
              </a:extLst>
            </p:cNvPr>
            <p:cNvSpPr/>
            <p:nvPr/>
          </p:nvSpPr>
          <p:spPr>
            <a:xfrm>
              <a:off x="6190588" y="3457150"/>
              <a:ext cx="1041262"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Teacher</a:t>
              </a:r>
            </a:p>
            <a:p>
              <a:pPr algn="ctr"/>
              <a:r>
                <a:rPr lang="en-US" b="1">
                  <a:solidFill>
                    <a:schemeClr val="tx1"/>
                  </a:solidFill>
                </a:rPr>
                <a:t>Model</a:t>
              </a:r>
            </a:p>
          </p:txBody>
        </p:sp>
        <p:sp>
          <p:nvSpPr>
            <p:cNvPr id="74" name="Rectangle 73">
              <a:extLst>
                <a:ext uri="{FF2B5EF4-FFF2-40B4-BE49-F238E27FC236}">
                  <a16:creationId xmlns:a16="http://schemas.microsoft.com/office/drawing/2014/main" id="{6BB579A4-AA9B-449D-B837-5112E696A00D}"/>
                </a:ext>
              </a:extLst>
            </p:cNvPr>
            <p:cNvSpPr/>
            <p:nvPr/>
          </p:nvSpPr>
          <p:spPr>
            <a:xfrm>
              <a:off x="6190588" y="5214819"/>
              <a:ext cx="1041262" cy="679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Student</a:t>
              </a:r>
            </a:p>
            <a:p>
              <a:pPr algn="ctr"/>
              <a:r>
                <a:rPr lang="en-US" b="1">
                  <a:solidFill>
                    <a:schemeClr val="tx1"/>
                  </a:solidFill>
                </a:rPr>
                <a:t>Model</a:t>
              </a:r>
            </a:p>
          </p:txBody>
        </p:sp>
        <p:cxnSp>
          <p:nvCxnSpPr>
            <p:cNvPr id="75" name="Connector: Curved 74">
              <a:extLst>
                <a:ext uri="{FF2B5EF4-FFF2-40B4-BE49-F238E27FC236}">
                  <a16:creationId xmlns:a16="http://schemas.microsoft.com/office/drawing/2014/main" id="{8BE82CE8-C38E-4A05-873A-EC661048221C}"/>
                </a:ext>
              </a:extLst>
            </p:cNvPr>
            <p:cNvCxnSpPr>
              <a:cxnSpLocks/>
              <a:stCxn id="72" idx="0"/>
              <a:endCxn id="73" idx="1"/>
            </p:cNvCxnSpPr>
            <p:nvPr/>
          </p:nvCxnSpPr>
          <p:spPr>
            <a:xfrm rot="5400000" flipH="1" flipV="1">
              <a:off x="5745973" y="3912637"/>
              <a:ext cx="560277" cy="32895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1E0EDEE6-FC5C-4C2C-9A93-D1FFC3CD115E}"/>
                </a:ext>
              </a:extLst>
            </p:cNvPr>
            <p:cNvCxnSpPr>
              <a:cxnSpLocks/>
              <a:stCxn id="72" idx="2"/>
              <a:endCxn id="74" idx="1"/>
            </p:cNvCxnSpPr>
            <p:nvPr/>
          </p:nvCxnSpPr>
          <p:spPr>
            <a:xfrm rot="16200000" flipH="1">
              <a:off x="5767240" y="5131296"/>
              <a:ext cx="517742" cy="32895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2D0024C5-8AC4-40D7-847A-D31B0BBC5A76}"/>
                </a:ext>
              </a:extLst>
            </p:cNvPr>
            <p:cNvCxnSpPr>
              <a:cxnSpLocks/>
              <a:stCxn id="73" idx="3"/>
            </p:cNvCxnSpPr>
            <p:nvPr/>
          </p:nvCxnSpPr>
          <p:spPr>
            <a:xfrm flipV="1">
              <a:off x="7231850" y="3796975"/>
              <a:ext cx="322926" cy="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77">
              <a:extLst>
                <a:ext uri="{FF2B5EF4-FFF2-40B4-BE49-F238E27FC236}">
                  <a16:creationId xmlns:a16="http://schemas.microsoft.com/office/drawing/2014/main" id="{FF8916A5-00C5-4223-9EE1-8D20B92BAA4E}"/>
                </a:ext>
              </a:extLst>
            </p:cNvPr>
            <p:cNvSpPr/>
            <p:nvPr/>
          </p:nvSpPr>
          <p:spPr>
            <a:xfrm>
              <a:off x="5253043" y="3193773"/>
              <a:ext cx="6561270" cy="2928551"/>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424B7C71-080A-4682-BD2E-9E7A780F44E0}"/>
                </a:ext>
              </a:extLst>
            </p:cNvPr>
            <p:cNvCxnSpPr>
              <a:cxnSpLocks/>
              <a:stCxn id="74" idx="3"/>
            </p:cNvCxnSpPr>
            <p:nvPr/>
          </p:nvCxnSpPr>
          <p:spPr>
            <a:xfrm flipV="1">
              <a:off x="7231851" y="5554643"/>
              <a:ext cx="322926"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4E1AF80-27CE-49BA-8335-81A5DEA49ECE}"/>
                </a:ext>
              </a:extLst>
            </p:cNvPr>
            <p:cNvSpPr txBox="1"/>
            <p:nvPr/>
          </p:nvSpPr>
          <p:spPr>
            <a:xfrm>
              <a:off x="7344370" y="4503406"/>
              <a:ext cx="1951971" cy="307777"/>
            </a:xfrm>
            <a:prstGeom prst="rect">
              <a:avLst/>
            </a:prstGeom>
            <a:noFill/>
          </p:spPr>
          <p:txBody>
            <a:bodyPr wrap="square" rtlCol="0">
              <a:spAutoFit/>
            </a:bodyPr>
            <a:lstStyle/>
            <a:p>
              <a:pPr algn="ctr"/>
              <a:r>
                <a:rPr lang="en-US" sz="1400"/>
                <a:t>MSE</a:t>
              </a:r>
            </a:p>
          </p:txBody>
        </p:sp>
        <p:sp>
          <p:nvSpPr>
            <p:cNvPr id="81" name="Arrow: Down 80">
              <a:extLst>
                <a:ext uri="{FF2B5EF4-FFF2-40B4-BE49-F238E27FC236}">
                  <a16:creationId xmlns:a16="http://schemas.microsoft.com/office/drawing/2014/main" id="{0D7999EF-25C3-4AB9-BAC7-ACE7413E7F81}"/>
                </a:ext>
              </a:extLst>
            </p:cNvPr>
            <p:cNvSpPr/>
            <p:nvPr/>
          </p:nvSpPr>
          <p:spPr>
            <a:xfrm>
              <a:off x="8255358" y="4174218"/>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a16="http://schemas.microsoft.com/office/drawing/2014/main" id="{405BC826-B4B6-429E-8468-97BC1A9DADD2}"/>
                </a:ext>
              </a:extLst>
            </p:cNvPr>
            <p:cNvSpPr/>
            <p:nvPr/>
          </p:nvSpPr>
          <p:spPr>
            <a:xfrm rot="10800000">
              <a:off x="8245969" y="4922375"/>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D2759592-6D70-49A0-893C-7475BB5D26F7}"/>
                </a:ext>
              </a:extLst>
            </p:cNvPr>
            <p:cNvGrpSpPr/>
            <p:nvPr/>
          </p:nvGrpSpPr>
          <p:grpSpPr>
            <a:xfrm>
              <a:off x="7550298" y="3426701"/>
              <a:ext cx="1683017" cy="684786"/>
              <a:chOff x="3293603" y="3450606"/>
              <a:chExt cx="1683017" cy="684786"/>
            </a:xfrm>
          </p:grpSpPr>
          <p:sp>
            <p:nvSpPr>
              <p:cNvPr id="98" name="Rectangle: Rounded Corners 97">
                <a:extLst>
                  <a:ext uri="{FF2B5EF4-FFF2-40B4-BE49-F238E27FC236}">
                    <a16:creationId xmlns:a16="http://schemas.microsoft.com/office/drawing/2014/main" id="{F68836C8-F84F-470C-832B-3A775F574AE7}"/>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9" name="Rectangle: Rounded Corners 98">
                <a:extLst>
                  <a:ext uri="{FF2B5EF4-FFF2-40B4-BE49-F238E27FC236}">
                    <a16:creationId xmlns:a16="http://schemas.microsoft.com/office/drawing/2014/main" id="{21E87D37-B45B-422F-9063-3C351EC62855}"/>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8E41F536-46D5-4727-8A4A-56F1D6EDD235}"/>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101" name="TextBox 100">
                <a:extLst>
                  <a:ext uri="{FF2B5EF4-FFF2-40B4-BE49-F238E27FC236}">
                    <a16:creationId xmlns:a16="http://schemas.microsoft.com/office/drawing/2014/main" id="{2A0C1B5B-2855-4A82-883E-579821F97DD9}"/>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102" name="TextBox 101">
                <a:extLst>
                  <a:ext uri="{FF2B5EF4-FFF2-40B4-BE49-F238E27FC236}">
                    <a16:creationId xmlns:a16="http://schemas.microsoft.com/office/drawing/2014/main" id="{7B47BE87-270D-434E-B011-DE203935CFF6}"/>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grpSp>
          <p:nvGrpSpPr>
            <p:cNvPr id="84" name="Group 83">
              <a:extLst>
                <a:ext uri="{FF2B5EF4-FFF2-40B4-BE49-F238E27FC236}">
                  <a16:creationId xmlns:a16="http://schemas.microsoft.com/office/drawing/2014/main" id="{A1CF9C05-74CE-4CF4-A2A9-0237E0AE20DA}"/>
                </a:ext>
              </a:extLst>
            </p:cNvPr>
            <p:cNvGrpSpPr/>
            <p:nvPr/>
          </p:nvGrpSpPr>
          <p:grpSpPr>
            <a:xfrm>
              <a:off x="7555330" y="5190913"/>
              <a:ext cx="1683017" cy="684786"/>
              <a:chOff x="3293603" y="3450606"/>
              <a:chExt cx="1683017" cy="684786"/>
            </a:xfrm>
          </p:grpSpPr>
          <p:sp>
            <p:nvSpPr>
              <p:cNvPr id="93" name="Rectangle: Rounded Corners 92">
                <a:extLst>
                  <a:ext uri="{FF2B5EF4-FFF2-40B4-BE49-F238E27FC236}">
                    <a16:creationId xmlns:a16="http://schemas.microsoft.com/office/drawing/2014/main" id="{0367A0F3-CB6D-4130-A126-3D88A244851A}"/>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4" name="Rectangle: Rounded Corners 93">
                <a:extLst>
                  <a:ext uri="{FF2B5EF4-FFF2-40B4-BE49-F238E27FC236}">
                    <a16:creationId xmlns:a16="http://schemas.microsoft.com/office/drawing/2014/main" id="{DB667401-DF45-4EF3-809E-EB70AEF43C28}"/>
                  </a:ext>
                </a:extLst>
              </p:cNvPr>
              <p:cNvSpPr/>
              <p:nvPr/>
            </p:nvSpPr>
            <p:spPr>
              <a:xfrm>
                <a:off x="3334616" y="3450606"/>
                <a:ext cx="862638" cy="6782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C4A916D-61E7-4301-A327-8E74F42A79DC}"/>
                  </a:ext>
                </a:extLst>
              </p:cNvPr>
              <p:cNvSpPr txBox="1"/>
              <p:nvPr/>
            </p:nvSpPr>
            <p:spPr>
              <a:xfrm>
                <a:off x="4031956" y="3465156"/>
                <a:ext cx="944664" cy="646331"/>
              </a:xfrm>
              <a:prstGeom prst="rect">
                <a:avLst/>
              </a:prstGeom>
              <a:noFill/>
            </p:spPr>
            <p:txBody>
              <a:bodyPr wrap="square" rtlCol="0">
                <a:spAutoFit/>
              </a:bodyPr>
              <a:lstStyle/>
              <a:p>
                <a:pPr algn="ctr"/>
                <a:r>
                  <a:rPr lang="en-US" b="1"/>
                  <a:t>Soft</a:t>
                </a:r>
              </a:p>
              <a:p>
                <a:pPr algn="ctr"/>
                <a:r>
                  <a:rPr lang="en-US" b="1"/>
                  <a:t>Labels</a:t>
                </a:r>
              </a:p>
            </p:txBody>
          </p:sp>
          <p:sp>
            <p:nvSpPr>
              <p:cNvPr id="96" name="TextBox 95">
                <a:extLst>
                  <a:ext uri="{FF2B5EF4-FFF2-40B4-BE49-F238E27FC236}">
                    <a16:creationId xmlns:a16="http://schemas.microsoft.com/office/drawing/2014/main" id="{E553E9D0-1DE1-4E83-A2C1-B05AB89B9CB2}"/>
                  </a:ext>
                </a:extLst>
              </p:cNvPr>
              <p:cNvSpPr txBox="1"/>
              <p:nvPr/>
            </p:nvSpPr>
            <p:spPr>
              <a:xfrm>
                <a:off x="3293603" y="3515399"/>
                <a:ext cx="944664" cy="246221"/>
              </a:xfrm>
              <a:prstGeom prst="rect">
                <a:avLst/>
              </a:prstGeom>
              <a:noFill/>
            </p:spPr>
            <p:txBody>
              <a:bodyPr wrap="square" rtlCol="0">
                <a:spAutoFit/>
              </a:bodyPr>
              <a:lstStyle/>
              <a:p>
                <a:pPr algn="ctr"/>
                <a:r>
                  <a:rPr lang="en-US" sz="1000" b="1">
                    <a:solidFill>
                      <a:schemeClr val="bg1"/>
                    </a:solidFill>
                  </a:rPr>
                  <a:t>Divided by T</a:t>
                </a:r>
              </a:p>
            </p:txBody>
          </p:sp>
          <p:sp>
            <p:nvSpPr>
              <p:cNvPr id="97" name="TextBox 96">
                <a:extLst>
                  <a:ext uri="{FF2B5EF4-FFF2-40B4-BE49-F238E27FC236}">
                    <a16:creationId xmlns:a16="http://schemas.microsoft.com/office/drawing/2014/main" id="{3BF10DED-9F2A-4940-A483-9A81EB69FE14}"/>
                  </a:ext>
                </a:extLst>
              </p:cNvPr>
              <p:cNvSpPr txBox="1"/>
              <p:nvPr/>
            </p:nvSpPr>
            <p:spPr>
              <a:xfrm>
                <a:off x="3293603" y="3819800"/>
                <a:ext cx="944664" cy="246221"/>
              </a:xfrm>
              <a:prstGeom prst="rect">
                <a:avLst/>
              </a:prstGeom>
              <a:noFill/>
            </p:spPr>
            <p:txBody>
              <a:bodyPr wrap="square" rtlCol="0">
                <a:spAutoFit/>
              </a:bodyPr>
              <a:lstStyle/>
              <a:p>
                <a:pPr algn="ctr"/>
                <a:r>
                  <a:rPr lang="en-US" sz="1000" b="1" err="1">
                    <a:solidFill>
                      <a:schemeClr val="bg1"/>
                    </a:solidFill>
                  </a:rPr>
                  <a:t>Softmax</a:t>
                </a:r>
                <a:endParaRPr lang="en-US" sz="1000" b="1">
                  <a:solidFill>
                    <a:schemeClr val="bg1"/>
                  </a:solidFill>
                </a:endParaRPr>
              </a:p>
            </p:txBody>
          </p:sp>
        </p:grpSp>
        <p:sp>
          <p:nvSpPr>
            <p:cNvPr id="85" name="TextBox 84">
              <a:extLst>
                <a:ext uri="{FF2B5EF4-FFF2-40B4-BE49-F238E27FC236}">
                  <a16:creationId xmlns:a16="http://schemas.microsoft.com/office/drawing/2014/main" id="{E16D0FD2-F274-4D92-B868-08C43EAF706F}"/>
                </a:ext>
              </a:extLst>
            </p:cNvPr>
            <p:cNvSpPr txBox="1"/>
            <p:nvPr/>
          </p:nvSpPr>
          <p:spPr>
            <a:xfrm>
              <a:off x="9581618" y="4496833"/>
              <a:ext cx="1951971" cy="307777"/>
            </a:xfrm>
            <a:prstGeom prst="rect">
              <a:avLst/>
            </a:prstGeom>
            <a:noFill/>
          </p:spPr>
          <p:txBody>
            <a:bodyPr wrap="square" rtlCol="0">
              <a:spAutoFit/>
            </a:bodyPr>
            <a:lstStyle/>
            <a:p>
              <a:pPr algn="ctr"/>
              <a:r>
                <a:rPr lang="en-US" sz="1400"/>
                <a:t>C</a:t>
              </a:r>
              <a:r>
                <a:rPr lang="en-US" altLang="zh-CN" sz="1400"/>
                <a:t>ross Entropy</a:t>
              </a:r>
              <a:r>
                <a:rPr lang="en-US" sz="1400"/>
                <a:t> Loss</a:t>
              </a:r>
            </a:p>
          </p:txBody>
        </p:sp>
        <p:sp>
          <p:nvSpPr>
            <p:cNvPr id="86" name="Arrow: Down 85">
              <a:extLst>
                <a:ext uri="{FF2B5EF4-FFF2-40B4-BE49-F238E27FC236}">
                  <a16:creationId xmlns:a16="http://schemas.microsoft.com/office/drawing/2014/main" id="{FC8DF15D-4AEE-488A-9DD4-952B22E00982}"/>
                </a:ext>
              </a:extLst>
            </p:cNvPr>
            <p:cNvSpPr/>
            <p:nvPr/>
          </p:nvSpPr>
          <p:spPr>
            <a:xfrm rot="10800000">
              <a:off x="10483217" y="4915802"/>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B397E001-9806-442A-9C7F-8185834B2FF1}"/>
                </a:ext>
              </a:extLst>
            </p:cNvPr>
            <p:cNvGrpSpPr/>
            <p:nvPr/>
          </p:nvGrpSpPr>
          <p:grpSpPr>
            <a:xfrm>
              <a:off x="9815120" y="5189476"/>
              <a:ext cx="1568569" cy="679650"/>
              <a:chOff x="3316145" y="3455742"/>
              <a:chExt cx="1568569" cy="679650"/>
            </a:xfrm>
          </p:grpSpPr>
          <p:sp>
            <p:nvSpPr>
              <p:cNvPr id="91" name="Rectangle: Rounded Corners 90">
                <a:extLst>
                  <a:ext uri="{FF2B5EF4-FFF2-40B4-BE49-F238E27FC236}">
                    <a16:creationId xmlns:a16="http://schemas.microsoft.com/office/drawing/2014/main" id="{4B669B93-B959-44AB-8194-CC63C4D5FC01}"/>
                  </a:ext>
                </a:extLst>
              </p:cNvPr>
              <p:cNvSpPr/>
              <p:nvPr/>
            </p:nvSpPr>
            <p:spPr>
              <a:xfrm>
                <a:off x="3316145" y="3455742"/>
                <a:ext cx="1554238" cy="67965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2" name="TextBox 91">
                <a:extLst>
                  <a:ext uri="{FF2B5EF4-FFF2-40B4-BE49-F238E27FC236}">
                    <a16:creationId xmlns:a16="http://schemas.microsoft.com/office/drawing/2014/main" id="{C5859A78-E56B-4BF4-8EAC-BC20AA073A77}"/>
                  </a:ext>
                </a:extLst>
              </p:cNvPr>
              <p:cNvSpPr txBox="1"/>
              <p:nvPr/>
            </p:nvSpPr>
            <p:spPr>
              <a:xfrm>
                <a:off x="3330475" y="3465156"/>
                <a:ext cx="1554239" cy="646331"/>
              </a:xfrm>
              <a:prstGeom prst="rect">
                <a:avLst/>
              </a:prstGeom>
              <a:noFill/>
            </p:spPr>
            <p:txBody>
              <a:bodyPr wrap="square" rtlCol="0">
                <a:spAutoFit/>
              </a:bodyPr>
              <a:lstStyle/>
              <a:p>
                <a:pPr algn="ctr"/>
                <a:r>
                  <a:rPr lang="en-US" b="1"/>
                  <a:t>P</a:t>
                </a:r>
                <a:r>
                  <a:rPr lang="en-US" altLang="zh-CN" b="1"/>
                  <a:t>redicted</a:t>
                </a:r>
                <a:endParaRPr lang="en-US" b="1"/>
              </a:p>
              <a:p>
                <a:pPr algn="ctr"/>
                <a:r>
                  <a:rPr lang="en-US" b="1"/>
                  <a:t>Labels</a:t>
                </a:r>
              </a:p>
            </p:txBody>
          </p:sp>
        </p:grpSp>
        <p:cxnSp>
          <p:nvCxnSpPr>
            <p:cNvPr id="88" name="Connector: Elbow 87">
              <a:extLst>
                <a:ext uri="{FF2B5EF4-FFF2-40B4-BE49-F238E27FC236}">
                  <a16:creationId xmlns:a16="http://schemas.microsoft.com/office/drawing/2014/main" id="{0D29BF10-C20A-4C2C-91F2-529015E59D4F}"/>
                </a:ext>
              </a:extLst>
            </p:cNvPr>
            <p:cNvCxnSpPr>
              <a:cxnSpLocks/>
              <a:stCxn id="74" idx="2"/>
              <a:endCxn id="91" idx="2"/>
            </p:cNvCxnSpPr>
            <p:nvPr/>
          </p:nvCxnSpPr>
          <p:spPr>
            <a:xfrm rot="5400000" flipH="1" flipV="1">
              <a:off x="8639057" y="3941288"/>
              <a:ext cx="25343" cy="3881020"/>
            </a:xfrm>
            <a:prstGeom prst="bentConnector3">
              <a:avLst>
                <a:gd name="adj1" fmla="val -61442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C51F18E7-9189-4197-91DF-0E73D25BCED5}"/>
                </a:ext>
              </a:extLst>
            </p:cNvPr>
            <p:cNvSpPr/>
            <p:nvPr/>
          </p:nvSpPr>
          <p:spPr>
            <a:xfrm>
              <a:off x="7444484" y="4442876"/>
              <a:ext cx="4030395" cy="43944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02D9F7B-25E0-4063-8470-4FB90AB91160}"/>
                </a:ext>
              </a:extLst>
            </p:cNvPr>
            <p:cNvSpPr txBox="1"/>
            <p:nvPr/>
          </p:nvSpPr>
          <p:spPr>
            <a:xfrm>
              <a:off x="8895636" y="4179780"/>
              <a:ext cx="1222870" cy="276999"/>
            </a:xfrm>
            <a:prstGeom prst="rect">
              <a:avLst/>
            </a:prstGeom>
            <a:noFill/>
          </p:spPr>
          <p:txBody>
            <a:bodyPr wrap="square" rtlCol="0">
              <a:spAutoFit/>
            </a:bodyPr>
            <a:lstStyle/>
            <a:p>
              <a:r>
                <a:rPr lang="en-US" sz="1200" b="1" i="1">
                  <a:solidFill>
                    <a:schemeClr val="accent2"/>
                  </a:solidFill>
                </a:rPr>
                <a:t>Combination</a:t>
              </a:r>
            </a:p>
          </p:txBody>
        </p:sp>
      </p:grpSp>
      <p:sp>
        <p:nvSpPr>
          <p:cNvPr id="103" name="Rectangle: Rounded Corners 102">
            <a:extLst>
              <a:ext uri="{FF2B5EF4-FFF2-40B4-BE49-F238E27FC236}">
                <a16:creationId xmlns:a16="http://schemas.microsoft.com/office/drawing/2014/main" id="{39FC8882-9FE4-4018-8195-D00D23B3EF1B}"/>
              </a:ext>
            </a:extLst>
          </p:cNvPr>
          <p:cNvSpPr/>
          <p:nvPr/>
        </p:nvSpPr>
        <p:spPr>
          <a:xfrm>
            <a:off x="9680470" y="3446482"/>
            <a:ext cx="1568569" cy="6463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Ground-truth</a:t>
            </a:r>
          </a:p>
        </p:txBody>
      </p:sp>
      <p:sp>
        <p:nvSpPr>
          <p:cNvPr id="104" name="Arrow: Down 103">
            <a:extLst>
              <a:ext uri="{FF2B5EF4-FFF2-40B4-BE49-F238E27FC236}">
                <a16:creationId xmlns:a16="http://schemas.microsoft.com/office/drawing/2014/main" id="{55A99257-5F1A-4BB5-8618-61F9F36F3515}"/>
              </a:ext>
            </a:extLst>
          </p:cNvPr>
          <p:cNvSpPr/>
          <p:nvPr/>
        </p:nvSpPr>
        <p:spPr>
          <a:xfrm>
            <a:off x="10372318" y="4181350"/>
            <a:ext cx="207980" cy="199237"/>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DBF11201-5FE9-4350-9D7E-EF5835D8B0E4}"/>
                  </a:ext>
                </a:extLst>
              </p:cNvPr>
              <p:cNvSpPr txBox="1">
                <a:spLocks/>
              </p:cNvSpPr>
              <p:nvPr/>
            </p:nvSpPr>
            <p:spPr>
              <a:xfrm>
                <a:off x="274959" y="1908610"/>
                <a:ext cx="11917041" cy="46132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𝐿𝑜𝑠𝑠</m:t>
                      </m:r>
                      <m:r>
                        <a:rPr lang="en-US" altLang="zh-CN" sz="1800" i="1" smtClean="0">
                          <a:latin typeface="Cambria Math" panose="02040503050406030204" pitchFamily="18" charset="0"/>
                        </a:rPr>
                        <m:t>=</m:t>
                      </m:r>
                      <m:r>
                        <a:rPr lang="zh-CN" altLang="en-US" sz="1800" i="1" smtClean="0">
                          <a:latin typeface="Cambria Math" panose="02040503050406030204" pitchFamily="18" charset="0"/>
                        </a:rPr>
                        <m:t>𝛼</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𝑊</m:t>
                              </m:r>
                            </m:e>
                            <m:sub>
                              <m:r>
                                <a:rPr lang="en-US" altLang="zh-CN" sz="1800" b="0" i="1" smtClean="0">
                                  <a:latin typeface="Cambria Math" panose="02040503050406030204" pitchFamily="18" charset="0"/>
                                </a:rPr>
                                <m:t>𝑠𝑜𝑓𝑡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𝑢𝑛𝑙𝑎𝑏𝑒𝑙</m:t>
                              </m:r>
                            </m:sub>
                          </m:sSub>
                          <m:r>
                            <a:rPr lang="en-US" altLang="zh-CN" sz="1800" b="0" i="1" smtClean="0">
                              <a:latin typeface="Cambria Math" panose="02040503050406030204" pitchFamily="18" charset="0"/>
                            </a:rPr>
                            <m:t>𝑀𝑆𝐸</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𝑄</m:t>
                                  </m:r>
                                </m:e>
                              </m:d>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𝑄</m:t>
                                  </m:r>
                                </m:e>
                              </m:d>
                            </m:e>
                          </m:d>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𝛼</m:t>
                          </m:r>
                        </m:e>
                      </m:d>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𝑠𝑜𝑓𝑡</m:t>
                          </m:r>
                          <m:r>
                            <a:rPr lang="en-US" altLang="zh-CN" sz="1800" i="1">
                              <a:latin typeface="Cambria Math" panose="02040503050406030204" pitchFamily="18" charset="0"/>
                            </a:rPr>
                            <m:t>−</m:t>
                          </m:r>
                          <m:r>
                            <a:rPr lang="en-US" altLang="zh-CN" sz="1800" i="1">
                              <a:latin typeface="Cambria Math" panose="02040503050406030204" pitchFamily="18" charset="0"/>
                            </a:rPr>
                            <m:t>𝑙𝑎𝑏𝑒𝑙</m:t>
                          </m:r>
                        </m:sub>
                      </m:sSub>
                      <m:r>
                        <a:rPr lang="en-US" altLang="zh-CN" sz="1800" i="1">
                          <a:latin typeface="Cambria Math" panose="02040503050406030204" pitchFamily="18" charset="0"/>
                        </a:rPr>
                        <m:t>𝑀𝑆𝐸</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𝑇</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𝑄</m:t>
                              </m:r>
                            </m:e>
                          </m:d>
                          <m:r>
                            <a:rPr lang="en-US" altLang="zh-CN" sz="1800" i="1">
                              <a:latin typeface="Cambria Math" panose="02040503050406030204" pitchFamily="18" charset="0"/>
                            </a:rPr>
                            <m:t>, </m:t>
                          </m:r>
                          <m:r>
                            <a:rPr lang="en-US" altLang="zh-CN" sz="1800" i="1">
                              <a:latin typeface="Cambria Math" panose="02040503050406030204" pitchFamily="18" charset="0"/>
                            </a:rPr>
                            <m:t>𝑆</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𝑄</m:t>
                              </m:r>
                            </m:e>
                          </m:d>
                        </m:e>
                      </m:d>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𝑊</m:t>
                          </m:r>
                        </m:e>
                        <m:sub>
                          <m:r>
                            <a:rPr lang="en-US" altLang="zh-CN" sz="1800" b="0" i="1" smtClean="0">
                              <a:latin typeface="Cambria Math" panose="02040503050406030204" pitchFamily="18" charset="0"/>
                            </a:rPr>
                            <m:t>h𝑎𝑟𝑑</m:t>
                          </m:r>
                          <m:r>
                            <a:rPr lang="en-US" altLang="zh-CN" sz="1800" i="1">
                              <a:latin typeface="Cambria Math" panose="02040503050406030204" pitchFamily="18" charset="0"/>
                            </a:rPr>
                            <m:t>−</m:t>
                          </m:r>
                          <m:r>
                            <a:rPr lang="en-US" altLang="zh-CN" sz="1800" i="1">
                              <a:latin typeface="Cambria Math" panose="02040503050406030204" pitchFamily="18" charset="0"/>
                            </a:rPr>
                            <m:t>𝑙𝑎𝑏𝑒𝑙</m:t>
                          </m:r>
                        </m:sub>
                      </m:sSub>
                      <m:r>
                        <a:rPr lang="en-US" altLang="zh-CN" sz="1800" b="0" i="1" smtClean="0">
                          <a:latin typeface="Cambria Math" panose="02040503050406030204" pitchFamily="18" charset="0"/>
                        </a:rPr>
                        <m:t>𝐶𝐸</m:t>
                      </m:r>
                      <m:d>
                        <m:dPr>
                          <m:ctrlPr>
                            <a:rPr lang="en-US" altLang="zh-CN" sz="1800" i="1">
                              <a:latin typeface="Cambria Math" panose="02040503050406030204" pitchFamily="18" charset="0"/>
                            </a:rPr>
                          </m:ctrlPr>
                        </m:dPr>
                        <m:e>
                          <m:r>
                            <a:rPr lang="en-US" altLang="zh-CN" sz="1800" b="0" i="1" smtClean="0">
                              <a:latin typeface="Cambria Math" panose="02040503050406030204" pitchFamily="18" charset="0"/>
                            </a:rPr>
                            <m:t>𝐺</m:t>
                          </m:r>
                          <m:r>
                            <a:rPr lang="en-US" altLang="zh-CN" sz="1800" b="0" i="1" smtClean="0">
                              <a:latin typeface="Cambria Math" panose="02040503050406030204" pitchFamily="18" charset="0"/>
                            </a:rPr>
                            <m:t>, </m:t>
                          </m:r>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𝑆</m:t>
                              </m:r>
                            </m:e>
                            <m:sup>
                              <m:r>
                                <a:rPr lang="en-US" altLang="zh-CN" sz="1800" b="0" i="1" smtClean="0">
                                  <a:latin typeface="Cambria Math" panose="02040503050406030204" pitchFamily="18" charset="0"/>
                                </a:rPr>
                                <m:t>′</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𝑄</m:t>
                              </m:r>
                            </m:e>
                          </m:d>
                        </m:e>
                      </m:d>
                      <m:r>
                        <a:rPr lang="en-US" altLang="zh-CN" sz="1800" b="0" i="1" smtClean="0">
                          <a:latin typeface="Cambria Math" panose="02040503050406030204" pitchFamily="18" charset="0"/>
                        </a:rPr>
                        <m:t>)</m:t>
                      </m:r>
                    </m:oMath>
                  </m:oMathPara>
                </a14:m>
                <a:endParaRPr lang="en-US" altLang="zh-CN" sz="1800" b="0" i="1">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𝛼</m:t>
                      </m:r>
                      <m:r>
                        <a:rPr lang="en-US" altLang="zh-CN" sz="1800" b="0" i="1" smtClean="0">
                          <a:latin typeface="Cambria Math" panose="02040503050406030204" pitchFamily="18" charset="0"/>
                        </a:rPr>
                        <m:t>=1 </m:t>
                      </m:r>
                      <m:r>
                        <a:rPr lang="en-US" altLang="zh-CN" sz="1800" b="0" i="1" smtClean="0">
                          <a:latin typeface="Cambria Math" panose="02040503050406030204" pitchFamily="18" charset="0"/>
                        </a:rPr>
                        <m:t>𝑖𝑓</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𝑄</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𝑖𝑠</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𝑢𝑛𝑙𝑎𝑏𝑒𝑙𝑒𝑑</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𝑒𝑙𝑠𝑒</m:t>
                      </m:r>
                      <m:r>
                        <a:rPr lang="en-US" altLang="zh-CN" sz="1800" b="0" i="1" smtClean="0">
                          <a:latin typeface="Cambria Math" panose="02040503050406030204" pitchFamily="18" charset="0"/>
                        </a:rPr>
                        <m:t> 0</m:t>
                      </m:r>
                    </m:oMath>
                  </m:oMathPara>
                </a14:m>
                <a:endParaRPr lang="en-US" altLang="zh-CN" sz="1800">
                  <a:ea typeface="等线"/>
                  <a:cs typeface="Calibri"/>
                </a:endParaRPr>
              </a:p>
            </p:txBody>
          </p:sp>
        </mc:Choice>
        <mc:Fallback xmlns="">
          <p:sp>
            <p:nvSpPr>
              <p:cNvPr id="2" name="Content Placeholder 2">
                <a:extLst>
                  <a:ext uri="{FF2B5EF4-FFF2-40B4-BE49-F238E27FC236}">
                    <a16:creationId xmlns:a16="http://schemas.microsoft.com/office/drawing/2014/main" id="{DBF11201-5FE9-4350-9D7E-EF5835D8B0E4}"/>
                  </a:ext>
                </a:extLst>
              </p:cNvPr>
              <p:cNvSpPr txBox="1">
                <a:spLocks noRot="1" noChangeAspect="1" noMove="1" noResize="1" noEditPoints="1" noAdjustHandles="1" noChangeArrowheads="1" noChangeShapeType="1" noTextEdit="1"/>
              </p:cNvSpPr>
              <p:nvPr/>
            </p:nvSpPr>
            <p:spPr>
              <a:xfrm>
                <a:off x="274959" y="1908610"/>
                <a:ext cx="11917041" cy="461320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385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Semi-supervised Learning in Knowledge Distillation</a:t>
            </a:r>
          </a:p>
        </p:txBody>
      </p:sp>
      <p:graphicFrame>
        <p:nvGraphicFramePr>
          <p:cNvPr id="2" name="Table 2">
            <a:extLst>
              <a:ext uri="{FF2B5EF4-FFF2-40B4-BE49-F238E27FC236}">
                <a16:creationId xmlns:a16="http://schemas.microsoft.com/office/drawing/2014/main" id="{2DE151C2-2FF0-49E6-B0DB-38F6798AE203}"/>
              </a:ext>
            </a:extLst>
          </p:cNvPr>
          <p:cNvGraphicFramePr>
            <a:graphicFrameLocks noGrp="1"/>
          </p:cNvGraphicFramePr>
          <p:nvPr>
            <p:extLst>
              <p:ext uri="{D42A27DB-BD31-4B8C-83A1-F6EECF244321}">
                <p14:modId xmlns:p14="http://schemas.microsoft.com/office/powerpoint/2010/main" val="2753553634"/>
              </p:ext>
            </p:extLst>
          </p:nvPr>
        </p:nvGraphicFramePr>
        <p:xfrm>
          <a:off x="1497095" y="1858655"/>
          <a:ext cx="8128002" cy="34848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451996387"/>
                    </a:ext>
                  </a:extLst>
                </a:gridCol>
                <a:gridCol w="1354667">
                  <a:extLst>
                    <a:ext uri="{9D8B030D-6E8A-4147-A177-3AD203B41FA5}">
                      <a16:colId xmlns:a16="http://schemas.microsoft.com/office/drawing/2014/main" val="3096986338"/>
                    </a:ext>
                  </a:extLst>
                </a:gridCol>
                <a:gridCol w="1354667">
                  <a:extLst>
                    <a:ext uri="{9D8B030D-6E8A-4147-A177-3AD203B41FA5}">
                      <a16:colId xmlns:a16="http://schemas.microsoft.com/office/drawing/2014/main" val="1876817805"/>
                    </a:ext>
                  </a:extLst>
                </a:gridCol>
                <a:gridCol w="1354667">
                  <a:extLst>
                    <a:ext uri="{9D8B030D-6E8A-4147-A177-3AD203B41FA5}">
                      <a16:colId xmlns:a16="http://schemas.microsoft.com/office/drawing/2014/main" val="1501707139"/>
                    </a:ext>
                  </a:extLst>
                </a:gridCol>
                <a:gridCol w="1354667">
                  <a:extLst>
                    <a:ext uri="{9D8B030D-6E8A-4147-A177-3AD203B41FA5}">
                      <a16:colId xmlns:a16="http://schemas.microsoft.com/office/drawing/2014/main" val="1736485360"/>
                    </a:ext>
                  </a:extLst>
                </a:gridCol>
                <a:gridCol w="1354667">
                  <a:extLst>
                    <a:ext uri="{9D8B030D-6E8A-4147-A177-3AD203B41FA5}">
                      <a16:colId xmlns:a16="http://schemas.microsoft.com/office/drawing/2014/main" val="795336042"/>
                    </a:ext>
                  </a:extLst>
                </a:gridCol>
              </a:tblGrid>
              <a:tr h="370840">
                <a:tc>
                  <a:txBody>
                    <a:bodyPr/>
                    <a:lstStyle/>
                    <a:p>
                      <a:pPr algn="ctr"/>
                      <a:r>
                        <a:rPr lang="en-US" sz="1400"/>
                        <a:t>Domain</a:t>
                      </a:r>
                    </a:p>
                  </a:txBody>
                  <a:tcPr anchor="ctr"/>
                </a:tc>
                <a:tc>
                  <a:txBody>
                    <a:bodyPr/>
                    <a:lstStyle/>
                    <a:p>
                      <a:pPr algn="ctr"/>
                      <a:r>
                        <a:rPr lang="en-US" sz="1400"/>
                        <a:t>Task</a:t>
                      </a:r>
                    </a:p>
                  </a:txBody>
                  <a:tcPr anchor="ctr"/>
                </a:tc>
                <a:tc>
                  <a:txBody>
                    <a:bodyPr/>
                    <a:lstStyle/>
                    <a:p>
                      <a:pPr algn="ctr"/>
                      <a:r>
                        <a:rPr lang="en-US" altLang="zh-CN" sz="1400"/>
                        <a:t>No unlabeled data</a:t>
                      </a:r>
                      <a:endParaRPr lang="en-US" sz="14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err="1"/>
                        <a:t>FR_trans</a:t>
                      </a:r>
                      <a:endParaRPr lang="en-US" sz="1400"/>
                    </a:p>
                  </a:txBody>
                  <a:tcPr anchor="ctr"/>
                </a:tc>
                <a:tc>
                  <a:txBody>
                    <a:bodyPr/>
                    <a:lstStyle/>
                    <a:p>
                      <a:pPr algn="ctr"/>
                      <a:r>
                        <a:rPr lang="en-US" sz="1400"/>
                        <a:t>FR</a:t>
                      </a:r>
                    </a:p>
                  </a:txBody>
                  <a:tcPr anchor="ctr"/>
                </a:tc>
                <a:tc>
                  <a:txBody>
                    <a:bodyPr/>
                    <a:lstStyle/>
                    <a:p>
                      <a:pPr algn="ctr"/>
                      <a:r>
                        <a:rPr lang="en-US" sz="1400"/>
                        <a:t>FR + </a:t>
                      </a:r>
                      <a:r>
                        <a:rPr lang="en-US" sz="1400" err="1"/>
                        <a:t>FR_trans</a:t>
                      </a:r>
                      <a:endParaRPr lang="en-US" sz="1400"/>
                    </a:p>
                  </a:txBody>
                  <a:tcPr anchor="ctr"/>
                </a:tc>
                <a:extLst>
                  <a:ext uri="{0D108BD9-81ED-4DB2-BD59-A6C34878D82A}">
                    <a16:rowId xmlns:a16="http://schemas.microsoft.com/office/drawing/2014/main" val="4190643506"/>
                  </a:ext>
                </a:extLst>
              </a:tr>
              <a:tr h="370840">
                <a:tc rowSpan="2">
                  <a:txBody>
                    <a:bodyPr/>
                    <a:lstStyle/>
                    <a:p>
                      <a:pPr algn="ctr"/>
                      <a:r>
                        <a:rPr lang="en-US" sz="1400"/>
                        <a:t>Files</a:t>
                      </a:r>
                    </a:p>
                  </a:txBody>
                  <a:tcPr anchor="ctr"/>
                </a:tc>
                <a:tc>
                  <a:txBody>
                    <a:bodyPr/>
                    <a:lstStyle/>
                    <a:p>
                      <a:pPr algn="ctr"/>
                      <a:r>
                        <a:rPr lang="en-US" sz="1400"/>
                        <a:t>Intent</a:t>
                      </a:r>
                    </a:p>
                  </a:txBody>
                  <a:tcPr anchor="ctr"/>
                </a:tc>
                <a:tc>
                  <a:txBody>
                    <a:bodyPr/>
                    <a:lstStyle/>
                    <a:p>
                      <a:pPr algn="ctr"/>
                      <a:r>
                        <a:rPr lang="en-US" sz="1400"/>
                        <a:t>86.1</a:t>
                      </a:r>
                    </a:p>
                  </a:txBody>
                  <a:tcPr anchor="ctr"/>
                </a:tc>
                <a:tc>
                  <a:txBody>
                    <a:bodyPr/>
                    <a:lstStyle/>
                    <a:p>
                      <a:pPr algn="ctr"/>
                      <a:r>
                        <a:rPr lang="en-US" sz="1400"/>
                        <a:t>91.4</a:t>
                      </a:r>
                    </a:p>
                  </a:txBody>
                  <a:tcPr anchor="ctr"/>
                </a:tc>
                <a:tc>
                  <a:txBody>
                    <a:bodyPr/>
                    <a:lstStyle/>
                    <a:p>
                      <a:pPr algn="ctr"/>
                      <a:r>
                        <a:rPr lang="en-US" sz="1400">
                          <a:highlight>
                            <a:srgbClr val="FFFF00"/>
                          </a:highlight>
                        </a:rPr>
                        <a:t>92.9</a:t>
                      </a:r>
                    </a:p>
                  </a:txBody>
                  <a:tcPr anchor="ctr"/>
                </a:tc>
                <a:tc>
                  <a:txBody>
                    <a:bodyPr/>
                    <a:lstStyle/>
                    <a:p>
                      <a:pPr algn="ctr"/>
                      <a:r>
                        <a:rPr lang="en-US" sz="1400"/>
                        <a:t>92.4</a:t>
                      </a:r>
                    </a:p>
                  </a:txBody>
                  <a:tcPr anchor="ctr"/>
                </a:tc>
                <a:extLst>
                  <a:ext uri="{0D108BD9-81ED-4DB2-BD59-A6C34878D82A}">
                    <a16:rowId xmlns:a16="http://schemas.microsoft.com/office/drawing/2014/main" val="3595764631"/>
                  </a:ext>
                </a:extLst>
              </a:tr>
              <a:tr h="370840">
                <a:tc vMerge="1">
                  <a:txBody>
                    <a:bodyPr/>
                    <a:lstStyle/>
                    <a:p>
                      <a:pPr algn="ctr"/>
                      <a:endParaRPr lang="en-US" sz="1400"/>
                    </a:p>
                  </a:txBody>
                  <a:tcPr anchor="ctr"/>
                </a:tc>
                <a:tc>
                  <a:txBody>
                    <a:bodyPr/>
                    <a:lstStyle/>
                    <a:p>
                      <a:pPr algn="ctr"/>
                      <a:r>
                        <a:rPr lang="en-US" sz="1400"/>
                        <a:t>Slot</a:t>
                      </a:r>
                    </a:p>
                  </a:txBody>
                  <a:tcPr anchor="ctr"/>
                </a:tc>
                <a:tc>
                  <a:txBody>
                    <a:bodyPr/>
                    <a:lstStyle/>
                    <a:p>
                      <a:pPr algn="ctr"/>
                      <a:r>
                        <a:rPr lang="en-US" sz="1400"/>
                        <a:t>73.5</a:t>
                      </a:r>
                    </a:p>
                  </a:txBody>
                  <a:tcPr anchor="ctr"/>
                </a:tc>
                <a:tc>
                  <a:txBody>
                    <a:bodyPr/>
                    <a:lstStyle/>
                    <a:p>
                      <a:pPr algn="ctr"/>
                      <a:r>
                        <a:rPr lang="en-US" sz="1400"/>
                        <a:t>75</a:t>
                      </a:r>
                    </a:p>
                  </a:txBody>
                  <a:tcPr anchor="ctr"/>
                </a:tc>
                <a:tc>
                  <a:txBody>
                    <a:bodyPr/>
                    <a:lstStyle/>
                    <a:p>
                      <a:pPr algn="ctr"/>
                      <a:r>
                        <a:rPr lang="en-US" sz="1400">
                          <a:highlight>
                            <a:srgbClr val="FFFF00"/>
                          </a:highlight>
                        </a:rPr>
                        <a:t>78.3</a:t>
                      </a:r>
                    </a:p>
                  </a:txBody>
                  <a:tcPr anchor="ctr"/>
                </a:tc>
                <a:tc>
                  <a:txBody>
                    <a:bodyPr/>
                    <a:lstStyle/>
                    <a:p>
                      <a:pPr algn="ctr"/>
                      <a:r>
                        <a:rPr lang="en-US" sz="1400"/>
                        <a:t>74.3</a:t>
                      </a:r>
                    </a:p>
                  </a:txBody>
                  <a:tcPr anchor="ctr"/>
                </a:tc>
                <a:extLst>
                  <a:ext uri="{0D108BD9-81ED-4DB2-BD59-A6C34878D82A}">
                    <a16:rowId xmlns:a16="http://schemas.microsoft.com/office/drawing/2014/main" val="2364393943"/>
                  </a:ext>
                </a:extLst>
              </a:tr>
              <a:tr h="370840">
                <a:tc rowSpan="2">
                  <a:txBody>
                    <a:bodyPr/>
                    <a:lstStyle/>
                    <a:p>
                      <a:pPr algn="ctr"/>
                      <a:r>
                        <a:rPr lang="en-US" sz="1400" err="1"/>
                        <a:t>InMeeting</a:t>
                      </a:r>
                      <a:endParaRPr lang="en-US" sz="1400"/>
                    </a:p>
                  </a:txBody>
                  <a:tcPr anchor="ctr"/>
                </a:tc>
                <a:tc>
                  <a:txBody>
                    <a:bodyPr/>
                    <a:lstStyle/>
                    <a:p>
                      <a:pPr algn="ctr"/>
                      <a:r>
                        <a:rPr lang="en-US" sz="1400"/>
                        <a:t>Intent</a:t>
                      </a:r>
                    </a:p>
                  </a:txBody>
                  <a:tcPr anchor="ctr"/>
                </a:tc>
                <a:tc>
                  <a:txBody>
                    <a:bodyPr/>
                    <a:lstStyle/>
                    <a:p>
                      <a:pPr algn="ctr"/>
                      <a:r>
                        <a:rPr lang="en-US" sz="1400"/>
                        <a:t>89.4</a:t>
                      </a:r>
                    </a:p>
                  </a:txBody>
                  <a:tcPr anchor="ctr"/>
                </a:tc>
                <a:tc>
                  <a:txBody>
                    <a:bodyPr/>
                    <a:lstStyle/>
                    <a:p>
                      <a:pPr algn="ctr"/>
                      <a:r>
                        <a:rPr lang="en-US" sz="1400"/>
                        <a:t>87.5</a:t>
                      </a:r>
                    </a:p>
                  </a:txBody>
                  <a:tcPr anchor="ctr"/>
                </a:tc>
                <a:tc>
                  <a:txBody>
                    <a:bodyPr/>
                    <a:lstStyle/>
                    <a:p>
                      <a:pPr algn="ctr"/>
                      <a:r>
                        <a:rPr lang="en-US" sz="1400">
                          <a:highlight>
                            <a:srgbClr val="FFFF00"/>
                          </a:highlight>
                        </a:rPr>
                        <a:t>91.7</a:t>
                      </a:r>
                    </a:p>
                  </a:txBody>
                  <a:tcPr anchor="ctr"/>
                </a:tc>
                <a:tc>
                  <a:txBody>
                    <a:bodyPr/>
                    <a:lstStyle/>
                    <a:p>
                      <a:pPr algn="ctr"/>
                      <a:r>
                        <a:rPr lang="en-US" sz="1400"/>
                        <a:t>89.4</a:t>
                      </a:r>
                    </a:p>
                  </a:txBody>
                  <a:tcPr anchor="ctr"/>
                </a:tc>
                <a:extLst>
                  <a:ext uri="{0D108BD9-81ED-4DB2-BD59-A6C34878D82A}">
                    <a16:rowId xmlns:a16="http://schemas.microsoft.com/office/drawing/2014/main" val="3720823850"/>
                  </a:ext>
                </a:extLst>
              </a:tr>
              <a:tr h="370840">
                <a:tc vMerge="1">
                  <a:txBody>
                    <a:bodyPr/>
                    <a:lstStyle/>
                    <a:p>
                      <a:pPr algn="ctr"/>
                      <a:endParaRPr lang="en-US" sz="1400"/>
                    </a:p>
                  </a:txBody>
                  <a:tcPr anchor="ctr"/>
                </a:tc>
                <a:tc>
                  <a:txBody>
                    <a:bodyPr/>
                    <a:lstStyle/>
                    <a:p>
                      <a:pPr algn="ctr"/>
                      <a:r>
                        <a:rPr lang="en-US" sz="1400"/>
                        <a:t>Slot</a:t>
                      </a:r>
                    </a:p>
                  </a:txBody>
                  <a:tcPr anchor="ctr"/>
                </a:tc>
                <a:tc>
                  <a:txBody>
                    <a:bodyPr/>
                    <a:lstStyle/>
                    <a:p>
                      <a:pPr algn="ctr"/>
                      <a:r>
                        <a:rPr lang="en-US" sz="1400"/>
                        <a:t>80.7</a:t>
                      </a:r>
                    </a:p>
                  </a:txBody>
                  <a:tcPr anchor="ctr"/>
                </a:tc>
                <a:tc>
                  <a:txBody>
                    <a:bodyPr/>
                    <a:lstStyle/>
                    <a:p>
                      <a:pPr algn="ctr"/>
                      <a:r>
                        <a:rPr lang="en-US" sz="1400"/>
                        <a:t>81.2</a:t>
                      </a:r>
                    </a:p>
                  </a:txBody>
                  <a:tcPr anchor="ctr"/>
                </a:tc>
                <a:tc>
                  <a:txBody>
                    <a:bodyPr/>
                    <a:lstStyle/>
                    <a:p>
                      <a:pPr algn="ctr"/>
                      <a:r>
                        <a:rPr lang="en-US" sz="1400">
                          <a:highlight>
                            <a:srgbClr val="FFFF00"/>
                          </a:highlight>
                        </a:rPr>
                        <a:t>83.5</a:t>
                      </a:r>
                    </a:p>
                  </a:txBody>
                  <a:tcPr anchor="ctr"/>
                </a:tc>
                <a:tc>
                  <a:txBody>
                    <a:bodyPr/>
                    <a:lstStyle/>
                    <a:p>
                      <a:pPr algn="ctr"/>
                      <a:r>
                        <a:rPr lang="en-US" sz="1400"/>
                        <a:t>81.2</a:t>
                      </a:r>
                    </a:p>
                  </a:txBody>
                  <a:tcPr anchor="ctr"/>
                </a:tc>
                <a:extLst>
                  <a:ext uri="{0D108BD9-81ED-4DB2-BD59-A6C34878D82A}">
                    <a16:rowId xmlns:a16="http://schemas.microsoft.com/office/drawing/2014/main" val="585193628"/>
                  </a:ext>
                </a:extLst>
              </a:tr>
              <a:tr h="370840">
                <a:tc rowSpan="2">
                  <a:txBody>
                    <a:bodyPr/>
                    <a:lstStyle/>
                    <a:p>
                      <a:pPr algn="ctr"/>
                      <a:r>
                        <a:rPr lang="en-US" sz="1400" err="1"/>
                        <a:t>TeamsAction</a:t>
                      </a:r>
                      <a:endParaRPr lang="en-US" sz="1400"/>
                    </a:p>
                  </a:txBody>
                  <a:tcPr anchor="ctr"/>
                </a:tc>
                <a:tc>
                  <a:txBody>
                    <a:bodyPr/>
                    <a:lstStyle/>
                    <a:p>
                      <a:pPr algn="ctr"/>
                      <a:r>
                        <a:rPr lang="en-US" sz="1400"/>
                        <a:t>Intent</a:t>
                      </a:r>
                    </a:p>
                  </a:txBody>
                  <a:tcPr anchor="ctr"/>
                </a:tc>
                <a:tc>
                  <a:txBody>
                    <a:bodyPr/>
                    <a:lstStyle/>
                    <a:p>
                      <a:pPr algn="ctr"/>
                      <a:r>
                        <a:rPr lang="en-US" sz="1400"/>
                        <a:t>95.2</a:t>
                      </a:r>
                    </a:p>
                  </a:txBody>
                  <a:tcPr anchor="ctr"/>
                </a:tc>
                <a:tc>
                  <a:txBody>
                    <a:bodyPr/>
                    <a:lstStyle/>
                    <a:p>
                      <a:pPr algn="ctr"/>
                      <a:r>
                        <a:rPr lang="en-US" sz="1400"/>
                        <a:t>96</a:t>
                      </a:r>
                    </a:p>
                  </a:txBody>
                  <a:tcPr anchor="ctr"/>
                </a:tc>
                <a:tc>
                  <a:txBody>
                    <a:bodyPr/>
                    <a:lstStyle/>
                    <a:p>
                      <a:pPr algn="ctr"/>
                      <a:r>
                        <a:rPr lang="en-US" sz="1400"/>
                        <a:t>94.6</a:t>
                      </a:r>
                    </a:p>
                  </a:txBody>
                  <a:tcPr anchor="ctr"/>
                </a:tc>
                <a:tc>
                  <a:txBody>
                    <a:bodyPr/>
                    <a:lstStyle/>
                    <a:p>
                      <a:pPr algn="ctr"/>
                      <a:r>
                        <a:rPr lang="en-US" sz="1400">
                          <a:highlight>
                            <a:srgbClr val="FFFF00"/>
                          </a:highlight>
                        </a:rPr>
                        <a:t>96.4</a:t>
                      </a:r>
                    </a:p>
                  </a:txBody>
                  <a:tcPr anchor="ctr"/>
                </a:tc>
                <a:extLst>
                  <a:ext uri="{0D108BD9-81ED-4DB2-BD59-A6C34878D82A}">
                    <a16:rowId xmlns:a16="http://schemas.microsoft.com/office/drawing/2014/main" val="1787620985"/>
                  </a:ext>
                </a:extLst>
              </a:tr>
              <a:tr h="370840">
                <a:tc vMerge="1">
                  <a:txBody>
                    <a:bodyPr/>
                    <a:lstStyle/>
                    <a:p>
                      <a:pPr algn="ctr"/>
                      <a:endParaRPr lang="en-US" sz="1400"/>
                    </a:p>
                  </a:txBody>
                  <a:tcPr anchor="ctr"/>
                </a:tc>
                <a:tc>
                  <a:txBody>
                    <a:bodyPr/>
                    <a:lstStyle/>
                    <a:p>
                      <a:pPr algn="ctr"/>
                      <a:r>
                        <a:rPr lang="en-US" sz="1400"/>
                        <a:t>Slot</a:t>
                      </a:r>
                    </a:p>
                  </a:txBody>
                  <a:tcPr anchor="ctr"/>
                </a:tc>
                <a:tc>
                  <a:txBody>
                    <a:bodyPr/>
                    <a:lstStyle/>
                    <a:p>
                      <a:pPr algn="ctr"/>
                      <a:r>
                        <a:rPr lang="en-US" sz="1400"/>
                        <a:t>80.5</a:t>
                      </a:r>
                    </a:p>
                  </a:txBody>
                  <a:tcPr anchor="ctr"/>
                </a:tc>
                <a:tc>
                  <a:txBody>
                    <a:bodyPr/>
                    <a:lstStyle/>
                    <a:p>
                      <a:pPr algn="ctr"/>
                      <a:r>
                        <a:rPr lang="en-US" sz="1400"/>
                        <a:t>84</a:t>
                      </a:r>
                    </a:p>
                  </a:txBody>
                  <a:tcPr anchor="ctr"/>
                </a:tc>
                <a:tc>
                  <a:txBody>
                    <a:bodyPr/>
                    <a:lstStyle/>
                    <a:p>
                      <a:pPr algn="ctr"/>
                      <a:r>
                        <a:rPr lang="en-US" sz="1400">
                          <a:highlight>
                            <a:srgbClr val="FFFF00"/>
                          </a:highlight>
                        </a:rPr>
                        <a:t>84.5</a:t>
                      </a:r>
                    </a:p>
                  </a:txBody>
                  <a:tcPr anchor="ctr"/>
                </a:tc>
                <a:tc>
                  <a:txBody>
                    <a:bodyPr/>
                    <a:lstStyle/>
                    <a:p>
                      <a:pPr algn="ctr"/>
                      <a:r>
                        <a:rPr lang="en-US" sz="1400"/>
                        <a:t>83.7</a:t>
                      </a:r>
                    </a:p>
                  </a:txBody>
                  <a:tcPr anchor="ctr"/>
                </a:tc>
                <a:extLst>
                  <a:ext uri="{0D108BD9-81ED-4DB2-BD59-A6C34878D82A}">
                    <a16:rowId xmlns:a16="http://schemas.microsoft.com/office/drawing/2014/main" val="1050627069"/>
                  </a:ext>
                </a:extLst>
              </a:tr>
              <a:tr h="370840">
                <a:tc rowSpan="2">
                  <a:txBody>
                    <a:bodyPr/>
                    <a:lstStyle/>
                    <a:p>
                      <a:pPr algn="ctr"/>
                      <a:r>
                        <a:rPr lang="en-US" sz="1400"/>
                        <a:t>Calendar</a:t>
                      </a:r>
                    </a:p>
                  </a:txBody>
                  <a:tcPr anchor="ctr"/>
                </a:tc>
                <a:tc>
                  <a:txBody>
                    <a:bodyPr/>
                    <a:lstStyle/>
                    <a:p>
                      <a:pPr algn="ctr"/>
                      <a:r>
                        <a:rPr lang="en-US" sz="1400"/>
                        <a:t>Intent</a:t>
                      </a:r>
                    </a:p>
                  </a:txBody>
                  <a:tcPr anchor="ctr"/>
                </a:tc>
                <a:tc>
                  <a:txBody>
                    <a:bodyPr/>
                    <a:lstStyle/>
                    <a:p>
                      <a:pPr algn="ctr"/>
                      <a:r>
                        <a:rPr lang="en-US" sz="1400"/>
                        <a:t>88.7</a:t>
                      </a:r>
                    </a:p>
                  </a:txBody>
                  <a:tcPr anchor="ctr"/>
                </a:tc>
                <a:tc>
                  <a:txBody>
                    <a:bodyPr/>
                    <a:lstStyle/>
                    <a:p>
                      <a:pPr algn="ctr"/>
                      <a:r>
                        <a:rPr lang="en-US" sz="1400"/>
                        <a:t>88.3</a:t>
                      </a:r>
                    </a:p>
                  </a:txBody>
                  <a:tcPr anchor="ctr"/>
                </a:tc>
                <a:tc>
                  <a:txBody>
                    <a:bodyPr/>
                    <a:lstStyle/>
                    <a:p>
                      <a:pPr algn="ctr"/>
                      <a:r>
                        <a:rPr lang="en-US" sz="1400">
                          <a:highlight>
                            <a:srgbClr val="FFFF00"/>
                          </a:highlight>
                        </a:rPr>
                        <a:t>90.8</a:t>
                      </a:r>
                    </a:p>
                  </a:txBody>
                  <a:tcPr anchor="ctr"/>
                </a:tc>
                <a:tc>
                  <a:txBody>
                    <a:bodyPr/>
                    <a:lstStyle/>
                    <a:p>
                      <a:pPr algn="ctr"/>
                      <a:r>
                        <a:rPr lang="en-US" sz="1400"/>
                        <a:t>88.8</a:t>
                      </a:r>
                    </a:p>
                  </a:txBody>
                  <a:tcPr anchor="ctr"/>
                </a:tc>
                <a:extLst>
                  <a:ext uri="{0D108BD9-81ED-4DB2-BD59-A6C34878D82A}">
                    <a16:rowId xmlns:a16="http://schemas.microsoft.com/office/drawing/2014/main" val="4273742955"/>
                  </a:ext>
                </a:extLst>
              </a:tr>
              <a:tr h="370840">
                <a:tc vMerge="1">
                  <a:txBody>
                    <a:bodyPr/>
                    <a:lstStyle/>
                    <a:p>
                      <a:pPr algn="ctr"/>
                      <a:endParaRPr lang="en-US" sz="1400"/>
                    </a:p>
                  </a:txBody>
                  <a:tcPr anchor="ctr"/>
                </a:tc>
                <a:tc>
                  <a:txBody>
                    <a:bodyPr/>
                    <a:lstStyle/>
                    <a:p>
                      <a:pPr algn="ctr"/>
                      <a:r>
                        <a:rPr lang="en-US" sz="1400"/>
                        <a:t>Slot</a:t>
                      </a:r>
                    </a:p>
                  </a:txBody>
                  <a:tcPr anchor="ctr"/>
                </a:tc>
                <a:tc>
                  <a:txBody>
                    <a:bodyPr/>
                    <a:lstStyle/>
                    <a:p>
                      <a:pPr algn="ctr"/>
                      <a:r>
                        <a:rPr lang="en-US" sz="1400"/>
                        <a:t>80.2</a:t>
                      </a:r>
                    </a:p>
                  </a:txBody>
                  <a:tcPr anchor="ctr"/>
                </a:tc>
                <a:tc>
                  <a:txBody>
                    <a:bodyPr/>
                    <a:lstStyle/>
                    <a:p>
                      <a:pPr algn="ctr"/>
                      <a:r>
                        <a:rPr lang="en-US" sz="1400"/>
                        <a:t>80.3</a:t>
                      </a:r>
                    </a:p>
                  </a:txBody>
                  <a:tcPr anchor="ctr"/>
                </a:tc>
                <a:tc>
                  <a:txBody>
                    <a:bodyPr/>
                    <a:lstStyle/>
                    <a:p>
                      <a:pPr algn="ctr"/>
                      <a:r>
                        <a:rPr lang="en-US" sz="1400">
                          <a:highlight>
                            <a:srgbClr val="FFFF00"/>
                          </a:highlight>
                        </a:rPr>
                        <a:t>81.6</a:t>
                      </a:r>
                    </a:p>
                  </a:txBody>
                  <a:tcPr anchor="ctr"/>
                </a:tc>
                <a:tc>
                  <a:txBody>
                    <a:bodyPr/>
                    <a:lstStyle/>
                    <a:p>
                      <a:pPr algn="ctr"/>
                      <a:r>
                        <a:rPr lang="en-US" sz="1400"/>
                        <a:t>80.8</a:t>
                      </a:r>
                    </a:p>
                  </a:txBody>
                  <a:tcPr anchor="ctr"/>
                </a:tc>
                <a:extLst>
                  <a:ext uri="{0D108BD9-81ED-4DB2-BD59-A6C34878D82A}">
                    <a16:rowId xmlns:a16="http://schemas.microsoft.com/office/drawing/2014/main" val="2619769112"/>
                  </a:ext>
                </a:extLst>
              </a:tr>
            </a:tbl>
          </a:graphicData>
        </a:graphic>
      </p:graphicFrame>
      <p:sp>
        <p:nvSpPr>
          <p:cNvPr id="3" name="TextBox 2">
            <a:extLst>
              <a:ext uri="{FF2B5EF4-FFF2-40B4-BE49-F238E27FC236}">
                <a16:creationId xmlns:a16="http://schemas.microsoft.com/office/drawing/2014/main" id="{F83C141D-E7C2-4C6B-B94F-F490CF981FD9}"/>
              </a:ext>
            </a:extLst>
          </p:cNvPr>
          <p:cNvSpPr txBox="1"/>
          <p:nvPr/>
        </p:nvSpPr>
        <p:spPr>
          <a:xfrm>
            <a:off x="1497095" y="5343535"/>
            <a:ext cx="2670988" cy="523220"/>
          </a:xfrm>
          <a:prstGeom prst="rect">
            <a:avLst/>
          </a:prstGeom>
          <a:noFill/>
        </p:spPr>
        <p:txBody>
          <a:bodyPr wrap="none" rtlCol="0">
            <a:spAutoFit/>
          </a:bodyPr>
          <a:lstStyle/>
          <a:p>
            <a:r>
              <a:rPr lang="en-US" sz="1400"/>
              <a:t>FR: Cortana log</a:t>
            </a:r>
          </a:p>
          <a:p>
            <a:r>
              <a:rPr lang="en-US" sz="1400" err="1"/>
              <a:t>FR_trans</a:t>
            </a:r>
            <a:r>
              <a:rPr lang="en-US" sz="1400"/>
              <a:t>: Translated from EN data</a:t>
            </a:r>
          </a:p>
        </p:txBody>
      </p:sp>
      <p:sp>
        <p:nvSpPr>
          <p:cNvPr id="4" name="Content Placeholder 2">
            <a:extLst>
              <a:ext uri="{FF2B5EF4-FFF2-40B4-BE49-F238E27FC236}">
                <a16:creationId xmlns:a16="http://schemas.microsoft.com/office/drawing/2014/main" id="{8A159F21-819F-47E2-BC27-9AC19B0FEA41}"/>
              </a:ext>
            </a:extLst>
          </p:cNvPr>
          <p:cNvSpPr txBox="1">
            <a:spLocks/>
          </p:cNvSpPr>
          <p:nvPr/>
        </p:nvSpPr>
        <p:spPr>
          <a:xfrm>
            <a:off x="1432927" y="6071936"/>
            <a:ext cx="8339723" cy="50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ea typeface="等线"/>
              </a:rPr>
              <a:t>We should use real data as unlabeled data.</a:t>
            </a:r>
            <a:endParaRPr lang="en-US" altLang="zh-CN" sz="2400">
              <a:ea typeface="等线"/>
              <a:cs typeface="Calibri"/>
            </a:endParaRPr>
          </a:p>
        </p:txBody>
      </p:sp>
    </p:spTree>
    <p:extLst>
      <p:ext uri="{BB962C8B-B14F-4D97-AF65-F5344CB8AC3E}">
        <p14:creationId xmlns:p14="http://schemas.microsoft.com/office/powerpoint/2010/main" val="1671226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Outline</a:t>
            </a:r>
          </a:p>
        </p:txBody>
      </p:sp>
      <p:sp>
        <p:nvSpPr>
          <p:cNvPr id="3" name="Rectangle 2">
            <a:extLst>
              <a:ext uri="{FF2B5EF4-FFF2-40B4-BE49-F238E27FC236}">
                <a16:creationId xmlns:a16="http://schemas.microsoft.com/office/drawing/2014/main" id="{F6A124CF-C8E4-473B-9264-5B17D56686AC}"/>
              </a:ext>
            </a:extLst>
          </p:cNvPr>
          <p:cNvSpPr/>
          <p:nvPr/>
        </p:nvSpPr>
        <p:spPr>
          <a:xfrm>
            <a:off x="726281" y="1741621"/>
            <a:ext cx="11465719" cy="391305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a:t>MT-based Data Augmentation</a:t>
            </a:r>
          </a:p>
          <a:p>
            <a:pPr marL="800100" lvl="1" indent="-342900">
              <a:lnSpc>
                <a:spcPct val="150000"/>
              </a:lnSpc>
              <a:buFont typeface="Arial" panose="020B0604020202020204" pitchFamily="34" charset="0"/>
              <a:buChar char="•"/>
            </a:pPr>
            <a:r>
              <a:rPr lang="en-US" sz="2400"/>
              <a:t>Translated training data sampling</a:t>
            </a:r>
          </a:p>
          <a:p>
            <a:pPr marL="800100" lvl="1" indent="-342900">
              <a:lnSpc>
                <a:spcPct val="150000"/>
              </a:lnSpc>
              <a:buFont typeface="Arial" panose="020B0604020202020204" pitchFamily="34" charset="0"/>
              <a:buChar char="•"/>
            </a:pPr>
            <a:r>
              <a:rPr lang="en-US" sz="2400"/>
              <a:t>3 ways to get slot labels</a:t>
            </a:r>
          </a:p>
          <a:p>
            <a:pPr marL="342900" indent="-342900">
              <a:lnSpc>
                <a:spcPct val="150000"/>
              </a:lnSpc>
              <a:buFont typeface="Arial" panose="020B0604020202020204" pitchFamily="34" charset="0"/>
              <a:buChar char="•"/>
            </a:pPr>
            <a:r>
              <a:rPr lang="en-US" sz="2400"/>
              <a:t>Semi-supervised Learning in Knowledge Distillation</a:t>
            </a:r>
          </a:p>
          <a:p>
            <a:pPr marL="342900" indent="-342900">
              <a:lnSpc>
                <a:spcPct val="150000"/>
              </a:lnSpc>
              <a:buFont typeface="Arial" panose="020B0604020202020204" pitchFamily="34" charset="0"/>
              <a:buChar char="•"/>
            </a:pPr>
            <a:r>
              <a:rPr lang="en-US" sz="2400" b="1"/>
              <a:t>Slot Replacement</a:t>
            </a:r>
          </a:p>
          <a:p>
            <a:pPr marL="342900" indent="-342900">
              <a:lnSpc>
                <a:spcPct val="150000"/>
              </a:lnSpc>
              <a:buFont typeface="Arial" panose="020B0604020202020204" pitchFamily="34" charset="0"/>
              <a:buChar char="•"/>
            </a:pPr>
            <a:r>
              <a:rPr lang="en-US" sz="2400"/>
              <a:t>Other Methods &amp; Future Work</a:t>
            </a:r>
          </a:p>
          <a:p>
            <a:pPr marL="800100" lvl="1" indent="-342900">
              <a:lnSpc>
                <a:spcPct val="150000"/>
              </a:lnSpc>
              <a:buFont typeface="Arial" panose="020B0604020202020204" pitchFamily="34" charset="0"/>
              <a:buChar char="•"/>
            </a:pPr>
            <a:endParaRPr lang="en-US" sz="2400"/>
          </a:p>
        </p:txBody>
      </p:sp>
    </p:spTree>
    <p:extLst>
      <p:ext uri="{BB962C8B-B14F-4D97-AF65-F5344CB8AC3E}">
        <p14:creationId xmlns:p14="http://schemas.microsoft.com/office/powerpoint/2010/main" val="250380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Outline</a:t>
            </a:r>
          </a:p>
        </p:txBody>
      </p:sp>
      <p:sp>
        <p:nvSpPr>
          <p:cNvPr id="3" name="Rectangle 2">
            <a:extLst>
              <a:ext uri="{FF2B5EF4-FFF2-40B4-BE49-F238E27FC236}">
                <a16:creationId xmlns:a16="http://schemas.microsoft.com/office/drawing/2014/main" id="{F6A124CF-C8E4-473B-9264-5B17D56686AC}"/>
              </a:ext>
            </a:extLst>
          </p:cNvPr>
          <p:cNvSpPr/>
          <p:nvPr/>
        </p:nvSpPr>
        <p:spPr>
          <a:xfrm>
            <a:off x="726281" y="1741621"/>
            <a:ext cx="11465719" cy="391305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a:t>MT-based Data Augmentation</a:t>
            </a:r>
          </a:p>
          <a:p>
            <a:pPr marL="800100" lvl="1" indent="-342900">
              <a:lnSpc>
                <a:spcPct val="150000"/>
              </a:lnSpc>
              <a:buFont typeface="Arial" panose="020B0604020202020204" pitchFamily="34" charset="0"/>
              <a:buChar char="•"/>
            </a:pPr>
            <a:r>
              <a:rPr lang="en-US" sz="2400"/>
              <a:t>Translated training data sampling</a:t>
            </a:r>
          </a:p>
          <a:p>
            <a:pPr marL="800100" lvl="1" indent="-342900">
              <a:lnSpc>
                <a:spcPct val="150000"/>
              </a:lnSpc>
              <a:buFont typeface="Arial" panose="020B0604020202020204" pitchFamily="34" charset="0"/>
              <a:buChar char="•"/>
            </a:pPr>
            <a:r>
              <a:rPr lang="en-US" sz="2400"/>
              <a:t>3 ways to get slot labels</a:t>
            </a:r>
          </a:p>
          <a:p>
            <a:pPr marL="342900" indent="-342900">
              <a:lnSpc>
                <a:spcPct val="150000"/>
              </a:lnSpc>
              <a:buFont typeface="Arial" panose="020B0604020202020204" pitchFamily="34" charset="0"/>
              <a:buChar char="•"/>
            </a:pPr>
            <a:r>
              <a:rPr lang="en-US" sz="2400"/>
              <a:t>Semi-supervised Learning in Knowledge Distillation</a:t>
            </a:r>
          </a:p>
          <a:p>
            <a:pPr marL="342900" indent="-342900">
              <a:lnSpc>
                <a:spcPct val="150000"/>
              </a:lnSpc>
              <a:buFont typeface="Arial" panose="020B0604020202020204" pitchFamily="34" charset="0"/>
              <a:buChar char="•"/>
            </a:pPr>
            <a:r>
              <a:rPr lang="en-US" sz="2400"/>
              <a:t>Slot Replacement</a:t>
            </a:r>
          </a:p>
          <a:p>
            <a:pPr marL="342900" indent="-342900">
              <a:lnSpc>
                <a:spcPct val="150000"/>
              </a:lnSpc>
              <a:buFont typeface="Arial" panose="020B0604020202020204" pitchFamily="34" charset="0"/>
              <a:buChar char="•"/>
            </a:pPr>
            <a:r>
              <a:rPr lang="en-US" sz="2400"/>
              <a:t>Other Methods &amp; Future Work</a:t>
            </a:r>
          </a:p>
          <a:p>
            <a:pPr marL="800100" lvl="1" indent="-342900">
              <a:lnSpc>
                <a:spcPct val="150000"/>
              </a:lnSpc>
              <a:buFont typeface="Arial" panose="020B0604020202020204" pitchFamily="34" charset="0"/>
              <a:buChar char="•"/>
            </a:pPr>
            <a:endParaRPr lang="en-US" sz="2400"/>
          </a:p>
        </p:txBody>
      </p:sp>
    </p:spTree>
    <p:extLst>
      <p:ext uri="{BB962C8B-B14F-4D97-AF65-F5344CB8AC3E}">
        <p14:creationId xmlns:p14="http://schemas.microsoft.com/office/powerpoint/2010/main" val="2159101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Slot Replacement</a:t>
            </a:r>
          </a:p>
        </p:txBody>
      </p:sp>
      <p:sp>
        <p:nvSpPr>
          <p:cNvPr id="3" name="Rectangle 2">
            <a:extLst>
              <a:ext uri="{FF2B5EF4-FFF2-40B4-BE49-F238E27FC236}">
                <a16:creationId xmlns:a16="http://schemas.microsoft.com/office/drawing/2014/main" id="{63829B08-F9D9-400D-A4AB-C8769D53CF60}"/>
              </a:ext>
            </a:extLst>
          </p:cNvPr>
          <p:cNvSpPr/>
          <p:nvPr/>
        </p:nvSpPr>
        <p:spPr>
          <a:xfrm>
            <a:off x="716098" y="1738901"/>
            <a:ext cx="11465719" cy="461665"/>
          </a:xfrm>
          <a:prstGeom prst="rect">
            <a:avLst/>
          </a:prstGeom>
        </p:spPr>
        <p:txBody>
          <a:bodyPr wrap="square">
            <a:spAutoFit/>
          </a:bodyPr>
          <a:lstStyle/>
          <a:p>
            <a:pPr marL="342900" indent="-342900">
              <a:buFont typeface="Arial" panose="020B0604020202020204" pitchFamily="34" charset="0"/>
              <a:buChar char="•"/>
            </a:pPr>
            <a:r>
              <a:rPr lang="en-US" sz="2400"/>
              <a:t>Increase text diversity of slots like name, time, etc.</a:t>
            </a:r>
          </a:p>
        </p:txBody>
      </p:sp>
      <p:graphicFrame>
        <p:nvGraphicFramePr>
          <p:cNvPr id="5" name="Table 4">
            <a:extLst>
              <a:ext uri="{FF2B5EF4-FFF2-40B4-BE49-F238E27FC236}">
                <a16:creationId xmlns:a16="http://schemas.microsoft.com/office/drawing/2014/main" id="{657D7B59-4891-4187-8EB2-03961A60B8EB}"/>
              </a:ext>
            </a:extLst>
          </p:cNvPr>
          <p:cNvGraphicFramePr/>
          <p:nvPr>
            <p:extLst>
              <p:ext uri="{D42A27DB-BD31-4B8C-83A1-F6EECF244321}">
                <p14:modId xmlns:p14="http://schemas.microsoft.com/office/powerpoint/2010/main" val="3968456393"/>
              </p:ext>
            </p:extLst>
          </p:nvPr>
        </p:nvGraphicFramePr>
        <p:xfrm>
          <a:off x="9427690" y="3656276"/>
          <a:ext cx="1700652" cy="2983230"/>
        </p:xfrm>
        <a:graphic>
          <a:graphicData uri="http://schemas.openxmlformats.org/drawingml/2006/table">
            <a:tbl>
              <a:tblPr>
                <a:tableStyleId>{5C22544A-7EE6-4342-B048-85BDC9FD1C3A}</a:tableStyleId>
              </a:tblPr>
              <a:tblGrid>
                <a:gridCol w="1700652">
                  <a:extLst>
                    <a:ext uri="{9D8B030D-6E8A-4147-A177-3AD203B41FA5}">
                      <a16:colId xmlns:a16="http://schemas.microsoft.com/office/drawing/2014/main" val="504592693"/>
                    </a:ext>
                  </a:extLst>
                </a:gridCol>
              </a:tblGrid>
              <a:tr h="0">
                <a:tc>
                  <a:txBody>
                    <a:bodyPr/>
                    <a:lstStyle/>
                    <a:p>
                      <a:pPr algn="ctr" rtl="0" fontAlgn="base">
                        <a:spcBef>
                          <a:spcPts val="0"/>
                        </a:spcBef>
                        <a:spcAft>
                          <a:spcPts val="0"/>
                        </a:spcAft>
                      </a:pPr>
                      <a:r>
                        <a:rPr lang="en-US" sz="1800" b="1" u="none" strike="noStrike" kern="1200">
                          <a:solidFill>
                            <a:schemeClr val="bg1"/>
                          </a:solidFill>
                          <a:effectLst/>
                          <a:latin typeface="+mn-lt"/>
                          <a:ea typeface="+mn-ea"/>
                          <a:cs typeface="+mn-cs"/>
                        </a:rPr>
                        <a:t>Satori</a:t>
                      </a:r>
                    </a:p>
                  </a:txBody>
                  <a:tcPr marT="28575" marB="28575">
                    <a:solidFill>
                      <a:schemeClr val="accent1"/>
                    </a:solidFill>
                  </a:tcPr>
                </a:tc>
                <a:extLst>
                  <a:ext uri="{0D108BD9-81ED-4DB2-BD59-A6C34878D82A}">
                    <a16:rowId xmlns:a16="http://schemas.microsoft.com/office/drawing/2014/main" val="701409922"/>
                  </a:ext>
                </a:extLst>
              </a:tr>
              <a:tr h="0">
                <a:tc>
                  <a:txBody>
                    <a:bodyPr/>
                    <a:lstStyle/>
                    <a:p>
                      <a:pPr algn="ctr" rtl="0" fontAlgn="base">
                        <a:spcBef>
                          <a:spcPts val="0"/>
                        </a:spcBef>
                        <a:spcAft>
                          <a:spcPts val="0"/>
                        </a:spcAft>
                      </a:pPr>
                      <a:r>
                        <a:rPr lang="en-US" sz="1800" b="1" u="none" strike="noStrike">
                          <a:solidFill>
                            <a:schemeClr val="bg1"/>
                          </a:solidFill>
                          <a:effectLst/>
                        </a:rPr>
                        <a:t>People</a:t>
                      </a:r>
                      <a:endParaRPr lang="en-US" sz="3200" b="1" i="0" u="none" strike="noStrike">
                        <a:solidFill>
                          <a:schemeClr val="bg1"/>
                        </a:solidFill>
                        <a:effectLst/>
                        <a:latin typeface="Arial" panose="020B0604020202020204" pitchFamily="34" charset="0"/>
                      </a:endParaRPr>
                    </a:p>
                  </a:txBody>
                  <a:tcPr marT="28575" marB="28575">
                    <a:solidFill>
                      <a:schemeClr val="accent1"/>
                    </a:solidFill>
                  </a:tcPr>
                </a:tc>
                <a:extLst>
                  <a:ext uri="{0D108BD9-81ED-4DB2-BD59-A6C34878D82A}">
                    <a16:rowId xmlns:a16="http://schemas.microsoft.com/office/drawing/2014/main" val="2935248340"/>
                  </a:ext>
                </a:extLst>
              </a:tr>
              <a:tr h="0">
                <a:tc>
                  <a:txBody>
                    <a:bodyPr/>
                    <a:lstStyle/>
                    <a:p>
                      <a:pPr algn="ctr" rtl="0" fontAlgn="base">
                        <a:spcBef>
                          <a:spcPts val="0"/>
                        </a:spcBef>
                        <a:spcAft>
                          <a:spcPts val="0"/>
                        </a:spcAft>
                      </a:pPr>
                      <a:r>
                        <a:rPr lang="en-US" sz="1800" u="none" strike="noStrike">
                          <a:effectLst/>
                        </a:rPr>
                        <a:t>Location</a:t>
                      </a:r>
                      <a:endParaRPr lang="en-US" sz="3200" b="0" i="0" u="none" strike="noStrike">
                        <a:effectLst/>
                        <a:latin typeface="Arial" panose="020B0604020202020204" pitchFamily="34" charset="0"/>
                      </a:endParaRPr>
                    </a:p>
                  </a:txBody>
                  <a:tcPr marT="28575" marB="28575"/>
                </a:tc>
                <a:extLst>
                  <a:ext uri="{0D108BD9-81ED-4DB2-BD59-A6C34878D82A}">
                    <a16:rowId xmlns:a16="http://schemas.microsoft.com/office/drawing/2014/main" val="2070803238"/>
                  </a:ext>
                </a:extLst>
              </a:tr>
              <a:tr h="0">
                <a:tc>
                  <a:txBody>
                    <a:bodyPr/>
                    <a:lstStyle/>
                    <a:p>
                      <a:pPr algn="ctr" rtl="0" fontAlgn="base">
                        <a:spcBef>
                          <a:spcPts val="0"/>
                        </a:spcBef>
                        <a:spcAft>
                          <a:spcPts val="0"/>
                        </a:spcAft>
                      </a:pPr>
                      <a:r>
                        <a:rPr lang="en-US" sz="1800" u="none" strike="noStrike">
                          <a:effectLst/>
                        </a:rPr>
                        <a:t>Organization</a:t>
                      </a:r>
                      <a:endParaRPr lang="en-US" sz="3200" b="0" i="0" u="none" strike="noStrike">
                        <a:effectLst/>
                        <a:latin typeface="Arial" panose="020B0604020202020204" pitchFamily="34" charset="0"/>
                      </a:endParaRPr>
                    </a:p>
                  </a:txBody>
                  <a:tcPr marT="28575" marB="28575"/>
                </a:tc>
                <a:extLst>
                  <a:ext uri="{0D108BD9-81ED-4DB2-BD59-A6C34878D82A}">
                    <a16:rowId xmlns:a16="http://schemas.microsoft.com/office/drawing/2014/main" val="3937269105"/>
                  </a:ext>
                </a:extLst>
              </a:tr>
              <a:tr h="0">
                <a:tc>
                  <a:txBody>
                    <a:bodyPr/>
                    <a:lstStyle/>
                    <a:p>
                      <a:pPr algn="ctr" rtl="0" fontAlgn="base">
                        <a:spcBef>
                          <a:spcPts val="0"/>
                        </a:spcBef>
                        <a:spcAft>
                          <a:spcPts val="0"/>
                        </a:spcAft>
                      </a:pPr>
                      <a:r>
                        <a:rPr lang="en-US" sz="1800" u="none" strike="noStrike">
                          <a:effectLst/>
                        </a:rPr>
                        <a:t>webpage</a:t>
                      </a:r>
                      <a:endParaRPr lang="en-US" sz="3200" b="0" i="0" u="none" strike="noStrike">
                        <a:effectLst/>
                        <a:latin typeface="Arial" panose="020B0604020202020204" pitchFamily="34" charset="0"/>
                      </a:endParaRPr>
                    </a:p>
                  </a:txBody>
                  <a:tcPr marT="28575" marB="28575"/>
                </a:tc>
                <a:extLst>
                  <a:ext uri="{0D108BD9-81ED-4DB2-BD59-A6C34878D82A}">
                    <a16:rowId xmlns:a16="http://schemas.microsoft.com/office/drawing/2014/main" val="2396009547"/>
                  </a:ext>
                </a:extLst>
              </a:tr>
              <a:tr h="0">
                <a:tc>
                  <a:txBody>
                    <a:bodyPr/>
                    <a:lstStyle/>
                    <a:p>
                      <a:pPr algn="ctr" rtl="0" fontAlgn="base">
                        <a:spcBef>
                          <a:spcPts val="0"/>
                        </a:spcBef>
                        <a:spcAft>
                          <a:spcPts val="0"/>
                        </a:spcAft>
                      </a:pPr>
                      <a:r>
                        <a:rPr lang="en-US" sz="1800" u="none" strike="noStrike">
                          <a:effectLst/>
                        </a:rPr>
                        <a:t>Film</a:t>
                      </a:r>
                      <a:endParaRPr lang="en-US" sz="3200" b="0" i="0" u="none" strike="noStrike">
                        <a:effectLst/>
                        <a:latin typeface="Arial" panose="020B0604020202020204" pitchFamily="34" charset="0"/>
                      </a:endParaRPr>
                    </a:p>
                  </a:txBody>
                  <a:tcPr marT="28575" marB="28575"/>
                </a:tc>
                <a:extLst>
                  <a:ext uri="{0D108BD9-81ED-4DB2-BD59-A6C34878D82A}">
                    <a16:rowId xmlns:a16="http://schemas.microsoft.com/office/drawing/2014/main" val="264863892"/>
                  </a:ext>
                </a:extLst>
              </a:tr>
              <a:tr h="0">
                <a:tc>
                  <a:txBody>
                    <a:bodyPr/>
                    <a:lstStyle/>
                    <a:p>
                      <a:pPr algn="ctr" rtl="0" fontAlgn="base">
                        <a:spcBef>
                          <a:spcPts val="0"/>
                        </a:spcBef>
                        <a:spcAft>
                          <a:spcPts val="0"/>
                        </a:spcAft>
                      </a:pPr>
                      <a:r>
                        <a:rPr lang="en-US" sz="1800" u="none" strike="noStrike">
                          <a:effectLst/>
                        </a:rPr>
                        <a:t>Book</a:t>
                      </a:r>
                      <a:endParaRPr lang="en-US" sz="3200" b="0" i="0" u="none" strike="noStrike">
                        <a:effectLst/>
                        <a:latin typeface="Arial" panose="020B0604020202020204" pitchFamily="34" charset="0"/>
                      </a:endParaRPr>
                    </a:p>
                  </a:txBody>
                  <a:tcPr marT="28575" marB="28575"/>
                </a:tc>
                <a:extLst>
                  <a:ext uri="{0D108BD9-81ED-4DB2-BD59-A6C34878D82A}">
                    <a16:rowId xmlns:a16="http://schemas.microsoft.com/office/drawing/2014/main" val="3180188199"/>
                  </a:ext>
                </a:extLst>
              </a:tr>
              <a:tr h="0">
                <a:tc>
                  <a:txBody>
                    <a:bodyPr/>
                    <a:lstStyle/>
                    <a:p>
                      <a:pPr algn="ctr" rtl="0" fontAlgn="base">
                        <a:spcBef>
                          <a:spcPts val="0"/>
                        </a:spcBef>
                        <a:spcAft>
                          <a:spcPts val="0"/>
                        </a:spcAft>
                      </a:pPr>
                      <a:r>
                        <a:rPr lang="en-US" sz="1800" u="none" strike="noStrike">
                          <a:effectLst/>
                        </a:rPr>
                        <a:t>Music</a:t>
                      </a:r>
                      <a:endParaRPr lang="en-US" sz="3200" b="0" i="0" u="none" strike="noStrike">
                        <a:effectLst/>
                        <a:latin typeface="Arial" panose="020B0604020202020204" pitchFamily="34" charset="0"/>
                      </a:endParaRPr>
                    </a:p>
                  </a:txBody>
                  <a:tcPr marT="28575" marB="28575"/>
                </a:tc>
                <a:extLst>
                  <a:ext uri="{0D108BD9-81ED-4DB2-BD59-A6C34878D82A}">
                    <a16:rowId xmlns:a16="http://schemas.microsoft.com/office/drawing/2014/main" val="568792191"/>
                  </a:ext>
                </a:extLst>
              </a:tr>
              <a:tr h="0">
                <a:tc>
                  <a:txBody>
                    <a:bodyPr/>
                    <a:lstStyle/>
                    <a:p>
                      <a:pPr algn="ctr" rtl="0" fontAlgn="base">
                        <a:spcBef>
                          <a:spcPts val="0"/>
                        </a:spcBef>
                        <a:spcAft>
                          <a:spcPts val="0"/>
                        </a:spcAft>
                      </a:pPr>
                      <a:r>
                        <a:rPr lang="en-US" sz="1800" b="1" u="none" strike="noStrike">
                          <a:solidFill>
                            <a:schemeClr val="bg1"/>
                          </a:solidFill>
                          <a:effectLst/>
                        </a:rPr>
                        <a:t>Time </a:t>
                      </a:r>
                      <a:endParaRPr lang="en-US" sz="3200" b="1" i="0" u="none" strike="noStrike">
                        <a:solidFill>
                          <a:schemeClr val="bg1"/>
                        </a:solidFill>
                        <a:effectLst/>
                        <a:latin typeface="Arial" panose="020B0604020202020204" pitchFamily="34" charset="0"/>
                      </a:endParaRPr>
                    </a:p>
                  </a:txBody>
                  <a:tcPr marT="28575" marB="28575">
                    <a:solidFill>
                      <a:schemeClr val="accent1"/>
                    </a:solidFill>
                  </a:tcPr>
                </a:tc>
                <a:extLst>
                  <a:ext uri="{0D108BD9-81ED-4DB2-BD59-A6C34878D82A}">
                    <a16:rowId xmlns:a16="http://schemas.microsoft.com/office/drawing/2014/main" val="2775333768"/>
                  </a:ext>
                </a:extLst>
              </a:tr>
            </a:tbl>
          </a:graphicData>
        </a:graphic>
      </p:graphicFrame>
      <p:sp>
        <p:nvSpPr>
          <p:cNvPr id="8" name="TextBox 7">
            <a:extLst>
              <a:ext uri="{FF2B5EF4-FFF2-40B4-BE49-F238E27FC236}">
                <a16:creationId xmlns:a16="http://schemas.microsoft.com/office/drawing/2014/main" id="{489B29F4-6F2D-40CE-9E12-C44B1D1EA93C}"/>
              </a:ext>
            </a:extLst>
          </p:cNvPr>
          <p:cNvSpPr txBox="1"/>
          <p:nvPr/>
        </p:nvSpPr>
        <p:spPr>
          <a:xfrm>
            <a:off x="1046605" y="4404134"/>
            <a:ext cx="7025553" cy="646331"/>
          </a:xfrm>
          <a:prstGeom prst="rect">
            <a:avLst/>
          </a:prstGeom>
          <a:noFill/>
        </p:spPr>
        <p:txBody>
          <a:bodyPr wrap="square">
            <a:spAutoFit/>
          </a:bodyPr>
          <a:lstStyle/>
          <a:p>
            <a:pPr algn="just"/>
            <a:r>
              <a:rPr lang="en-US">
                <a:solidFill>
                  <a:schemeClr val="dk1"/>
                </a:solidFill>
              </a:rPr>
              <a:t>Is &lt;</a:t>
            </a:r>
            <a:r>
              <a:rPr lang="en-US" err="1">
                <a:solidFill>
                  <a:schemeClr val="dk1"/>
                </a:solidFill>
              </a:rPr>
              <a:t>contact_name</a:t>
            </a:r>
            <a:r>
              <a:rPr lang="en-US">
                <a:solidFill>
                  <a:schemeClr val="dk1"/>
                </a:solidFill>
              </a:rPr>
              <a:t>&gt; Jim &lt;/</a:t>
            </a:r>
            <a:r>
              <a:rPr lang="en-US" err="1">
                <a:solidFill>
                  <a:schemeClr val="dk1"/>
                </a:solidFill>
              </a:rPr>
              <a:t>contact_name</a:t>
            </a:r>
            <a:r>
              <a:rPr lang="en-US">
                <a:solidFill>
                  <a:schemeClr val="dk1"/>
                </a:solidFill>
              </a:rPr>
              <a:t>&gt; busy on &lt;</a:t>
            </a:r>
            <a:r>
              <a:rPr lang="en-US" err="1">
                <a:solidFill>
                  <a:schemeClr val="dk1"/>
                </a:solidFill>
              </a:rPr>
              <a:t>start_date</a:t>
            </a:r>
            <a:r>
              <a:rPr lang="en-US">
                <a:solidFill>
                  <a:schemeClr val="dk1"/>
                </a:solidFill>
              </a:rPr>
              <a:t>&gt; Friday &lt;/</a:t>
            </a:r>
            <a:r>
              <a:rPr lang="en-US" err="1">
                <a:solidFill>
                  <a:schemeClr val="dk1"/>
                </a:solidFill>
              </a:rPr>
              <a:t>start_date</a:t>
            </a:r>
            <a:r>
              <a:rPr lang="en-US">
                <a:solidFill>
                  <a:schemeClr val="dk1"/>
                </a:solidFill>
              </a:rPr>
              <a:t>&gt;?</a:t>
            </a:r>
          </a:p>
        </p:txBody>
      </p:sp>
      <p:sp>
        <p:nvSpPr>
          <p:cNvPr id="15" name="Arrow: Right 14">
            <a:extLst>
              <a:ext uri="{FF2B5EF4-FFF2-40B4-BE49-F238E27FC236}">
                <a16:creationId xmlns:a16="http://schemas.microsoft.com/office/drawing/2014/main" id="{FD7A01F9-61E2-4A70-82D7-9275B79E910F}"/>
              </a:ext>
            </a:extLst>
          </p:cNvPr>
          <p:cNvSpPr/>
          <p:nvPr/>
        </p:nvSpPr>
        <p:spPr>
          <a:xfrm>
            <a:off x="8367152" y="4439260"/>
            <a:ext cx="535797" cy="304800"/>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12005CB-C3FD-45BE-A930-7159568DE2A5}"/>
              </a:ext>
            </a:extLst>
          </p:cNvPr>
          <p:cNvSpPr/>
          <p:nvPr/>
        </p:nvSpPr>
        <p:spPr>
          <a:xfrm rot="10800000">
            <a:off x="8367151" y="5440118"/>
            <a:ext cx="535797" cy="304800"/>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DF00676-6491-4CB7-BFFE-0DAB833FB4F8}"/>
              </a:ext>
            </a:extLst>
          </p:cNvPr>
          <p:cNvSpPr/>
          <p:nvPr/>
        </p:nvSpPr>
        <p:spPr>
          <a:xfrm>
            <a:off x="5496124" y="2698463"/>
            <a:ext cx="579120" cy="304800"/>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F46A1B-A2E0-4106-B9A3-0E64F0E651A2}"/>
              </a:ext>
            </a:extLst>
          </p:cNvPr>
          <p:cNvSpPr/>
          <p:nvPr/>
        </p:nvSpPr>
        <p:spPr>
          <a:xfrm>
            <a:off x="6341346" y="2720511"/>
            <a:ext cx="1451372" cy="112024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Number Set</a:t>
            </a:r>
          </a:p>
        </p:txBody>
      </p:sp>
      <p:sp>
        <p:nvSpPr>
          <p:cNvPr id="27" name="TextBox 26">
            <a:extLst>
              <a:ext uri="{FF2B5EF4-FFF2-40B4-BE49-F238E27FC236}">
                <a16:creationId xmlns:a16="http://schemas.microsoft.com/office/drawing/2014/main" id="{55C64EDF-F4CC-49E7-AFDF-F2885885E45C}"/>
              </a:ext>
            </a:extLst>
          </p:cNvPr>
          <p:cNvSpPr txBox="1"/>
          <p:nvPr/>
        </p:nvSpPr>
        <p:spPr>
          <a:xfrm>
            <a:off x="1046605" y="5343655"/>
            <a:ext cx="6964248" cy="646331"/>
          </a:xfrm>
          <a:prstGeom prst="rect">
            <a:avLst/>
          </a:prstGeom>
          <a:noFill/>
        </p:spPr>
        <p:txBody>
          <a:bodyPr wrap="square">
            <a:spAutoFit/>
          </a:bodyPr>
          <a:lstStyle/>
          <a:p>
            <a:pPr algn="just"/>
            <a:r>
              <a:rPr lang="en-US">
                <a:solidFill>
                  <a:schemeClr val="dk1"/>
                </a:solidFill>
              </a:rPr>
              <a:t>Is &lt;</a:t>
            </a:r>
            <a:r>
              <a:rPr lang="en-US" err="1">
                <a:solidFill>
                  <a:schemeClr val="dk1"/>
                </a:solidFill>
              </a:rPr>
              <a:t>contact_name</a:t>
            </a:r>
            <a:r>
              <a:rPr lang="en-US">
                <a:solidFill>
                  <a:schemeClr val="dk1"/>
                </a:solidFill>
              </a:rPr>
              <a:t>&gt; Bill Gates &lt;/</a:t>
            </a:r>
            <a:r>
              <a:rPr lang="en-US" err="1">
                <a:solidFill>
                  <a:schemeClr val="dk1"/>
                </a:solidFill>
              </a:rPr>
              <a:t>contact_name</a:t>
            </a:r>
            <a:r>
              <a:rPr lang="en-US">
                <a:solidFill>
                  <a:schemeClr val="dk1"/>
                </a:solidFill>
              </a:rPr>
              <a:t>&gt; busy on &lt;</a:t>
            </a:r>
            <a:r>
              <a:rPr lang="en-US" err="1">
                <a:solidFill>
                  <a:schemeClr val="dk1"/>
                </a:solidFill>
              </a:rPr>
              <a:t>start_date</a:t>
            </a:r>
            <a:r>
              <a:rPr lang="en-US">
                <a:solidFill>
                  <a:schemeClr val="dk1"/>
                </a:solidFill>
              </a:rPr>
              <a:t>&gt; Independence Day &lt;/</a:t>
            </a:r>
            <a:r>
              <a:rPr lang="en-US" err="1">
                <a:solidFill>
                  <a:schemeClr val="dk1"/>
                </a:solidFill>
              </a:rPr>
              <a:t>start_date</a:t>
            </a:r>
            <a:r>
              <a:rPr lang="en-US">
                <a:solidFill>
                  <a:schemeClr val="dk1"/>
                </a:solidFill>
              </a:rPr>
              <a:t>&gt;?</a:t>
            </a:r>
          </a:p>
        </p:txBody>
      </p:sp>
      <p:sp>
        <p:nvSpPr>
          <p:cNvPr id="31" name="TextBox 30">
            <a:extLst>
              <a:ext uri="{FF2B5EF4-FFF2-40B4-BE49-F238E27FC236}">
                <a16:creationId xmlns:a16="http://schemas.microsoft.com/office/drawing/2014/main" id="{4490505E-F1C6-4DF3-BF0B-1CB5D2C834D0}"/>
              </a:ext>
            </a:extLst>
          </p:cNvPr>
          <p:cNvSpPr txBox="1"/>
          <p:nvPr/>
        </p:nvSpPr>
        <p:spPr>
          <a:xfrm>
            <a:off x="1063658" y="3447880"/>
            <a:ext cx="4407960" cy="369332"/>
          </a:xfrm>
          <a:prstGeom prst="rect">
            <a:avLst/>
          </a:prstGeom>
          <a:noFill/>
        </p:spPr>
        <p:txBody>
          <a:bodyPr wrap="square">
            <a:spAutoFit/>
          </a:bodyPr>
          <a:lstStyle/>
          <a:p>
            <a:pPr algn="just"/>
            <a:r>
              <a:rPr lang="en-US">
                <a:solidFill>
                  <a:schemeClr val="dk1"/>
                </a:solidFill>
              </a:rPr>
              <a:t>Slide &lt;</a:t>
            </a:r>
            <a:r>
              <a:rPr lang="en-US" err="1">
                <a:solidFill>
                  <a:schemeClr val="dk1"/>
                </a:solidFill>
              </a:rPr>
              <a:t>slide_number</a:t>
            </a:r>
            <a:r>
              <a:rPr lang="en-US">
                <a:solidFill>
                  <a:schemeClr val="dk1"/>
                </a:solidFill>
              </a:rPr>
              <a:t>&gt; 10 &lt;/</a:t>
            </a:r>
            <a:r>
              <a:rPr lang="en-US" err="1">
                <a:solidFill>
                  <a:schemeClr val="dk1"/>
                </a:solidFill>
              </a:rPr>
              <a:t>slide_number</a:t>
            </a:r>
            <a:r>
              <a:rPr lang="en-US">
                <a:solidFill>
                  <a:schemeClr val="dk1"/>
                </a:solidFill>
              </a:rPr>
              <a:t>&gt;.</a:t>
            </a:r>
          </a:p>
        </p:txBody>
      </p:sp>
      <p:sp>
        <p:nvSpPr>
          <p:cNvPr id="33" name="Arrow: Right 32">
            <a:extLst>
              <a:ext uri="{FF2B5EF4-FFF2-40B4-BE49-F238E27FC236}">
                <a16:creationId xmlns:a16="http://schemas.microsoft.com/office/drawing/2014/main" id="{7D05966C-027E-4B26-846D-C40CD6F0F766}"/>
              </a:ext>
            </a:extLst>
          </p:cNvPr>
          <p:cNvSpPr/>
          <p:nvPr/>
        </p:nvSpPr>
        <p:spPr>
          <a:xfrm rot="10800000">
            <a:off x="5509437" y="3535961"/>
            <a:ext cx="565807" cy="304800"/>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6C6CE9A-619C-4E2D-A662-30309224BADB}"/>
              </a:ext>
            </a:extLst>
          </p:cNvPr>
          <p:cNvSpPr txBox="1"/>
          <p:nvPr/>
        </p:nvSpPr>
        <p:spPr>
          <a:xfrm>
            <a:off x="1089278" y="2642942"/>
            <a:ext cx="4356721" cy="369332"/>
          </a:xfrm>
          <a:prstGeom prst="rect">
            <a:avLst/>
          </a:prstGeom>
          <a:noFill/>
        </p:spPr>
        <p:txBody>
          <a:bodyPr wrap="square">
            <a:spAutoFit/>
          </a:bodyPr>
          <a:lstStyle/>
          <a:p>
            <a:pPr algn="just"/>
            <a:r>
              <a:rPr lang="en-US">
                <a:solidFill>
                  <a:schemeClr val="dk1"/>
                </a:solidFill>
              </a:rPr>
              <a:t>Slide &lt;</a:t>
            </a:r>
            <a:r>
              <a:rPr lang="en-US" err="1">
                <a:solidFill>
                  <a:schemeClr val="dk1"/>
                </a:solidFill>
              </a:rPr>
              <a:t>slide_number</a:t>
            </a:r>
            <a:r>
              <a:rPr lang="en-US">
                <a:solidFill>
                  <a:schemeClr val="dk1"/>
                </a:solidFill>
              </a:rPr>
              <a:t>&gt; 5 &lt;/</a:t>
            </a:r>
            <a:r>
              <a:rPr lang="en-US" err="1">
                <a:solidFill>
                  <a:schemeClr val="dk1"/>
                </a:solidFill>
              </a:rPr>
              <a:t>slide_number</a:t>
            </a:r>
            <a:r>
              <a:rPr lang="en-US">
                <a:solidFill>
                  <a:schemeClr val="dk1"/>
                </a:solidFill>
              </a:rPr>
              <a:t>&gt;.</a:t>
            </a:r>
          </a:p>
        </p:txBody>
      </p:sp>
    </p:spTree>
    <p:extLst>
      <p:ext uri="{BB962C8B-B14F-4D97-AF65-F5344CB8AC3E}">
        <p14:creationId xmlns:p14="http://schemas.microsoft.com/office/powerpoint/2010/main" val="734116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Slot Replacement</a:t>
            </a:r>
          </a:p>
        </p:txBody>
      </p:sp>
      <p:graphicFrame>
        <p:nvGraphicFramePr>
          <p:cNvPr id="2" name="Table 5">
            <a:extLst>
              <a:ext uri="{FF2B5EF4-FFF2-40B4-BE49-F238E27FC236}">
                <a16:creationId xmlns:a16="http://schemas.microsoft.com/office/drawing/2014/main" id="{2D4AE752-0AD2-4C10-84AA-0E406BDCEF65}"/>
              </a:ext>
            </a:extLst>
          </p:cNvPr>
          <p:cNvGraphicFramePr>
            <a:graphicFrameLocks noGrp="1"/>
          </p:cNvGraphicFramePr>
          <p:nvPr>
            <p:extLst>
              <p:ext uri="{D42A27DB-BD31-4B8C-83A1-F6EECF244321}">
                <p14:modId xmlns:p14="http://schemas.microsoft.com/office/powerpoint/2010/main" val="111490056"/>
              </p:ext>
            </p:extLst>
          </p:nvPr>
        </p:nvGraphicFramePr>
        <p:xfrm>
          <a:off x="642757" y="2664460"/>
          <a:ext cx="4918339" cy="3484880"/>
        </p:xfrm>
        <a:graphic>
          <a:graphicData uri="http://schemas.openxmlformats.org/drawingml/2006/table">
            <a:tbl>
              <a:tblPr firstRow="1" bandRow="1">
                <a:tableStyleId>{5C22544A-7EE6-4342-B048-85BDC9FD1C3A}</a:tableStyleId>
              </a:tblPr>
              <a:tblGrid>
                <a:gridCol w="1243776">
                  <a:extLst>
                    <a:ext uri="{9D8B030D-6E8A-4147-A177-3AD203B41FA5}">
                      <a16:colId xmlns:a16="http://schemas.microsoft.com/office/drawing/2014/main" val="124762878"/>
                    </a:ext>
                  </a:extLst>
                </a:gridCol>
                <a:gridCol w="596979">
                  <a:extLst>
                    <a:ext uri="{9D8B030D-6E8A-4147-A177-3AD203B41FA5}">
                      <a16:colId xmlns:a16="http://schemas.microsoft.com/office/drawing/2014/main" val="3770369309"/>
                    </a:ext>
                  </a:extLst>
                </a:gridCol>
                <a:gridCol w="1159196">
                  <a:extLst>
                    <a:ext uri="{9D8B030D-6E8A-4147-A177-3AD203B41FA5}">
                      <a16:colId xmlns:a16="http://schemas.microsoft.com/office/drawing/2014/main" val="3369612864"/>
                    </a:ext>
                  </a:extLst>
                </a:gridCol>
                <a:gridCol w="1004093">
                  <a:extLst>
                    <a:ext uri="{9D8B030D-6E8A-4147-A177-3AD203B41FA5}">
                      <a16:colId xmlns:a16="http://schemas.microsoft.com/office/drawing/2014/main" val="1483198850"/>
                    </a:ext>
                  </a:extLst>
                </a:gridCol>
                <a:gridCol w="914295">
                  <a:extLst>
                    <a:ext uri="{9D8B030D-6E8A-4147-A177-3AD203B41FA5}">
                      <a16:colId xmlns:a16="http://schemas.microsoft.com/office/drawing/2014/main" val="3777583113"/>
                    </a:ext>
                  </a:extLst>
                </a:gridCol>
              </a:tblGrid>
              <a:tr h="370840">
                <a:tc>
                  <a:txBody>
                    <a:bodyPr/>
                    <a:lstStyle/>
                    <a:p>
                      <a:pPr algn="ctr"/>
                      <a:r>
                        <a:rPr lang="en-US" sz="1400"/>
                        <a:t>Domain</a:t>
                      </a:r>
                    </a:p>
                  </a:txBody>
                  <a:tcPr anchor="ctr"/>
                </a:tc>
                <a:tc>
                  <a:txBody>
                    <a:bodyPr/>
                    <a:lstStyle/>
                    <a:p>
                      <a:pPr algn="ctr"/>
                      <a:r>
                        <a:rPr lang="en-US" altLang="zh-CN" sz="1400"/>
                        <a:t>Lang</a:t>
                      </a:r>
                      <a:endParaRPr lang="en-US" sz="1400"/>
                    </a:p>
                  </a:txBody>
                  <a:tcPr anchor="ctr"/>
                </a:tc>
                <a:tc>
                  <a:txBody>
                    <a:bodyPr/>
                    <a:lstStyle/>
                    <a:p>
                      <a:pPr algn="ctr"/>
                      <a:r>
                        <a:rPr lang="en-US" sz="1400"/>
                        <a:t>Exact-match F1</a:t>
                      </a:r>
                    </a:p>
                  </a:txBody>
                  <a:tcPr anchor="ctr"/>
                </a:tc>
                <a:tc>
                  <a:txBody>
                    <a:bodyPr/>
                    <a:lstStyle/>
                    <a:p>
                      <a:pPr algn="ctr"/>
                      <a:r>
                        <a:rPr lang="en-US" sz="1400"/>
                        <a:t>MUC F1</a:t>
                      </a:r>
                    </a:p>
                  </a:txBody>
                  <a:tcPr anchor="ctr"/>
                </a:tc>
                <a:tc>
                  <a:txBody>
                    <a:bodyPr/>
                    <a:lstStyle/>
                    <a:p>
                      <a:pPr algn="ctr"/>
                      <a:r>
                        <a:rPr lang="en-US" sz="1400"/>
                        <a:t>Token F1</a:t>
                      </a:r>
                    </a:p>
                  </a:txBody>
                  <a:tcPr anchor="ctr"/>
                </a:tc>
                <a:extLst>
                  <a:ext uri="{0D108BD9-81ED-4DB2-BD59-A6C34878D82A}">
                    <a16:rowId xmlns:a16="http://schemas.microsoft.com/office/drawing/2014/main" val="3651125399"/>
                  </a:ext>
                </a:extLst>
              </a:tr>
              <a:tr h="370840">
                <a:tc rowSpan="2">
                  <a:txBody>
                    <a:bodyPr/>
                    <a:lstStyle/>
                    <a:p>
                      <a:pPr algn="ctr"/>
                      <a:r>
                        <a:rPr lang="en-US" altLang="zh-CN" sz="1400"/>
                        <a:t>People</a:t>
                      </a:r>
                      <a:endParaRPr lang="en-US" sz="1400"/>
                    </a:p>
                  </a:txBody>
                  <a:tcPr anchor="ctr"/>
                </a:tc>
                <a:tc>
                  <a:txBody>
                    <a:bodyPr/>
                    <a:lstStyle/>
                    <a:p>
                      <a:pPr algn="ctr"/>
                      <a:r>
                        <a:rPr lang="en-US" sz="1400"/>
                        <a:t>EN</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92.2 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95.6 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96.2</a:t>
                      </a:r>
                    </a:p>
                  </a:txBody>
                  <a:tcPr marT="28575" marB="28575" anchor="ctr"/>
                </a:tc>
                <a:extLst>
                  <a:ext uri="{0D108BD9-81ED-4DB2-BD59-A6C34878D82A}">
                    <a16:rowId xmlns:a16="http://schemas.microsoft.com/office/drawing/2014/main" val="3516302819"/>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r>
                        <a:rPr lang="en-US" sz="1400"/>
                        <a:t>ZH</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78.5 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87.1 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88.9</a:t>
                      </a:r>
                    </a:p>
                  </a:txBody>
                  <a:tcPr marT="28575" marB="28575" anchor="ctr"/>
                </a:tc>
                <a:extLst>
                  <a:ext uri="{0D108BD9-81ED-4DB2-BD59-A6C34878D82A}">
                    <a16:rowId xmlns:a16="http://schemas.microsoft.com/office/drawing/2014/main" val="4147156498"/>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t>People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t>Replaced</a:t>
                      </a:r>
                      <a:endParaRPr lang="en-US" sz="1400"/>
                    </a:p>
                  </a:txBody>
                  <a:tcPr anchor="ctr"/>
                </a:tc>
                <a:tc>
                  <a:txBody>
                    <a:bodyPr/>
                    <a:lstStyle/>
                    <a:p>
                      <a:pPr algn="ctr"/>
                      <a:r>
                        <a:rPr lang="en-US" sz="1400"/>
                        <a:t>EN</a:t>
                      </a:r>
                    </a:p>
                  </a:txBody>
                  <a:tcPr anchor="ctr"/>
                </a:tc>
                <a:tc>
                  <a:txBody>
                    <a:bodyPr/>
                    <a:lstStyle/>
                    <a:p>
                      <a:pPr marL="0" algn="ctr" defTabSz="914400" rtl="0" eaLnBrk="1" fontAlgn="base" latinLnBrk="0" hangingPunct="1"/>
                      <a:r>
                        <a:rPr lang="en-US" sz="1400" b="1" kern="1200">
                          <a:solidFill>
                            <a:schemeClr val="dk1"/>
                          </a:solidFill>
                          <a:latin typeface="+mn-lt"/>
                          <a:ea typeface="+mn-ea"/>
                          <a:cs typeface="+mn-cs"/>
                        </a:rPr>
                        <a:t>92.7 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96.1 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96.5</a:t>
                      </a:r>
                    </a:p>
                  </a:txBody>
                  <a:tcPr marT="28575" marB="28575" anchor="ctr"/>
                </a:tc>
                <a:extLst>
                  <a:ext uri="{0D108BD9-81ED-4DB2-BD59-A6C34878D82A}">
                    <a16:rowId xmlns:a16="http://schemas.microsoft.com/office/drawing/2014/main" val="3820864081"/>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r>
                        <a:rPr lang="en-US" sz="1400"/>
                        <a:t>ZH</a:t>
                      </a:r>
                    </a:p>
                  </a:txBody>
                  <a:tcPr anchor="ctr"/>
                </a:tc>
                <a:tc>
                  <a:txBody>
                    <a:bodyPr/>
                    <a:lstStyle/>
                    <a:p>
                      <a:pPr marL="0" algn="ctr" defTabSz="914400" rtl="0" eaLnBrk="1" fontAlgn="base" latinLnBrk="0" hangingPunct="1"/>
                      <a:r>
                        <a:rPr lang="en-US" sz="1400" b="1" kern="1200">
                          <a:solidFill>
                            <a:schemeClr val="dk1"/>
                          </a:solidFill>
                          <a:latin typeface="+mn-lt"/>
                          <a:ea typeface="+mn-ea"/>
                          <a:cs typeface="+mn-cs"/>
                        </a:rPr>
                        <a:t>80.2 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87.8 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89.9</a:t>
                      </a:r>
                    </a:p>
                  </a:txBody>
                  <a:tcPr marT="28575" marB="28575" anchor="ctr"/>
                </a:tc>
                <a:extLst>
                  <a:ext uri="{0D108BD9-81ED-4DB2-BD59-A6C34878D82A}">
                    <a16:rowId xmlns:a16="http://schemas.microsoft.com/office/drawing/2014/main" val="368236811"/>
                  </a:ext>
                </a:extLst>
              </a:tr>
              <a:tr h="370840">
                <a:tc rowSpan="2">
                  <a:txBody>
                    <a:bodyPr/>
                    <a:lstStyle/>
                    <a:p>
                      <a:pPr algn="ctr"/>
                      <a:r>
                        <a:rPr lang="en-US" sz="1400" b="0" i="0" kern="1200" err="1">
                          <a:solidFill>
                            <a:schemeClr val="dk1"/>
                          </a:solidFill>
                          <a:effectLst/>
                          <a:latin typeface="+mn-lt"/>
                          <a:ea typeface="+mn-ea"/>
                          <a:cs typeface="+mn-cs"/>
                        </a:rPr>
                        <a:t>TeamsAction</a:t>
                      </a:r>
                      <a:endParaRPr lang="en-US" sz="1400"/>
                    </a:p>
                  </a:txBody>
                  <a:tcPr anchor="ctr"/>
                </a:tc>
                <a:tc>
                  <a:txBody>
                    <a:bodyPr/>
                    <a:lstStyle/>
                    <a:p>
                      <a:pPr algn="ctr"/>
                      <a:r>
                        <a:rPr lang="en-US" sz="1400"/>
                        <a:t>EN</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82.3 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87.6 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87.9</a:t>
                      </a:r>
                    </a:p>
                  </a:txBody>
                  <a:tcPr marT="28575" marB="28575" anchor="ctr"/>
                </a:tc>
                <a:extLst>
                  <a:ext uri="{0D108BD9-81ED-4DB2-BD59-A6C34878D82A}">
                    <a16:rowId xmlns:a16="http://schemas.microsoft.com/office/drawing/2014/main" val="4104397312"/>
                  </a:ext>
                </a:extLst>
              </a:tr>
              <a:tr h="370840">
                <a:tc vMerge="1">
                  <a:txBody>
                    <a:bodyPr/>
                    <a:lstStyle/>
                    <a:p>
                      <a:endParaRPr lang="en-US"/>
                    </a:p>
                  </a:txBody>
                  <a:tcPr/>
                </a:tc>
                <a:tc>
                  <a:txBody>
                    <a:bodyPr/>
                    <a:lstStyle/>
                    <a:p>
                      <a:pPr algn="ctr"/>
                      <a:r>
                        <a:rPr lang="en-US" sz="1400"/>
                        <a:t>ZH</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74.1 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81.0 </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84.4</a:t>
                      </a:r>
                    </a:p>
                  </a:txBody>
                  <a:tcPr marT="28575" marB="28575" anchor="ctr"/>
                </a:tc>
                <a:extLst>
                  <a:ext uri="{0D108BD9-81ED-4DB2-BD59-A6C34878D82A}">
                    <a16:rowId xmlns:a16="http://schemas.microsoft.com/office/drawing/2014/main" val="1414304737"/>
                  </a:ext>
                </a:extLst>
              </a:tr>
              <a:tr h="370840">
                <a:tc rowSpan="2">
                  <a:txBody>
                    <a:bodyPr/>
                    <a:lstStyle/>
                    <a:p>
                      <a:pPr algn="ctr"/>
                      <a:r>
                        <a:rPr lang="en-US" sz="1400" b="0" i="0" kern="1200" err="1">
                          <a:solidFill>
                            <a:schemeClr val="dk1"/>
                          </a:solidFill>
                          <a:effectLst/>
                          <a:latin typeface="+mn-lt"/>
                          <a:ea typeface="+mn-ea"/>
                          <a:cs typeface="+mn-cs"/>
                        </a:rPr>
                        <a:t>TeamsAction</a:t>
                      </a:r>
                      <a:endParaRPr lang="en-US" sz="1400" b="0" i="0" kern="1200">
                        <a:solidFill>
                          <a:schemeClr val="dk1"/>
                        </a:solidFill>
                        <a:effectLst/>
                        <a:latin typeface="+mn-lt"/>
                        <a:ea typeface="+mn-ea"/>
                        <a:cs typeface="+mn-cs"/>
                      </a:endParaRPr>
                    </a:p>
                    <a:p>
                      <a:pPr algn="ctr"/>
                      <a:r>
                        <a:rPr lang="en-US" sz="1400" b="0" i="0" kern="1200">
                          <a:solidFill>
                            <a:schemeClr val="dk1"/>
                          </a:solidFill>
                          <a:effectLst/>
                          <a:latin typeface="+mn-lt"/>
                          <a:ea typeface="+mn-ea"/>
                          <a:cs typeface="+mn-cs"/>
                        </a:rPr>
                        <a:t>Replaced</a:t>
                      </a:r>
                      <a:endParaRPr lang="en-US" sz="1400"/>
                    </a:p>
                  </a:txBody>
                  <a:tcPr anchor="ctr"/>
                </a:tc>
                <a:tc>
                  <a:txBody>
                    <a:bodyPr/>
                    <a:lstStyle/>
                    <a:p>
                      <a:pPr algn="ctr"/>
                      <a:r>
                        <a:rPr lang="en-US" sz="1400"/>
                        <a:t>EN</a:t>
                      </a:r>
                    </a:p>
                  </a:txBody>
                  <a:tcPr anchor="ctr"/>
                </a:tc>
                <a:tc>
                  <a:txBody>
                    <a:bodyPr/>
                    <a:lstStyle/>
                    <a:p>
                      <a:pPr marL="0" algn="ctr" defTabSz="914400" rtl="0" eaLnBrk="1" fontAlgn="base" latinLnBrk="0" hangingPunct="1"/>
                      <a:r>
                        <a:rPr lang="en-US" sz="1400" b="1" kern="1200">
                          <a:solidFill>
                            <a:schemeClr val="dk1"/>
                          </a:solidFill>
                          <a:latin typeface="+mn-lt"/>
                          <a:ea typeface="+mn-ea"/>
                          <a:cs typeface="+mn-cs"/>
                        </a:rPr>
                        <a:t>87.7 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88.7 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89.1</a:t>
                      </a:r>
                    </a:p>
                  </a:txBody>
                  <a:tcPr marT="28575" marB="28575" anchor="ctr"/>
                </a:tc>
                <a:extLst>
                  <a:ext uri="{0D108BD9-81ED-4DB2-BD59-A6C34878D82A}">
                    <a16:rowId xmlns:a16="http://schemas.microsoft.com/office/drawing/2014/main" val="2585848946"/>
                  </a:ext>
                </a:extLst>
              </a:tr>
              <a:tr h="370840">
                <a:tc vMerge="1">
                  <a:txBody>
                    <a:bodyPr/>
                    <a:lstStyle/>
                    <a:p>
                      <a:endParaRPr lang="en-US"/>
                    </a:p>
                  </a:txBody>
                  <a:tcPr/>
                </a:tc>
                <a:tc>
                  <a:txBody>
                    <a:bodyPr/>
                    <a:lstStyle/>
                    <a:p>
                      <a:pPr algn="ctr"/>
                      <a:r>
                        <a:rPr lang="en-US" sz="1400"/>
                        <a:t>ZH</a:t>
                      </a:r>
                    </a:p>
                  </a:txBody>
                  <a:tcPr anchor="ctr"/>
                </a:tc>
                <a:tc>
                  <a:txBody>
                    <a:bodyPr/>
                    <a:lstStyle/>
                    <a:p>
                      <a:pPr marL="0" algn="ctr" defTabSz="914400" rtl="0" eaLnBrk="1" fontAlgn="base" latinLnBrk="0" hangingPunct="1"/>
                      <a:r>
                        <a:rPr lang="en-US" sz="1400" b="1" kern="1200">
                          <a:solidFill>
                            <a:schemeClr val="dk1"/>
                          </a:solidFill>
                          <a:latin typeface="+mn-lt"/>
                          <a:ea typeface="+mn-ea"/>
                          <a:cs typeface="+mn-cs"/>
                        </a:rPr>
                        <a:t>76.9 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83.0 </a:t>
                      </a:r>
                    </a:p>
                  </a:txBody>
                  <a:tcPr marT="28575" marB="28575" anchor="ctr"/>
                </a:tc>
                <a:tc>
                  <a:txBody>
                    <a:bodyPr/>
                    <a:lstStyle/>
                    <a:p>
                      <a:pPr marL="0" algn="ctr" defTabSz="914400" rtl="0" eaLnBrk="1" fontAlgn="base" latinLnBrk="0" hangingPunct="1"/>
                      <a:r>
                        <a:rPr lang="en-US" sz="1400" b="1" kern="1200">
                          <a:solidFill>
                            <a:schemeClr val="dk1"/>
                          </a:solidFill>
                          <a:latin typeface="+mn-lt"/>
                          <a:ea typeface="+mn-ea"/>
                          <a:cs typeface="+mn-cs"/>
                        </a:rPr>
                        <a:t>86.2</a:t>
                      </a:r>
                    </a:p>
                  </a:txBody>
                  <a:tcPr marT="28575" marB="28575" anchor="ctr"/>
                </a:tc>
                <a:extLst>
                  <a:ext uri="{0D108BD9-81ED-4DB2-BD59-A6C34878D82A}">
                    <a16:rowId xmlns:a16="http://schemas.microsoft.com/office/drawing/2014/main" val="1417535579"/>
                  </a:ext>
                </a:extLst>
              </a:tr>
            </a:tbl>
          </a:graphicData>
        </a:graphic>
      </p:graphicFrame>
      <p:graphicFrame>
        <p:nvGraphicFramePr>
          <p:cNvPr id="6" name="Table 9">
            <a:extLst>
              <a:ext uri="{FF2B5EF4-FFF2-40B4-BE49-F238E27FC236}">
                <a16:creationId xmlns:a16="http://schemas.microsoft.com/office/drawing/2014/main" id="{DCC18883-5CC4-450A-99BB-3B64A87E0A1E}"/>
              </a:ext>
            </a:extLst>
          </p:cNvPr>
          <p:cNvGraphicFramePr>
            <a:graphicFrameLocks noGrp="1"/>
          </p:cNvGraphicFramePr>
          <p:nvPr>
            <p:extLst>
              <p:ext uri="{D42A27DB-BD31-4B8C-83A1-F6EECF244321}">
                <p14:modId xmlns:p14="http://schemas.microsoft.com/office/powerpoint/2010/main" val="625198888"/>
              </p:ext>
            </p:extLst>
          </p:nvPr>
        </p:nvGraphicFramePr>
        <p:xfrm>
          <a:off x="6159738" y="3636846"/>
          <a:ext cx="4700768" cy="1259840"/>
        </p:xfrm>
        <a:graphic>
          <a:graphicData uri="http://schemas.openxmlformats.org/drawingml/2006/table">
            <a:tbl>
              <a:tblPr firstRow="1" bandRow="1">
                <a:tableStyleId>{5C22544A-7EE6-4342-B048-85BDC9FD1C3A}</a:tableStyleId>
              </a:tblPr>
              <a:tblGrid>
                <a:gridCol w="1131400">
                  <a:extLst>
                    <a:ext uri="{9D8B030D-6E8A-4147-A177-3AD203B41FA5}">
                      <a16:colId xmlns:a16="http://schemas.microsoft.com/office/drawing/2014/main" val="480518875"/>
                    </a:ext>
                  </a:extLst>
                </a:gridCol>
                <a:gridCol w="978568">
                  <a:extLst>
                    <a:ext uri="{9D8B030D-6E8A-4147-A177-3AD203B41FA5}">
                      <a16:colId xmlns:a16="http://schemas.microsoft.com/office/drawing/2014/main" val="3704601215"/>
                    </a:ext>
                  </a:extLst>
                </a:gridCol>
                <a:gridCol w="1283368">
                  <a:extLst>
                    <a:ext uri="{9D8B030D-6E8A-4147-A177-3AD203B41FA5}">
                      <a16:colId xmlns:a16="http://schemas.microsoft.com/office/drawing/2014/main" val="1536762714"/>
                    </a:ext>
                  </a:extLst>
                </a:gridCol>
                <a:gridCol w="705853">
                  <a:extLst>
                    <a:ext uri="{9D8B030D-6E8A-4147-A177-3AD203B41FA5}">
                      <a16:colId xmlns:a16="http://schemas.microsoft.com/office/drawing/2014/main" val="4212341877"/>
                    </a:ext>
                  </a:extLst>
                </a:gridCol>
                <a:gridCol w="601579">
                  <a:extLst>
                    <a:ext uri="{9D8B030D-6E8A-4147-A177-3AD203B41FA5}">
                      <a16:colId xmlns:a16="http://schemas.microsoft.com/office/drawing/2014/main" val="3066535326"/>
                    </a:ext>
                  </a:extLst>
                </a:gridCol>
              </a:tblGrid>
              <a:tr h="370840">
                <a:tc>
                  <a:txBody>
                    <a:bodyPr/>
                    <a:lstStyle/>
                    <a:p>
                      <a:pPr algn="ctr"/>
                      <a:r>
                        <a:rPr lang="en-US" sz="1400" b="1" kern="1200">
                          <a:solidFill>
                            <a:schemeClr val="lt1"/>
                          </a:solidFill>
                          <a:latin typeface="+mn-lt"/>
                          <a:ea typeface="+mn-ea"/>
                          <a:cs typeface="+mn-cs"/>
                        </a:rPr>
                        <a:t>Domain</a:t>
                      </a:r>
                    </a:p>
                  </a:txBody>
                  <a:tcPr anchor="ctr"/>
                </a:tc>
                <a:tc>
                  <a:txBody>
                    <a:bodyPr/>
                    <a:lstStyle/>
                    <a:p>
                      <a:pPr algn="ctr"/>
                      <a:r>
                        <a:rPr lang="en-US" sz="1400" b="1" kern="1200">
                          <a:solidFill>
                            <a:schemeClr val="lt1"/>
                          </a:solidFill>
                          <a:latin typeface="+mn-lt"/>
                          <a:ea typeface="+mn-ea"/>
                          <a:cs typeface="+mn-cs"/>
                        </a:rPr>
                        <a:t>Slot token num</a:t>
                      </a:r>
                    </a:p>
                  </a:txBody>
                  <a:tcPr anchor="ctr"/>
                </a:tc>
                <a:tc>
                  <a:txBody>
                    <a:bodyPr/>
                    <a:lstStyle/>
                    <a:p>
                      <a:pPr algn="ctr"/>
                      <a:r>
                        <a:rPr lang="en-US" sz="1400" b="1" kern="1200" err="1">
                          <a:solidFill>
                            <a:schemeClr val="lt1"/>
                          </a:solidFill>
                          <a:latin typeface="+mn-lt"/>
                          <a:ea typeface="+mn-ea"/>
                          <a:cs typeface="+mn-cs"/>
                        </a:rPr>
                        <a:t>contact_name</a:t>
                      </a:r>
                      <a:r>
                        <a:rPr lang="en-US" sz="1400" b="1" kern="1200">
                          <a:solidFill>
                            <a:schemeClr val="lt1"/>
                          </a:solidFill>
                          <a:latin typeface="+mn-lt"/>
                          <a:ea typeface="+mn-ea"/>
                          <a:cs typeface="+mn-cs"/>
                        </a:rPr>
                        <a:t> token num</a:t>
                      </a:r>
                    </a:p>
                  </a:txBody>
                  <a:tcPr anchor="ctr"/>
                </a:tc>
                <a:tc>
                  <a:txBody>
                    <a:bodyPr/>
                    <a:lstStyle/>
                    <a:p>
                      <a:pPr algn="ctr"/>
                      <a:r>
                        <a:rPr lang="en-US" sz="1400" b="1" kern="1200">
                          <a:solidFill>
                            <a:schemeClr val="lt1"/>
                          </a:solidFill>
                          <a:latin typeface="+mn-lt"/>
                          <a:ea typeface="+mn-ea"/>
                          <a:cs typeface="+mn-cs"/>
                        </a:rPr>
                        <a:t>Before</a:t>
                      </a:r>
                    </a:p>
                  </a:txBody>
                  <a:tcPr anchor="ctr"/>
                </a:tc>
                <a:tc>
                  <a:txBody>
                    <a:bodyPr/>
                    <a:lstStyle/>
                    <a:p>
                      <a:pPr algn="ctr"/>
                      <a:r>
                        <a:rPr lang="en-US" sz="1400" b="1" kern="1200">
                          <a:solidFill>
                            <a:schemeClr val="lt1"/>
                          </a:solidFill>
                          <a:latin typeface="+mn-lt"/>
                          <a:ea typeface="+mn-ea"/>
                          <a:cs typeface="+mn-cs"/>
                        </a:rPr>
                        <a:t>After</a:t>
                      </a:r>
                    </a:p>
                  </a:txBody>
                  <a:tcPr anchor="ctr"/>
                </a:tc>
                <a:extLst>
                  <a:ext uri="{0D108BD9-81ED-4DB2-BD59-A6C34878D82A}">
                    <a16:rowId xmlns:a16="http://schemas.microsoft.com/office/drawing/2014/main" val="3865161470"/>
                  </a:ext>
                </a:extLst>
              </a:tr>
              <a:tr h="370840">
                <a:tc>
                  <a:txBody>
                    <a:bodyPr/>
                    <a:lstStyle/>
                    <a:p>
                      <a:pPr marL="0" algn="ctr" defTabSz="914400" rtl="0" eaLnBrk="1" latinLnBrk="0" hangingPunct="1"/>
                      <a:r>
                        <a:rPr lang="en-US" sz="1400" kern="1200">
                          <a:solidFill>
                            <a:schemeClr val="dk1"/>
                          </a:solidFill>
                          <a:latin typeface="+mn-lt"/>
                          <a:ea typeface="+mn-ea"/>
                          <a:cs typeface="+mn-cs"/>
                        </a:rPr>
                        <a:t>People</a:t>
                      </a:r>
                    </a:p>
                  </a:txBody>
                  <a:tcPr anchor="ctr"/>
                </a:tc>
                <a:tc>
                  <a:txBody>
                    <a:bodyPr/>
                    <a:lstStyle/>
                    <a:p>
                      <a:pPr marL="0" algn="ctr" defTabSz="914400" rtl="0" eaLnBrk="1" latinLnBrk="0" hangingPunct="1"/>
                      <a:r>
                        <a:rPr lang="en-US" sz="1400" kern="1200">
                          <a:solidFill>
                            <a:schemeClr val="dk1"/>
                          </a:solidFill>
                          <a:latin typeface="+mn-lt"/>
                          <a:ea typeface="+mn-ea"/>
                          <a:cs typeface="+mn-cs"/>
                        </a:rPr>
                        <a:t>869</a:t>
                      </a:r>
                    </a:p>
                  </a:txBody>
                  <a:tcPr anchor="ctr"/>
                </a:tc>
                <a:tc>
                  <a:txBody>
                    <a:bodyPr/>
                    <a:lstStyle/>
                    <a:p>
                      <a:pPr marL="0" algn="ctr" defTabSz="914400" rtl="0" eaLnBrk="1" latinLnBrk="0" hangingPunct="1"/>
                      <a:r>
                        <a:rPr lang="en-US" sz="1400" kern="1200">
                          <a:solidFill>
                            <a:schemeClr val="dk1"/>
                          </a:solidFill>
                          <a:latin typeface="+mn-lt"/>
                          <a:ea typeface="+mn-ea"/>
                          <a:cs typeface="+mn-cs"/>
                        </a:rPr>
                        <a:t>459</a:t>
                      </a:r>
                    </a:p>
                  </a:txBody>
                  <a:tcPr anchor="ctr"/>
                </a:tc>
                <a:tc>
                  <a:txBody>
                    <a:bodyPr/>
                    <a:lstStyle/>
                    <a:p>
                      <a:pPr marL="0" algn="ctr" defTabSz="914400" rtl="0" eaLnBrk="1" latinLnBrk="0" hangingPunct="1"/>
                      <a:r>
                        <a:rPr lang="en-US" sz="1400" kern="1200">
                          <a:solidFill>
                            <a:schemeClr val="dk1"/>
                          </a:solidFill>
                          <a:latin typeface="+mn-lt"/>
                          <a:ea typeface="+mn-ea"/>
                          <a:cs typeface="+mn-cs"/>
                        </a:rPr>
                        <a:t>33</a:t>
                      </a:r>
                    </a:p>
                  </a:txBody>
                  <a:tcPr anchor="ctr"/>
                </a:tc>
                <a:tc>
                  <a:txBody>
                    <a:bodyPr/>
                    <a:lstStyle/>
                    <a:p>
                      <a:pPr marL="0" algn="ctr" defTabSz="914400" rtl="0" eaLnBrk="1" latinLnBrk="0" hangingPunct="1"/>
                      <a:r>
                        <a:rPr lang="en-US" sz="1400" b="1" kern="1200">
                          <a:solidFill>
                            <a:schemeClr val="dk1"/>
                          </a:solidFill>
                          <a:latin typeface="+mn-lt"/>
                          <a:ea typeface="+mn-ea"/>
                          <a:cs typeface="+mn-cs"/>
                        </a:rPr>
                        <a:t>22</a:t>
                      </a:r>
                    </a:p>
                  </a:txBody>
                  <a:tcPr anchor="ctr"/>
                </a:tc>
                <a:extLst>
                  <a:ext uri="{0D108BD9-81ED-4DB2-BD59-A6C34878D82A}">
                    <a16:rowId xmlns:a16="http://schemas.microsoft.com/office/drawing/2014/main" val="2728429919"/>
                  </a:ext>
                </a:extLst>
              </a:tr>
              <a:tr h="370840">
                <a:tc>
                  <a:txBody>
                    <a:bodyPr/>
                    <a:lstStyle/>
                    <a:p>
                      <a:pPr marL="0" algn="ctr" defTabSz="914400" rtl="0" eaLnBrk="1" latinLnBrk="0" hangingPunct="1"/>
                      <a:r>
                        <a:rPr lang="en-US" sz="1400" kern="1200" err="1">
                          <a:solidFill>
                            <a:schemeClr val="dk1"/>
                          </a:solidFill>
                          <a:latin typeface="+mn-lt"/>
                          <a:ea typeface="+mn-ea"/>
                          <a:cs typeface="+mn-cs"/>
                        </a:rPr>
                        <a:t>TeamsAction</a:t>
                      </a:r>
                      <a:endParaRPr lang="en-US" sz="1400" kern="1200">
                        <a:solidFill>
                          <a:schemeClr val="dk1"/>
                        </a:solidFill>
                        <a:latin typeface="+mn-lt"/>
                        <a:ea typeface="+mn-ea"/>
                        <a:cs typeface="+mn-cs"/>
                      </a:endParaRPr>
                    </a:p>
                  </a:txBody>
                  <a:tcPr anchor="ctr"/>
                </a:tc>
                <a:tc>
                  <a:txBody>
                    <a:bodyPr/>
                    <a:lstStyle/>
                    <a:p>
                      <a:pPr marL="0" algn="ctr" defTabSz="914400" rtl="0" eaLnBrk="1" latinLnBrk="0" hangingPunct="1"/>
                      <a:r>
                        <a:rPr lang="en-US" sz="1400" kern="1200">
                          <a:solidFill>
                            <a:schemeClr val="dk1"/>
                          </a:solidFill>
                          <a:latin typeface="+mn-lt"/>
                          <a:ea typeface="+mn-ea"/>
                          <a:cs typeface="+mn-cs"/>
                        </a:rPr>
                        <a:t>1162</a:t>
                      </a:r>
                    </a:p>
                  </a:txBody>
                  <a:tcPr anchor="ctr"/>
                </a:tc>
                <a:tc>
                  <a:txBody>
                    <a:bodyPr/>
                    <a:lstStyle/>
                    <a:p>
                      <a:pPr marL="0" algn="ctr" defTabSz="914400" rtl="0" eaLnBrk="1" latinLnBrk="0" hangingPunct="1"/>
                      <a:r>
                        <a:rPr lang="en-US" sz="1400" kern="1200">
                          <a:solidFill>
                            <a:schemeClr val="dk1"/>
                          </a:solidFill>
                          <a:latin typeface="+mn-lt"/>
                          <a:ea typeface="+mn-ea"/>
                          <a:cs typeface="+mn-cs"/>
                        </a:rPr>
                        <a:t>385</a:t>
                      </a:r>
                    </a:p>
                  </a:txBody>
                  <a:tcPr anchor="ctr"/>
                </a:tc>
                <a:tc>
                  <a:txBody>
                    <a:bodyPr/>
                    <a:lstStyle/>
                    <a:p>
                      <a:pPr marL="0" algn="ctr" defTabSz="914400" rtl="0" eaLnBrk="1" latinLnBrk="0" hangingPunct="1"/>
                      <a:r>
                        <a:rPr lang="en-US" sz="1400" kern="1200">
                          <a:solidFill>
                            <a:schemeClr val="dk1"/>
                          </a:solidFill>
                          <a:latin typeface="+mn-lt"/>
                          <a:ea typeface="+mn-ea"/>
                          <a:cs typeface="+mn-cs"/>
                        </a:rPr>
                        <a:t>29</a:t>
                      </a:r>
                    </a:p>
                  </a:txBody>
                  <a:tcPr anchor="ctr"/>
                </a:tc>
                <a:tc>
                  <a:txBody>
                    <a:bodyPr/>
                    <a:lstStyle/>
                    <a:p>
                      <a:pPr marL="0" algn="ctr" defTabSz="914400" rtl="0" eaLnBrk="1" latinLnBrk="0" hangingPunct="1"/>
                      <a:r>
                        <a:rPr lang="en-US" sz="1400" b="1" kern="1200">
                          <a:solidFill>
                            <a:schemeClr val="dk1"/>
                          </a:solidFill>
                          <a:latin typeface="+mn-lt"/>
                          <a:ea typeface="+mn-ea"/>
                          <a:cs typeface="+mn-cs"/>
                        </a:rPr>
                        <a:t>11</a:t>
                      </a:r>
                    </a:p>
                  </a:txBody>
                  <a:tcPr anchor="ctr"/>
                </a:tc>
                <a:extLst>
                  <a:ext uri="{0D108BD9-81ED-4DB2-BD59-A6C34878D82A}">
                    <a16:rowId xmlns:a16="http://schemas.microsoft.com/office/drawing/2014/main" val="2743491202"/>
                  </a:ext>
                </a:extLst>
              </a:tr>
            </a:tbl>
          </a:graphicData>
        </a:graphic>
      </p:graphicFrame>
      <p:sp>
        <p:nvSpPr>
          <p:cNvPr id="12" name="Rectangle 11">
            <a:extLst>
              <a:ext uri="{FF2B5EF4-FFF2-40B4-BE49-F238E27FC236}">
                <a16:creationId xmlns:a16="http://schemas.microsoft.com/office/drawing/2014/main" id="{81007C35-BFC7-42B4-A8E0-1E387D8970D1}"/>
              </a:ext>
            </a:extLst>
          </p:cNvPr>
          <p:cNvSpPr/>
          <p:nvPr/>
        </p:nvSpPr>
        <p:spPr>
          <a:xfrm>
            <a:off x="642757" y="1741621"/>
            <a:ext cx="11465719" cy="461665"/>
          </a:xfrm>
          <a:prstGeom prst="rect">
            <a:avLst/>
          </a:prstGeom>
        </p:spPr>
        <p:txBody>
          <a:bodyPr wrap="square" anchor="t">
            <a:spAutoFit/>
          </a:bodyPr>
          <a:lstStyle/>
          <a:p>
            <a:pPr marL="342900" indent="-342900">
              <a:buFont typeface="Arial" panose="020B0604020202020204" pitchFamily="34" charset="0"/>
              <a:buChar char="•"/>
            </a:pPr>
            <a:r>
              <a:rPr lang="en-US" sz="2400"/>
              <a:t>Slot replacement can improve the performance of our model</a:t>
            </a:r>
          </a:p>
        </p:txBody>
      </p:sp>
    </p:spTree>
    <p:extLst>
      <p:ext uri="{BB962C8B-B14F-4D97-AF65-F5344CB8AC3E}">
        <p14:creationId xmlns:p14="http://schemas.microsoft.com/office/powerpoint/2010/main" val="360423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Outline</a:t>
            </a:r>
          </a:p>
        </p:txBody>
      </p:sp>
      <p:sp>
        <p:nvSpPr>
          <p:cNvPr id="3" name="Rectangle 2">
            <a:extLst>
              <a:ext uri="{FF2B5EF4-FFF2-40B4-BE49-F238E27FC236}">
                <a16:creationId xmlns:a16="http://schemas.microsoft.com/office/drawing/2014/main" id="{F6A124CF-C8E4-473B-9264-5B17D56686AC}"/>
              </a:ext>
            </a:extLst>
          </p:cNvPr>
          <p:cNvSpPr/>
          <p:nvPr/>
        </p:nvSpPr>
        <p:spPr>
          <a:xfrm>
            <a:off x="726281" y="1741621"/>
            <a:ext cx="11465719" cy="391305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a:t>MT-based Data Augmentation</a:t>
            </a:r>
          </a:p>
          <a:p>
            <a:pPr marL="800100" lvl="1" indent="-342900">
              <a:lnSpc>
                <a:spcPct val="150000"/>
              </a:lnSpc>
              <a:buFont typeface="Arial" panose="020B0604020202020204" pitchFamily="34" charset="0"/>
              <a:buChar char="•"/>
            </a:pPr>
            <a:r>
              <a:rPr lang="en-US" sz="2400"/>
              <a:t>Translated training data sampling</a:t>
            </a:r>
          </a:p>
          <a:p>
            <a:pPr marL="800100" lvl="1" indent="-342900">
              <a:lnSpc>
                <a:spcPct val="150000"/>
              </a:lnSpc>
              <a:buFont typeface="Arial" panose="020B0604020202020204" pitchFamily="34" charset="0"/>
              <a:buChar char="•"/>
            </a:pPr>
            <a:r>
              <a:rPr lang="en-US" sz="2400"/>
              <a:t>3 ways to get slot labels</a:t>
            </a:r>
          </a:p>
          <a:p>
            <a:pPr marL="342900" indent="-342900">
              <a:lnSpc>
                <a:spcPct val="150000"/>
              </a:lnSpc>
              <a:buFont typeface="Arial" panose="020B0604020202020204" pitchFamily="34" charset="0"/>
              <a:buChar char="•"/>
            </a:pPr>
            <a:r>
              <a:rPr lang="en-US" sz="2400"/>
              <a:t>Semi-supervised Learning in Knowledge Distillation</a:t>
            </a:r>
          </a:p>
          <a:p>
            <a:pPr marL="342900" indent="-342900">
              <a:lnSpc>
                <a:spcPct val="150000"/>
              </a:lnSpc>
              <a:buFont typeface="Arial" panose="020B0604020202020204" pitchFamily="34" charset="0"/>
              <a:buChar char="•"/>
            </a:pPr>
            <a:r>
              <a:rPr lang="en-US" sz="2400"/>
              <a:t>Slot Replacement</a:t>
            </a:r>
          </a:p>
          <a:p>
            <a:pPr marL="342900" indent="-342900">
              <a:lnSpc>
                <a:spcPct val="150000"/>
              </a:lnSpc>
              <a:buFont typeface="Arial" panose="020B0604020202020204" pitchFamily="34" charset="0"/>
              <a:buChar char="•"/>
            </a:pPr>
            <a:r>
              <a:rPr lang="en-US" sz="2400" b="1"/>
              <a:t>Other Methods &amp; Future Work</a:t>
            </a:r>
          </a:p>
          <a:p>
            <a:pPr marL="800100" lvl="1" indent="-342900">
              <a:lnSpc>
                <a:spcPct val="150000"/>
              </a:lnSpc>
              <a:buFont typeface="Arial" panose="020B0604020202020204" pitchFamily="34" charset="0"/>
              <a:buChar char="•"/>
            </a:pPr>
            <a:endParaRPr lang="en-US" sz="2400"/>
          </a:p>
        </p:txBody>
      </p:sp>
    </p:spTree>
    <p:extLst>
      <p:ext uri="{BB962C8B-B14F-4D97-AF65-F5344CB8AC3E}">
        <p14:creationId xmlns:p14="http://schemas.microsoft.com/office/powerpoint/2010/main" val="39085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Other Methods &amp; Future work</a:t>
            </a:r>
          </a:p>
        </p:txBody>
      </p:sp>
      <p:sp>
        <p:nvSpPr>
          <p:cNvPr id="12" name="Rectangle 11">
            <a:extLst>
              <a:ext uri="{FF2B5EF4-FFF2-40B4-BE49-F238E27FC236}">
                <a16:creationId xmlns:a16="http://schemas.microsoft.com/office/drawing/2014/main" id="{81007C35-BFC7-42B4-A8E0-1E387D8970D1}"/>
              </a:ext>
            </a:extLst>
          </p:cNvPr>
          <p:cNvSpPr/>
          <p:nvPr/>
        </p:nvSpPr>
        <p:spPr>
          <a:xfrm>
            <a:off x="738281" y="1605263"/>
            <a:ext cx="11465719" cy="4384277"/>
          </a:xfrm>
          <a:prstGeom prst="rect">
            <a:avLst/>
          </a:prstGeom>
        </p:spPr>
        <p:txBody>
          <a:bodyPr wrap="square" anchor="t">
            <a:spAutoFit/>
          </a:bodyPr>
          <a:lstStyle/>
          <a:p>
            <a:pPr>
              <a:lnSpc>
                <a:spcPct val="150000"/>
              </a:lnSpc>
            </a:pPr>
            <a:r>
              <a:rPr lang="en-US" sz="2400" dirty="0"/>
              <a:t>Some methods are not covered due to time limit or no solid conclusion yet.</a:t>
            </a:r>
          </a:p>
          <a:p>
            <a:pPr marL="342900" indent="-342900">
              <a:lnSpc>
                <a:spcPct val="150000"/>
              </a:lnSpc>
              <a:buFont typeface="Arial" panose="020B0604020202020204" pitchFamily="34" charset="0"/>
              <a:buChar char="•"/>
            </a:pPr>
            <a:r>
              <a:rPr lang="en-US" sz="2400" dirty="0"/>
              <a:t>Beam search</a:t>
            </a:r>
          </a:p>
          <a:p>
            <a:pPr marL="342900" indent="-342900">
              <a:lnSpc>
                <a:spcPct val="150000"/>
              </a:lnSpc>
              <a:buFont typeface="Arial" panose="020B0604020202020204" pitchFamily="34" charset="0"/>
              <a:buChar char="•"/>
            </a:pPr>
            <a:r>
              <a:rPr lang="en-US" sz="2400" dirty="0"/>
              <a:t>Back-translation</a:t>
            </a:r>
          </a:p>
          <a:p>
            <a:pPr marL="342900" indent="-342900">
              <a:lnSpc>
                <a:spcPct val="150000"/>
              </a:lnSpc>
              <a:buFont typeface="Arial" panose="020B0604020202020204" pitchFamily="34" charset="0"/>
              <a:buChar char="•"/>
            </a:pPr>
            <a:r>
              <a:rPr lang="en-US" altLang="zh-CN" sz="2400" dirty="0"/>
              <a:t>Slot shuffle</a:t>
            </a:r>
          </a:p>
          <a:p>
            <a:pPr marL="342900" indent="-342900">
              <a:lnSpc>
                <a:spcPct val="150000"/>
              </a:lnSpc>
              <a:buFont typeface="Arial" panose="020B0604020202020204" pitchFamily="34" charset="0"/>
              <a:buChar char="•"/>
            </a:pPr>
            <a:r>
              <a:rPr lang="en-US" sz="2400" dirty="0"/>
              <a:t>Simple data augmentation (token random shuffling, token random replacement, </a:t>
            </a:r>
            <a:r>
              <a:rPr lang="en-US" sz="2400" dirty="0" err="1"/>
              <a:t>etc</a:t>
            </a:r>
            <a:r>
              <a:rPr lang="en-US" sz="2400" dirty="0"/>
              <a:t>)</a:t>
            </a:r>
          </a:p>
          <a:p>
            <a:pPr marL="342900" indent="-342900">
              <a:lnSpc>
                <a:spcPct val="150000"/>
              </a:lnSpc>
              <a:buFont typeface="Arial" panose="020B0604020202020204" pitchFamily="34" charset="0"/>
              <a:buChar char="•"/>
            </a:pPr>
            <a:r>
              <a:rPr lang="en-US" sz="2400" b="1" dirty="0"/>
              <a:t>Span MLM</a:t>
            </a:r>
            <a:endParaRPr lang="en-US" sz="2400" b="1" dirty="0">
              <a:cs typeface="Calibri"/>
            </a:endParaRPr>
          </a:p>
          <a:p>
            <a:pPr marL="342900" indent="-342900">
              <a:lnSpc>
                <a:spcPct val="150000"/>
              </a:lnSpc>
              <a:buFont typeface="Arial" panose="020B0604020202020204" pitchFamily="34" charset="0"/>
              <a:buChar char="•"/>
            </a:pPr>
            <a:r>
              <a:rPr lang="en-US" sz="2400" b="1" dirty="0"/>
              <a:t>Use public or in domain data for MLM</a:t>
            </a: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15061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D2F014-7F6D-4635-BBE7-5F1E1D76C518}"/>
              </a:ext>
            </a:extLst>
          </p:cNvPr>
          <p:cNvSpPr>
            <a:spLocks noGrp="1"/>
          </p:cNvSpPr>
          <p:nvPr>
            <p:ph type="body" sz="quarter" idx="10"/>
          </p:nvPr>
        </p:nvSpPr>
        <p:spPr/>
        <p:txBody>
          <a:bodyPr/>
          <a:lstStyle/>
          <a:p>
            <a:r>
              <a:rPr lang="en-US"/>
              <a:t>T</a:t>
            </a:r>
            <a:r>
              <a:rPr lang="en-US" altLang="zh-CN"/>
              <a:t>hanks</a:t>
            </a:r>
            <a:r>
              <a:rPr lang="zh-CN" altLang="en-US"/>
              <a:t>！</a:t>
            </a:r>
            <a:endParaRPr lang="en-US"/>
          </a:p>
        </p:txBody>
      </p:sp>
      <p:sp>
        <p:nvSpPr>
          <p:cNvPr id="3" name="Text Placeholder 2">
            <a:extLst>
              <a:ext uri="{FF2B5EF4-FFF2-40B4-BE49-F238E27FC236}">
                <a16:creationId xmlns:a16="http://schemas.microsoft.com/office/drawing/2014/main" id="{CE94AB86-D891-4BF0-86CA-6FA0F5D16113}"/>
              </a:ext>
            </a:extLst>
          </p:cNvPr>
          <p:cNvSpPr>
            <a:spLocks noGrp="1"/>
          </p:cNvSpPr>
          <p:nvPr>
            <p:ph type="body" sz="quarter" idx="11"/>
          </p:nvPr>
        </p:nvSpPr>
        <p:spPr>
          <a:xfrm>
            <a:off x="2068016" y="3479581"/>
            <a:ext cx="7797912" cy="440778"/>
          </a:xfrm>
        </p:spPr>
        <p:txBody>
          <a:bodyPr/>
          <a:lstStyle/>
          <a:p>
            <a:r>
              <a:rPr lang="en-US"/>
              <a:t>Q</a:t>
            </a:r>
            <a:r>
              <a:rPr lang="en-US" altLang="zh-CN"/>
              <a:t>uestions?</a:t>
            </a:r>
            <a:endParaRPr lang="en-US"/>
          </a:p>
        </p:txBody>
      </p:sp>
    </p:spTree>
    <p:extLst>
      <p:ext uri="{BB962C8B-B14F-4D97-AF65-F5344CB8AC3E}">
        <p14:creationId xmlns:p14="http://schemas.microsoft.com/office/powerpoint/2010/main" val="3817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Outline</a:t>
            </a:r>
          </a:p>
        </p:txBody>
      </p:sp>
      <p:sp>
        <p:nvSpPr>
          <p:cNvPr id="3" name="Rectangle 2">
            <a:extLst>
              <a:ext uri="{FF2B5EF4-FFF2-40B4-BE49-F238E27FC236}">
                <a16:creationId xmlns:a16="http://schemas.microsoft.com/office/drawing/2014/main" id="{F6A124CF-C8E4-473B-9264-5B17D56686AC}"/>
              </a:ext>
            </a:extLst>
          </p:cNvPr>
          <p:cNvSpPr/>
          <p:nvPr/>
        </p:nvSpPr>
        <p:spPr>
          <a:xfrm>
            <a:off x="726281" y="1741621"/>
            <a:ext cx="11465719" cy="391305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a:t>MT-based Data Augmentation</a:t>
            </a:r>
          </a:p>
          <a:p>
            <a:pPr marL="800100" lvl="1" indent="-342900">
              <a:lnSpc>
                <a:spcPct val="150000"/>
              </a:lnSpc>
              <a:buFont typeface="Arial" panose="020B0604020202020204" pitchFamily="34" charset="0"/>
              <a:buChar char="•"/>
            </a:pPr>
            <a:r>
              <a:rPr lang="en-US" sz="2400" b="1"/>
              <a:t>Translated training data sampling</a:t>
            </a:r>
          </a:p>
          <a:p>
            <a:pPr marL="800100" lvl="1" indent="-342900">
              <a:lnSpc>
                <a:spcPct val="150000"/>
              </a:lnSpc>
              <a:buFont typeface="Arial" panose="020B0604020202020204" pitchFamily="34" charset="0"/>
              <a:buChar char="•"/>
            </a:pPr>
            <a:r>
              <a:rPr lang="en-US" sz="2400" b="1"/>
              <a:t>3 ways to get slot labels</a:t>
            </a:r>
          </a:p>
          <a:p>
            <a:pPr marL="342900" indent="-342900">
              <a:lnSpc>
                <a:spcPct val="150000"/>
              </a:lnSpc>
              <a:buFont typeface="Arial" panose="020B0604020202020204" pitchFamily="34" charset="0"/>
              <a:buChar char="•"/>
            </a:pPr>
            <a:r>
              <a:rPr lang="en-US" sz="2400"/>
              <a:t>Semi-supervised Learning in Knowledge Distillation</a:t>
            </a:r>
          </a:p>
          <a:p>
            <a:pPr marL="342900" indent="-342900">
              <a:lnSpc>
                <a:spcPct val="150000"/>
              </a:lnSpc>
              <a:buFont typeface="Arial" panose="020B0604020202020204" pitchFamily="34" charset="0"/>
              <a:buChar char="•"/>
            </a:pPr>
            <a:r>
              <a:rPr lang="en-US" sz="2400"/>
              <a:t>Slot Replacement</a:t>
            </a:r>
          </a:p>
          <a:p>
            <a:pPr marL="342900" indent="-342900">
              <a:lnSpc>
                <a:spcPct val="150000"/>
              </a:lnSpc>
              <a:buFont typeface="Arial" panose="020B0604020202020204" pitchFamily="34" charset="0"/>
              <a:buChar char="•"/>
            </a:pPr>
            <a:r>
              <a:rPr lang="en-US" sz="2400"/>
              <a:t>Other Methods &amp; Future Work</a:t>
            </a:r>
          </a:p>
          <a:p>
            <a:pPr marL="800100" lvl="1" indent="-342900">
              <a:lnSpc>
                <a:spcPct val="150000"/>
              </a:lnSpc>
              <a:buFont typeface="Arial" panose="020B0604020202020204" pitchFamily="34" charset="0"/>
              <a:buChar char="•"/>
            </a:pPr>
            <a:endParaRPr lang="en-US" sz="2400"/>
          </a:p>
        </p:txBody>
      </p:sp>
    </p:spTree>
    <p:extLst>
      <p:ext uri="{BB962C8B-B14F-4D97-AF65-F5344CB8AC3E}">
        <p14:creationId xmlns:p14="http://schemas.microsoft.com/office/powerpoint/2010/main" val="192579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Data Augmentation</a:t>
            </a:r>
          </a:p>
        </p:txBody>
      </p:sp>
      <p:sp>
        <p:nvSpPr>
          <p:cNvPr id="12" name="Rectangle 11">
            <a:extLst>
              <a:ext uri="{FF2B5EF4-FFF2-40B4-BE49-F238E27FC236}">
                <a16:creationId xmlns:a16="http://schemas.microsoft.com/office/drawing/2014/main" id="{81007C35-BFC7-42B4-A8E0-1E387D8970D1}"/>
              </a:ext>
            </a:extLst>
          </p:cNvPr>
          <p:cNvSpPr/>
          <p:nvPr/>
        </p:nvSpPr>
        <p:spPr>
          <a:xfrm>
            <a:off x="726281" y="1741621"/>
            <a:ext cx="11465719" cy="354372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a:t>The </a:t>
            </a:r>
            <a:r>
              <a:rPr lang="en-US" sz="2800" b="1" dirty="0"/>
              <a:t>diversity</a:t>
            </a:r>
            <a:r>
              <a:rPr lang="en-US" sz="2800" dirty="0"/>
              <a:t> of machine translation</a:t>
            </a:r>
          </a:p>
          <a:p>
            <a:pPr marL="800100" lvl="1" indent="-342900">
              <a:lnSpc>
                <a:spcPct val="150000"/>
              </a:lnSpc>
              <a:buFont typeface="Arial" panose="020B0604020202020204" pitchFamily="34" charset="0"/>
              <a:buChar char="•"/>
            </a:pPr>
            <a:r>
              <a:rPr lang="en-US" sz="2400" dirty="0"/>
              <a:t>Beam search</a:t>
            </a:r>
          </a:p>
          <a:p>
            <a:pPr marL="800100" lvl="1" indent="-342900">
              <a:lnSpc>
                <a:spcPct val="150000"/>
              </a:lnSpc>
              <a:buFont typeface="Arial" panose="020B0604020202020204" pitchFamily="34" charset="0"/>
              <a:buChar char="•"/>
            </a:pPr>
            <a:r>
              <a:rPr lang="en-US" sz="2400" dirty="0"/>
              <a:t>Back-translation</a:t>
            </a:r>
          </a:p>
          <a:p>
            <a:pPr marL="342900" indent="-342900">
              <a:lnSpc>
                <a:spcPct val="150000"/>
              </a:lnSpc>
              <a:buFont typeface="Arial" panose="020B0604020202020204" pitchFamily="34" charset="0"/>
              <a:buChar char="•"/>
            </a:pPr>
            <a:r>
              <a:rPr lang="en-US" sz="2800" dirty="0"/>
              <a:t>The </a:t>
            </a:r>
            <a:r>
              <a:rPr lang="en-US" sz="2800" b="1" dirty="0"/>
              <a:t>reliability</a:t>
            </a:r>
            <a:r>
              <a:rPr lang="en-US" sz="2800" dirty="0"/>
              <a:t> of machine translation </a:t>
            </a:r>
          </a:p>
          <a:p>
            <a:pPr marL="800100" lvl="1" indent="-342900">
              <a:lnSpc>
                <a:spcPct val="150000"/>
              </a:lnSpc>
              <a:buFont typeface="Arial" panose="020B0604020202020204" pitchFamily="34" charset="0"/>
              <a:buChar char="•"/>
            </a:pPr>
            <a:r>
              <a:rPr lang="en-US" altLang="zh-CN" sz="2400" b="1" dirty="0"/>
              <a:t>T</a:t>
            </a:r>
            <a:r>
              <a:rPr lang="en-US" sz="2400" b="1" dirty="0"/>
              <a:t>ranslated training data sampling</a:t>
            </a:r>
          </a:p>
          <a:p>
            <a:pPr marL="800100" lvl="1" indent="-342900">
              <a:lnSpc>
                <a:spcPct val="150000"/>
              </a:lnSpc>
              <a:buFont typeface="Arial" panose="020B0604020202020204" pitchFamily="34" charset="0"/>
              <a:buChar char="•"/>
            </a:pPr>
            <a:r>
              <a:rPr lang="en-US" sz="2400" b="1" dirty="0"/>
              <a:t>3 ways to get slot label on translated text (with Azure MT)</a:t>
            </a:r>
          </a:p>
        </p:txBody>
      </p:sp>
    </p:spTree>
    <p:extLst>
      <p:ext uri="{BB962C8B-B14F-4D97-AF65-F5344CB8AC3E}">
        <p14:creationId xmlns:p14="http://schemas.microsoft.com/office/powerpoint/2010/main" val="225689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Data Augmentation – Data Sampling</a:t>
            </a:r>
          </a:p>
        </p:txBody>
      </p:sp>
      <p:sp>
        <p:nvSpPr>
          <p:cNvPr id="42" name="Rectangle: Rounded Corners 41">
            <a:extLst>
              <a:ext uri="{FF2B5EF4-FFF2-40B4-BE49-F238E27FC236}">
                <a16:creationId xmlns:a16="http://schemas.microsoft.com/office/drawing/2014/main" id="{86AE9DF7-51C9-4B09-8978-ECB9EE72B6B7}"/>
              </a:ext>
            </a:extLst>
          </p:cNvPr>
          <p:cNvSpPr/>
          <p:nvPr/>
        </p:nvSpPr>
        <p:spPr>
          <a:xfrm>
            <a:off x="1017347" y="2362205"/>
            <a:ext cx="1535998" cy="70415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EN Training Data</a:t>
            </a:r>
          </a:p>
        </p:txBody>
      </p:sp>
      <p:sp>
        <p:nvSpPr>
          <p:cNvPr id="44" name="Rectangle 43">
            <a:extLst>
              <a:ext uri="{FF2B5EF4-FFF2-40B4-BE49-F238E27FC236}">
                <a16:creationId xmlns:a16="http://schemas.microsoft.com/office/drawing/2014/main" id="{13EFBE0B-EDE7-4248-9009-FE53B39F7571}"/>
              </a:ext>
            </a:extLst>
          </p:cNvPr>
          <p:cNvSpPr/>
          <p:nvPr/>
        </p:nvSpPr>
        <p:spPr>
          <a:xfrm>
            <a:off x="3789435" y="2366547"/>
            <a:ext cx="1535998" cy="7041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Multilingual LU Model</a:t>
            </a:r>
          </a:p>
        </p:txBody>
      </p:sp>
      <p:sp>
        <p:nvSpPr>
          <p:cNvPr id="46" name="Rectangle: Rounded Corners 45">
            <a:extLst>
              <a:ext uri="{FF2B5EF4-FFF2-40B4-BE49-F238E27FC236}">
                <a16:creationId xmlns:a16="http://schemas.microsoft.com/office/drawing/2014/main" id="{CC066A34-0F42-419E-9B12-745172987E71}"/>
              </a:ext>
            </a:extLst>
          </p:cNvPr>
          <p:cNvSpPr/>
          <p:nvPr/>
        </p:nvSpPr>
        <p:spPr>
          <a:xfrm>
            <a:off x="3789435" y="4190469"/>
            <a:ext cx="1535998" cy="70415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Translated</a:t>
            </a:r>
          </a:p>
          <a:p>
            <a:pPr algn="ctr"/>
            <a:r>
              <a:rPr lang="en-US" b="1">
                <a:solidFill>
                  <a:schemeClr val="tx1"/>
                </a:solidFill>
              </a:rPr>
              <a:t>Data</a:t>
            </a:r>
          </a:p>
        </p:txBody>
      </p:sp>
      <p:sp>
        <p:nvSpPr>
          <p:cNvPr id="48" name="Rectangle: Rounded Corners 47">
            <a:extLst>
              <a:ext uri="{FF2B5EF4-FFF2-40B4-BE49-F238E27FC236}">
                <a16:creationId xmlns:a16="http://schemas.microsoft.com/office/drawing/2014/main" id="{F8DB6FA0-7718-400C-A6EC-8E2C9E77FEC9}"/>
              </a:ext>
            </a:extLst>
          </p:cNvPr>
          <p:cNvSpPr/>
          <p:nvPr/>
        </p:nvSpPr>
        <p:spPr>
          <a:xfrm>
            <a:off x="6117111" y="3277672"/>
            <a:ext cx="1535998" cy="704155"/>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Predicted Slot Label</a:t>
            </a:r>
          </a:p>
        </p:txBody>
      </p:sp>
      <p:sp>
        <p:nvSpPr>
          <p:cNvPr id="50" name="Rectangle: Rounded Corners 49">
            <a:extLst>
              <a:ext uri="{FF2B5EF4-FFF2-40B4-BE49-F238E27FC236}">
                <a16:creationId xmlns:a16="http://schemas.microsoft.com/office/drawing/2014/main" id="{E8D2A345-BBEE-4F9E-8ABB-7E097BCD141C}"/>
              </a:ext>
            </a:extLst>
          </p:cNvPr>
          <p:cNvSpPr/>
          <p:nvPr/>
        </p:nvSpPr>
        <p:spPr>
          <a:xfrm>
            <a:off x="6117112" y="4986031"/>
            <a:ext cx="1535997" cy="704155"/>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Aligned </a:t>
            </a:r>
          </a:p>
          <a:p>
            <a:pPr algn="ctr"/>
            <a:r>
              <a:rPr lang="en-US" b="1">
                <a:solidFill>
                  <a:schemeClr val="tx1"/>
                </a:solidFill>
              </a:rPr>
              <a:t>Slot Label</a:t>
            </a:r>
          </a:p>
        </p:txBody>
      </p:sp>
      <p:sp>
        <p:nvSpPr>
          <p:cNvPr id="52" name="Rectangle: Rounded Corners 51">
            <a:extLst>
              <a:ext uri="{FF2B5EF4-FFF2-40B4-BE49-F238E27FC236}">
                <a16:creationId xmlns:a16="http://schemas.microsoft.com/office/drawing/2014/main" id="{ABB025B2-DE8D-4493-ACB3-BE336B0C1F6A}"/>
              </a:ext>
            </a:extLst>
          </p:cNvPr>
          <p:cNvSpPr/>
          <p:nvPr/>
        </p:nvSpPr>
        <p:spPr>
          <a:xfrm>
            <a:off x="8264221" y="4103232"/>
            <a:ext cx="2310344" cy="7795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Translated Data with Consistent Label</a:t>
            </a:r>
          </a:p>
        </p:txBody>
      </p:sp>
      <p:sp>
        <p:nvSpPr>
          <p:cNvPr id="5" name="Rectangle 4">
            <a:extLst>
              <a:ext uri="{FF2B5EF4-FFF2-40B4-BE49-F238E27FC236}">
                <a16:creationId xmlns:a16="http://schemas.microsoft.com/office/drawing/2014/main" id="{737ABB28-982C-4A66-8E56-8137A1A3CED1}"/>
              </a:ext>
            </a:extLst>
          </p:cNvPr>
          <p:cNvSpPr/>
          <p:nvPr/>
        </p:nvSpPr>
        <p:spPr>
          <a:xfrm>
            <a:off x="1010998" y="4193140"/>
            <a:ext cx="1535998" cy="7041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Machine Translation</a:t>
            </a:r>
          </a:p>
        </p:txBody>
      </p:sp>
      <p:cxnSp>
        <p:nvCxnSpPr>
          <p:cNvPr id="8" name="Connector: Curved 7">
            <a:extLst>
              <a:ext uri="{FF2B5EF4-FFF2-40B4-BE49-F238E27FC236}">
                <a16:creationId xmlns:a16="http://schemas.microsoft.com/office/drawing/2014/main" id="{FF63B69A-73C7-4891-9F35-AEC14362ABA0}"/>
              </a:ext>
            </a:extLst>
          </p:cNvPr>
          <p:cNvCxnSpPr>
            <a:cxnSpLocks/>
            <a:stCxn id="42" idx="2"/>
            <a:endCxn id="5" idx="0"/>
          </p:cNvCxnSpPr>
          <p:nvPr/>
        </p:nvCxnSpPr>
        <p:spPr>
          <a:xfrm rot="5400000">
            <a:off x="1218783" y="3626576"/>
            <a:ext cx="1126779" cy="6349"/>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43FCF3B2-31F3-40C3-B3D4-47AB17898132}"/>
              </a:ext>
            </a:extLst>
          </p:cNvPr>
          <p:cNvCxnSpPr>
            <a:cxnSpLocks/>
            <a:stCxn id="5" idx="3"/>
            <a:endCxn id="46" idx="1"/>
          </p:cNvCxnSpPr>
          <p:nvPr/>
        </p:nvCxnSpPr>
        <p:spPr>
          <a:xfrm flipV="1">
            <a:off x="2546996" y="4542547"/>
            <a:ext cx="1242439" cy="267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2CCC5695-35A1-4AC1-832A-5BE0294C51C6}"/>
              </a:ext>
            </a:extLst>
          </p:cNvPr>
          <p:cNvCxnSpPr>
            <a:cxnSpLocks/>
            <a:stCxn id="42" idx="3"/>
            <a:endCxn id="44" idx="1"/>
          </p:cNvCxnSpPr>
          <p:nvPr/>
        </p:nvCxnSpPr>
        <p:spPr>
          <a:xfrm>
            <a:off x="2553345" y="2714283"/>
            <a:ext cx="1236090" cy="434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6FC86232-6270-484E-AA79-E88F19114849}"/>
              </a:ext>
            </a:extLst>
          </p:cNvPr>
          <p:cNvCxnSpPr>
            <a:stCxn id="44" idx="2"/>
            <a:endCxn id="48" idx="1"/>
          </p:cNvCxnSpPr>
          <p:nvPr/>
        </p:nvCxnSpPr>
        <p:spPr>
          <a:xfrm rot="16200000" flipH="1">
            <a:off x="5057749" y="2570387"/>
            <a:ext cx="559047" cy="1559677"/>
          </a:xfrm>
          <a:prstGeom prst="bentConnector2">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43C5D4B6-3F3A-428C-B995-4EB9F605D79A}"/>
              </a:ext>
            </a:extLst>
          </p:cNvPr>
          <p:cNvCxnSpPr>
            <a:cxnSpLocks/>
            <a:stCxn id="46" idx="0"/>
            <a:endCxn id="48" idx="1"/>
          </p:cNvCxnSpPr>
          <p:nvPr/>
        </p:nvCxnSpPr>
        <p:spPr>
          <a:xfrm rot="5400000" flipH="1" flipV="1">
            <a:off x="5056913" y="3130272"/>
            <a:ext cx="560719" cy="1559677"/>
          </a:xfrm>
          <a:prstGeom prst="bentConnector2">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9976CDBB-9FFC-495A-BB46-FBF2D09EF10A}"/>
              </a:ext>
            </a:extLst>
          </p:cNvPr>
          <p:cNvCxnSpPr>
            <a:cxnSpLocks/>
            <a:stCxn id="46" idx="2"/>
            <a:endCxn id="50" idx="1"/>
          </p:cNvCxnSpPr>
          <p:nvPr/>
        </p:nvCxnSpPr>
        <p:spPr>
          <a:xfrm rot="16200000" flipH="1">
            <a:off x="5115531" y="4336528"/>
            <a:ext cx="443484" cy="1559678"/>
          </a:xfrm>
          <a:prstGeom prst="bentConnector2">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94" name="Connector: Elbow 93">
            <a:extLst>
              <a:ext uri="{FF2B5EF4-FFF2-40B4-BE49-F238E27FC236}">
                <a16:creationId xmlns:a16="http://schemas.microsoft.com/office/drawing/2014/main" id="{E57F7460-D5A5-45E2-B556-09A102BD4AFF}"/>
              </a:ext>
            </a:extLst>
          </p:cNvPr>
          <p:cNvCxnSpPr>
            <a:cxnSpLocks/>
            <a:stCxn id="48" idx="3"/>
            <a:endCxn id="52" idx="0"/>
          </p:cNvCxnSpPr>
          <p:nvPr/>
        </p:nvCxnSpPr>
        <p:spPr>
          <a:xfrm>
            <a:off x="7653109" y="3629750"/>
            <a:ext cx="1766284" cy="473482"/>
          </a:xfrm>
          <a:prstGeom prst="bentConnector2">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80F1F1CB-71D1-4C5E-A7DB-B541F706A0A4}"/>
              </a:ext>
            </a:extLst>
          </p:cNvPr>
          <p:cNvCxnSpPr>
            <a:cxnSpLocks/>
            <a:stCxn id="50" idx="3"/>
            <a:endCxn id="52" idx="2"/>
          </p:cNvCxnSpPr>
          <p:nvPr/>
        </p:nvCxnSpPr>
        <p:spPr>
          <a:xfrm flipV="1">
            <a:off x="7653109" y="4882736"/>
            <a:ext cx="1766284" cy="455373"/>
          </a:xfrm>
          <a:prstGeom prst="bentConnector2">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102" name="Connector: Elbow 101">
            <a:extLst>
              <a:ext uri="{FF2B5EF4-FFF2-40B4-BE49-F238E27FC236}">
                <a16:creationId xmlns:a16="http://schemas.microsoft.com/office/drawing/2014/main" id="{050128C8-9377-4B7D-9FA7-28EC4F95A067}"/>
              </a:ext>
            </a:extLst>
          </p:cNvPr>
          <p:cNvCxnSpPr>
            <a:cxnSpLocks/>
            <a:stCxn id="52" idx="3"/>
            <a:endCxn id="44" idx="3"/>
          </p:cNvCxnSpPr>
          <p:nvPr/>
        </p:nvCxnSpPr>
        <p:spPr>
          <a:xfrm flipH="1" flipV="1">
            <a:off x="5325433" y="2718625"/>
            <a:ext cx="5249132" cy="1774359"/>
          </a:xfrm>
          <a:prstGeom prst="bentConnector3">
            <a:avLst>
              <a:gd name="adj1" fmla="val -4355"/>
            </a:avLst>
          </a:prstGeom>
          <a:ln w="19050">
            <a:prstDash val="dash"/>
            <a:tail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B9468746-E285-4CF8-ADB6-3FCEC0ED2958}"/>
              </a:ext>
            </a:extLst>
          </p:cNvPr>
          <p:cNvSpPr/>
          <p:nvPr/>
        </p:nvSpPr>
        <p:spPr>
          <a:xfrm>
            <a:off x="3248022" y="1936319"/>
            <a:ext cx="7972428" cy="4137210"/>
          </a:xfrm>
          <a:prstGeom prst="rect">
            <a:avLst/>
          </a:prstGeom>
          <a:noFill/>
          <a:ln w="254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86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358156"/>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387350" y="559353"/>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Data Augmentation – Data Sampling</a:t>
            </a:r>
          </a:p>
        </p:txBody>
      </p:sp>
      <p:graphicFrame>
        <p:nvGraphicFramePr>
          <p:cNvPr id="2" name="Table 2">
            <a:extLst>
              <a:ext uri="{FF2B5EF4-FFF2-40B4-BE49-F238E27FC236}">
                <a16:creationId xmlns:a16="http://schemas.microsoft.com/office/drawing/2014/main" id="{53AAB7A6-F086-4660-8413-94F5607B9A73}"/>
              </a:ext>
            </a:extLst>
          </p:cNvPr>
          <p:cNvGraphicFramePr>
            <a:graphicFrameLocks noGrp="1"/>
          </p:cNvGraphicFramePr>
          <p:nvPr>
            <p:extLst>
              <p:ext uri="{D42A27DB-BD31-4B8C-83A1-F6EECF244321}">
                <p14:modId xmlns:p14="http://schemas.microsoft.com/office/powerpoint/2010/main" val="392035626"/>
              </p:ext>
            </p:extLst>
          </p:nvPr>
        </p:nvGraphicFramePr>
        <p:xfrm>
          <a:off x="538079" y="1441065"/>
          <a:ext cx="5015108" cy="1884048"/>
        </p:xfrm>
        <a:graphic>
          <a:graphicData uri="http://schemas.openxmlformats.org/drawingml/2006/table">
            <a:tbl>
              <a:tblPr firstRow="1" bandRow="1">
                <a:tableStyleId>{5C22544A-7EE6-4342-B048-85BDC9FD1C3A}</a:tableStyleId>
              </a:tblPr>
              <a:tblGrid>
                <a:gridCol w="1600153">
                  <a:extLst>
                    <a:ext uri="{9D8B030D-6E8A-4147-A177-3AD203B41FA5}">
                      <a16:colId xmlns:a16="http://schemas.microsoft.com/office/drawing/2014/main" val="97061394"/>
                    </a:ext>
                  </a:extLst>
                </a:gridCol>
                <a:gridCol w="876477">
                  <a:extLst>
                    <a:ext uri="{9D8B030D-6E8A-4147-A177-3AD203B41FA5}">
                      <a16:colId xmlns:a16="http://schemas.microsoft.com/office/drawing/2014/main" val="1287938421"/>
                    </a:ext>
                  </a:extLst>
                </a:gridCol>
                <a:gridCol w="909552">
                  <a:extLst>
                    <a:ext uri="{9D8B030D-6E8A-4147-A177-3AD203B41FA5}">
                      <a16:colId xmlns:a16="http://schemas.microsoft.com/office/drawing/2014/main" val="4236821951"/>
                    </a:ext>
                  </a:extLst>
                </a:gridCol>
                <a:gridCol w="843402">
                  <a:extLst>
                    <a:ext uri="{9D8B030D-6E8A-4147-A177-3AD203B41FA5}">
                      <a16:colId xmlns:a16="http://schemas.microsoft.com/office/drawing/2014/main" val="4261642831"/>
                    </a:ext>
                  </a:extLst>
                </a:gridCol>
                <a:gridCol w="785524">
                  <a:extLst>
                    <a:ext uri="{9D8B030D-6E8A-4147-A177-3AD203B41FA5}">
                      <a16:colId xmlns:a16="http://schemas.microsoft.com/office/drawing/2014/main" val="2755579435"/>
                    </a:ext>
                  </a:extLst>
                </a:gridCol>
              </a:tblGrid>
              <a:tr h="314008">
                <a:tc>
                  <a:txBody>
                    <a:bodyPr/>
                    <a:lstStyle/>
                    <a:p>
                      <a:pPr algn="ctr"/>
                      <a:r>
                        <a:rPr lang="en-US" sz="1400"/>
                        <a:t>Training data</a:t>
                      </a:r>
                    </a:p>
                  </a:txBody>
                  <a:tcPr anchor="ctr"/>
                </a:tc>
                <a:tc>
                  <a:txBody>
                    <a:bodyPr/>
                    <a:lstStyle/>
                    <a:p>
                      <a:pPr algn="ctr"/>
                      <a:r>
                        <a:rPr lang="en-US" sz="1400"/>
                        <a:t>EN</a:t>
                      </a:r>
                    </a:p>
                  </a:txBody>
                  <a:tcPr anchor="ctr"/>
                </a:tc>
                <a:tc>
                  <a:txBody>
                    <a:bodyPr/>
                    <a:lstStyle/>
                    <a:p>
                      <a:pPr algn="ctr"/>
                      <a:r>
                        <a:rPr lang="en-US" sz="1400"/>
                        <a:t>FR</a:t>
                      </a:r>
                    </a:p>
                  </a:txBody>
                  <a:tcPr anchor="ctr"/>
                </a:tc>
                <a:tc>
                  <a:txBody>
                    <a:bodyPr/>
                    <a:lstStyle/>
                    <a:p>
                      <a:pPr algn="ctr"/>
                      <a:r>
                        <a:rPr lang="en-US" sz="1400"/>
                        <a:t>ZH</a:t>
                      </a:r>
                    </a:p>
                  </a:txBody>
                  <a:tcPr anchor="ctr"/>
                </a:tc>
                <a:tc>
                  <a:txBody>
                    <a:bodyPr/>
                    <a:lstStyle/>
                    <a:p>
                      <a:pPr algn="ctr"/>
                      <a:r>
                        <a:rPr lang="en-US" sz="1400"/>
                        <a:t>ES</a:t>
                      </a:r>
                    </a:p>
                  </a:txBody>
                  <a:tcPr anchor="ctr"/>
                </a:tc>
                <a:extLst>
                  <a:ext uri="{0D108BD9-81ED-4DB2-BD59-A6C34878D82A}">
                    <a16:rowId xmlns:a16="http://schemas.microsoft.com/office/drawing/2014/main" val="3248286999"/>
                  </a:ext>
                </a:extLst>
              </a:tr>
              <a:tr h="314008">
                <a:tc>
                  <a:txBody>
                    <a:bodyPr/>
                    <a:lstStyle/>
                    <a:p>
                      <a:pPr algn="ctr"/>
                      <a:r>
                        <a:rPr lang="en-US" sz="1400"/>
                        <a:t>EN</a:t>
                      </a:r>
                    </a:p>
                  </a:txBody>
                  <a:tcPr anchor="ctr"/>
                </a:tc>
                <a:tc>
                  <a:txBody>
                    <a:bodyPr/>
                    <a:lstStyle/>
                    <a:p>
                      <a:pPr marL="0" algn="ctr" defTabSz="914400" rtl="0" eaLnBrk="1" fontAlgn="base" latinLnBrk="0" hangingPunct="1"/>
                      <a:r>
                        <a:rPr lang="en-US" sz="1400" kern="1200" dirty="0">
                          <a:solidFill>
                            <a:schemeClr val="dk1"/>
                          </a:solidFill>
                          <a:latin typeface="+mn-lt"/>
                          <a:ea typeface="+mn-ea"/>
                          <a:cs typeface="+mn-cs"/>
                        </a:rPr>
                        <a:t>82.5</a:t>
                      </a:r>
                    </a:p>
                  </a:txBody>
                  <a:tcPr marT="28575" marB="28575" anchor="ctr"/>
                </a:tc>
                <a:tc>
                  <a:txBody>
                    <a:bodyPr/>
                    <a:lstStyle/>
                    <a:p>
                      <a:pPr marL="0" algn="ctr" defTabSz="914400" rtl="0" eaLnBrk="1" fontAlgn="base" latinLnBrk="0" hangingPunct="1"/>
                      <a:r>
                        <a:rPr lang="en-US" sz="1400" kern="1200" dirty="0">
                          <a:solidFill>
                            <a:schemeClr val="dk1"/>
                          </a:solidFill>
                          <a:latin typeface="+mn-lt"/>
                          <a:ea typeface="+mn-ea"/>
                          <a:cs typeface="+mn-cs"/>
                        </a:rPr>
                        <a:t>40.1</a:t>
                      </a:r>
                    </a:p>
                  </a:txBody>
                  <a:tcPr marT="28575" marB="28575" anchor="ctr"/>
                </a:tc>
                <a:tc>
                  <a:txBody>
                    <a:bodyPr/>
                    <a:lstStyle/>
                    <a:p>
                      <a:pPr marL="0" algn="ctr" defTabSz="914400" rtl="0" eaLnBrk="1" fontAlgn="base" latinLnBrk="0" hangingPunct="1"/>
                      <a:r>
                        <a:rPr lang="en-US" sz="1400" kern="1200" dirty="0">
                          <a:solidFill>
                            <a:schemeClr val="dk1"/>
                          </a:solidFill>
                          <a:latin typeface="+mn-lt"/>
                          <a:ea typeface="+mn-ea"/>
                          <a:cs typeface="+mn-cs"/>
                        </a:rPr>
                        <a:t>32.4</a:t>
                      </a:r>
                    </a:p>
                  </a:txBody>
                  <a:tcPr marT="28575" marB="28575" anchor="ctr"/>
                </a:tc>
                <a:tc>
                  <a:txBody>
                    <a:bodyPr/>
                    <a:lstStyle/>
                    <a:p>
                      <a:pPr marL="0" algn="ctr" defTabSz="914400" rtl="0" eaLnBrk="1" fontAlgn="base" latinLnBrk="0" hangingPunct="1"/>
                      <a:r>
                        <a:rPr lang="en-US" sz="1400" kern="1200" dirty="0">
                          <a:solidFill>
                            <a:schemeClr val="dk1"/>
                          </a:solidFill>
                          <a:latin typeface="+mn-lt"/>
                          <a:ea typeface="+mn-ea"/>
                          <a:cs typeface="+mn-cs"/>
                        </a:rPr>
                        <a:t>43</a:t>
                      </a:r>
                    </a:p>
                  </a:txBody>
                  <a:tcPr marT="28575" marB="28575" anchor="ctr"/>
                </a:tc>
                <a:extLst>
                  <a:ext uri="{0D108BD9-81ED-4DB2-BD59-A6C34878D82A}">
                    <a16:rowId xmlns:a16="http://schemas.microsoft.com/office/drawing/2014/main" val="1828746707"/>
                  </a:ext>
                </a:extLst>
              </a:tr>
              <a:tr h="314008">
                <a:tc>
                  <a:txBody>
                    <a:bodyPr/>
                    <a:lstStyle/>
                    <a:p>
                      <a:pPr algn="ctr"/>
                      <a:r>
                        <a:rPr lang="en-US" sz="1400"/>
                        <a:t>EN + MT</a:t>
                      </a:r>
                    </a:p>
                  </a:txBody>
                  <a:tcPr anchor="ctr"/>
                </a:tc>
                <a:tc>
                  <a:txBody>
                    <a:bodyPr/>
                    <a:lstStyle/>
                    <a:p>
                      <a:pPr marL="0" algn="ctr" defTabSz="914400" rtl="0" eaLnBrk="1" fontAlgn="b" latinLnBrk="0" hangingPunct="1"/>
                      <a:r>
                        <a:rPr lang="en-US" sz="1400" kern="1200">
                          <a:solidFill>
                            <a:schemeClr val="dk1"/>
                          </a:solidFill>
                          <a:latin typeface="+mn-lt"/>
                          <a:ea typeface="+mn-ea"/>
                          <a:cs typeface="+mn-cs"/>
                        </a:rPr>
                        <a:t>83.3</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48.8</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39.9</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65.6</a:t>
                      </a:r>
                    </a:p>
                  </a:txBody>
                  <a:tcPr marL="9525" marR="9525" marT="9525" marB="0" anchor="ctr"/>
                </a:tc>
                <a:extLst>
                  <a:ext uri="{0D108BD9-81ED-4DB2-BD59-A6C34878D82A}">
                    <a16:rowId xmlns:a16="http://schemas.microsoft.com/office/drawing/2014/main" val="4117018873"/>
                  </a:ext>
                </a:extLst>
              </a:tr>
              <a:tr h="314008">
                <a:tc>
                  <a:txBody>
                    <a:bodyPr/>
                    <a:lstStyle/>
                    <a:p>
                      <a:pPr algn="ctr"/>
                      <a:r>
                        <a:rPr lang="en-US" sz="1400"/>
                        <a:t>EN + Sampled MT</a:t>
                      </a:r>
                    </a:p>
                  </a:txBody>
                  <a:tcPr anchor="ctr"/>
                </a:tc>
                <a:tc>
                  <a:txBody>
                    <a:bodyPr/>
                    <a:lstStyle/>
                    <a:p>
                      <a:pPr marL="0" algn="ctr" defTabSz="914400" rtl="0" eaLnBrk="1" fontAlgn="b" latinLnBrk="0" hangingPunct="1"/>
                      <a:r>
                        <a:rPr lang="en-US" sz="1400" kern="1200">
                          <a:solidFill>
                            <a:schemeClr val="dk1"/>
                          </a:solidFill>
                          <a:latin typeface="+mn-lt"/>
                          <a:ea typeface="+mn-ea"/>
                          <a:cs typeface="+mn-cs"/>
                        </a:rPr>
                        <a:t>83.3</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52.1</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42.4</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67.7</a:t>
                      </a:r>
                    </a:p>
                  </a:txBody>
                  <a:tcPr marL="9525" marR="9525" marT="9525" marB="0" anchor="ctr"/>
                </a:tc>
                <a:extLst>
                  <a:ext uri="{0D108BD9-81ED-4DB2-BD59-A6C34878D82A}">
                    <a16:rowId xmlns:a16="http://schemas.microsoft.com/office/drawing/2014/main" val="984935416"/>
                  </a:ext>
                </a:extLst>
              </a:tr>
              <a:tr h="314008">
                <a:tc>
                  <a:txBody>
                    <a:bodyPr/>
                    <a:lstStyle/>
                    <a:p>
                      <a:pPr algn="ctr"/>
                      <a:r>
                        <a:rPr lang="en-US" sz="1400"/>
                        <a:t>EN + Sampled MT 2</a:t>
                      </a:r>
                    </a:p>
                  </a:txBody>
                  <a:tcPr anchor="ctr"/>
                </a:tc>
                <a:tc>
                  <a:txBody>
                    <a:bodyPr/>
                    <a:lstStyle/>
                    <a:p>
                      <a:pPr marL="0" algn="ctr" defTabSz="914400" rtl="0" eaLnBrk="1" fontAlgn="b" latinLnBrk="0" hangingPunct="1"/>
                      <a:r>
                        <a:rPr lang="en-US" sz="1400" kern="1200">
                          <a:solidFill>
                            <a:schemeClr val="dk1"/>
                          </a:solidFill>
                          <a:latin typeface="+mn-lt"/>
                          <a:ea typeface="+mn-ea"/>
                          <a:cs typeface="+mn-cs"/>
                        </a:rPr>
                        <a:t>83.4</a:t>
                      </a:r>
                    </a:p>
                  </a:txBody>
                  <a:tcPr marL="9525" marR="9525" marT="9525" marB="0" anchor="ctr"/>
                </a:tc>
                <a:tc>
                  <a:txBody>
                    <a:bodyPr/>
                    <a:lstStyle/>
                    <a:p>
                      <a:pPr marL="0" algn="ctr" defTabSz="914400" rtl="0" eaLnBrk="1" fontAlgn="b" latinLnBrk="0" hangingPunct="1"/>
                      <a:r>
                        <a:rPr lang="en-US" sz="1400" b="0" kern="1200">
                          <a:solidFill>
                            <a:schemeClr val="dk1"/>
                          </a:solidFill>
                          <a:highlight>
                            <a:srgbClr val="FFFF00"/>
                          </a:highlight>
                          <a:latin typeface="+mn-lt"/>
                          <a:ea typeface="+mn-ea"/>
                          <a:cs typeface="+mn-cs"/>
                        </a:rPr>
                        <a:t>52.4</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44.6</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72.1</a:t>
                      </a:r>
                    </a:p>
                  </a:txBody>
                  <a:tcPr marL="9525" marR="9525" marT="9525" marB="0" anchor="ctr"/>
                </a:tc>
                <a:extLst>
                  <a:ext uri="{0D108BD9-81ED-4DB2-BD59-A6C34878D82A}">
                    <a16:rowId xmlns:a16="http://schemas.microsoft.com/office/drawing/2014/main" val="3707675426"/>
                  </a:ext>
                </a:extLst>
              </a:tr>
              <a:tr h="314008">
                <a:tc>
                  <a:txBody>
                    <a:bodyPr/>
                    <a:lstStyle/>
                    <a:p>
                      <a:pPr algn="ctr"/>
                      <a:r>
                        <a:rPr lang="en-US" sz="1400"/>
                        <a:t>EN + Sampled MT 3</a:t>
                      </a:r>
                    </a:p>
                  </a:txBody>
                  <a:tcPr anchor="ctr"/>
                </a:tc>
                <a:tc>
                  <a:txBody>
                    <a:bodyPr/>
                    <a:lstStyle/>
                    <a:p>
                      <a:pPr marL="0" algn="ctr" defTabSz="914400" rtl="0" eaLnBrk="1" fontAlgn="b" latinLnBrk="0" hangingPunct="1"/>
                      <a:r>
                        <a:rPr lang="en-US" sz="1400" b="0" kern="1200">
                          <a:solidFill>
                            <a:schemeClr val="dk1"/>
                          </a:solidFill>
                          <a:latin typeface="+mn-lt"/>
                          <a:ea typeface="+mn-ea"/>
                          <a:cs typeface="+mn-cs"/>
                        </a:rPr>
                        <a:t>83.5</a:t>
                      </a:r>
                    </a:p>
                  </a:txBody>
                  <a:tcPr marL="9525" marR="9525" marT="9525" marB="0" anchor="ctr"/>
                </a:tc>
                <a:tc>
                  <a:txBody>
                    <a:bodyPr/>
                    <a:lstStyle/>
                    <a:p>
                      <a:pPr marL="0" algn="ctr" defTabSz="914400" rtl="0" eaLnBrk="1" fontAlgn="b" latinLnBrk="0" hangingPunct="1"/>
                      <a:r>
                        <a:rPr lang="en-US" sz="1400" kern="1200">
                          <a:solidFill>
                            <a:schemeClr val="dk1"/>
                          </a:solidFill>
                          <a:latin typeface="+mn-lt"/>
                          <a:ea typeface="+mn-ea"/>
                          <a:cs typeface="+mn-cs"/>
                        </a:rPr>
                        <a:t>52.1</a:t>
                      </a:r>
                    </a:p>
                  </a:txBody>
                  <a:tcPr marL="9525" marR="9525" marT="9525" marB="0" anchor="ctr"/>
                </a:tc>
                <a:tc>
                  <a:txBody>
                    <a:bodyPr/>
                    <a:lstStyle/>
                    <a:p>
                      <a:pPr marL="0" algn="ctr" defTabSz="914400" rtl="0" eaLnBrk="1" fontAlgn="b" latinLnBrk="0" hangingPunct="1"/>
                      <a:r>
                        <a:rPr lang="en-US" sz="1400" b="0" kern="1200">
                          <a:solidFill>
                            <a:schemeClr val="dk1"/>
                          </a:solidFill>
                          <a:highlight>
                            <a:srgbClr val="FFFF00"/>
                          </a:highlight>
                          <a:latin typeface="+mn-lt"/>
                          <a:ea typeface="+mn-ea"/>
                          <a:cs typeface="+mn-cs"/>
                        </a:rPr>
                        <a:t>46.2</a:t>
                      </a:r>
                    </a:p>
                  </a:txBody>
                  <a:tcPr marL="9525" marR="9525" marT="9525" marB="0" anchor="ctr"/>
                </a:tc>
                <a:tc>
                  <a:txBody>
                    <a:bodyPr/>
                    <a:lstStyle/>
                    <a:p>
                      <a:pPr marL="0" algn="ctr" defTabSz="914400" rtl="0" eaLnBrk="1" fontAlgn="b" latinLnBrk="0" hangingPunct="1"/>
                      <a:r>
                        <a:rPr lang="en-US" sz="1400" b="0" kern="1200" dirty="0">
                          <a:solidFill>
                            <a:schemeClr val="dk1"/>
                          </a:solidFill>
                          <a:highlight>
                            <a:srgbClr val="FFFF00"/>
                          </a:highlight>
                          <a:latin typeface="+mn-lt"/>
                          <a:ea typeface="+mn-ea"/>
                          <a:cs typeface="+mn-cs"/>
                        </a:rPr>
                        <a:t>73.5</a:t>
                      </a:r>
                    </a:p>
                  </a:txBody>
                  <a:tcPr marL="9525" marR="9525" marT="9525" marB="0" anchor="ctr"/>
                </a:tc>
                <a:extLst>
                  <a:ext uri="{0D108BD9-81ED-4DB2-BD59-A6C34878D82A}">
                    <a16:rowId xmlns:a16="http://schemas.microsoft.com/office/drawing/2014/main" val="1201979550"/>
                  </a:ext>
                </a:extLst>
              </a:tr>
            </a:tbl>
          </a:graphicData>
        </a:graphic>
      </p:graphicFrame>
      <p:graphicFrame>
        <p:nvGraphicFramePr>
          <p:cNvPr id="11" name="Table 2">
            <a:extLst>
              <a:ext uri="{FF2B5EF4-FFF2-40B4-BE49-F238E27FC236}">
                <a16:creationId xmlns:a16="http://schemas.microsoft.com/office/drawing/2014/main" id="{D71F57F4-D670-45C5-BE98-B347C75CC117}"/>
              </a:ext>
            </a:extLst>
          </p:cNvPr>
          <p:cNvGraphicFramePr>
            <a:graphicFrameLocks noGrp="1"/>
          </p:cNvGraphicFramePr>
          <p:nvPr>
            <p:extLst>
              <p:ext uri="{D42A27DB-BD31-4B8C-83A1-F6EECF244321}">
                <p14:modId xmlns:p14="http://schemas.microsoft.com/office/powerpoint/2010/main" val="1804086245"/>
              </p:ext>
            </p:extLst>
          </p:nvPr>
        </p:nvGraphicFramePr>
        <p:xfrm>
          <a:off x="548996" y="3689896"/>
          <a:ext cx="5015108" cy="1884048"/>
        </p:xfrm>
        <a:graphic>
          <a:graphicData uri="http://schemas.openxmlformats.org/drawingml/2006/table">
            <a:tbl>
              <a:tblPr firstRow="1" bandRow="1">
                <a:tableStyleId>{5C22544A-7EE6-4342-B048-85BDC9FD1C3A}</a:tableStyleId>
              </a:tblPr>
              <a:tblGrid>
                <a:gridCol w="1600153">
                  <a:extLst>
                    <a:ext uri="{9D8B030D-6E8A-4147-A177-3AD203B41FA5}">
                      <a16:colId xmlns:a16="http://schemas.microsoft.com/office/drawing/2014/main" val="97061394"/>
                    </a:ext>
                  </a:extLst>
                </a:gridCol>
                <a:gridCol w="876477">
                  <a:extLst>
                    <a:ext uri="{9D8B030D-6E8A-4147-A177-3AD203B41FA5}">
                      <a16:colId xmlns:a16="http://schemas.microsoft.com/office/drawing/2014/main" val="1287938421"/>
                    </a:ext>
                  </a:extLst>
                </a:gridCol>
                <a:gridCol w="909552">
                  <a:extLst>
                    <a:ext uri="{9D8B030D-6E8A-4147-A177-3AD203B41FA5}">
                      <a16:colId xmlns:a16="http://schemas.microsoft.com/office/drawing/2014/main" val="4236821951"/>
                    </a:ext>
                  </a:extLst>
                </a:gridCol>
                <a:gridCol w="843402">
                  <a:extLst>
                    <a:ext uri="{9D8B030D-6E8A-4147-A177-3AD203B41FA5}">
                      <a16:colId xmlns:a16="http://schemas.microsoft.com/office/drawing/2014/main" val="4261642831"/>
                    </a:ext>
                  </a:extLst>
                </a:gridCol>
                <a:gridCol w="785524">
                  <a:extLst>
                    <a:ext uri="{9D8B030D-6E8A-4147-A177-3AD203B41FA5}">
                      <a16:colId xmlns:a16="http://schemas.microsoft.com/office/drawing/2014/main" val="2755579435"/>
                    </a:ext>
                  </a:extLst>
                </a:gridCol>
              </a:tblGrid>
              <a:tr h="314008">
                <a:tc>
                  <a:txBody>
                    <a:bodyPr/>
                    <a:lstStyle/>
                    <a:p>
                      <a:pPr algn="ctr"/>
                      <a:r>
                        <a:rPr lang="en-US" sz="1400"/>
                        <a:t>Training data</a:t>
                      </a:r>
                    </a:p>
                  </a:txBody>
                  <a:tcPr anchor="ctr"/>
                </a:tc>
                <a:tc>
                  <a:txBody>
                    <a:bodyPr/>
                    <a:lstStyle/>
                    <a:p>
                      <a:pPr algn="ctr"/>
                      <a:r>
                        <a:rPr lang="en-US" sz="1400"/>
                        <a:t>EN</a:t>
                      </a:r>
                    </a:p>
                  </a:txBody>
                  <a:tcPr anchor="ctr"/>
                </a:tc>
                <a:tc>
                  <a:txBody>
                    <a:bodyPr/>
                    <a:lstStyle/>
                    <a:p>
                      <a:pPr algn="ctr"/>
                      <a:r>
                        <a:rPr lang="en-US" sz="1400"/>
                        <a:t>FR</a:t>
                      </a:r>
                    </a:p>
                  </a:txBody>
                  <a:tcPr anchor="ctr"/>
                </a:tc>
                <a:tc>
                  <a:txBody>
                    <a:bodyPr/>
                    <a:lstStyle/>
                    <a:p>
                      <a:pPr algn="ctr"/>
                      <a:r>
                        <a:rPr lang="en-US" sz="1400"/>
                        <a:t>ZH</a:t>
                      </a:r>
                    </a:p>
                  </a:txBody>
                  <a:tcPr anchor="ctr"/>
                </a:tc>
                <a:tc>
                  <a:txBody>
                    <a:bodyPr/>
                    <a:lstStyle/>
                    <a:p>
                      <a:pPr algn="ctr"/>
                      <a:r>
                        <a:rPr lang="en-US" sz="1400"/>
                        <a:t>ES</a:t>
                      </a:r>
                    </a:p>
                  </a:txBody>
                  <a:tcPr anchor="ctr"/>
                </a:tc>
                <a:extLst>
                  <a:ext uri="{0D108BD9-81ED-4DB2-BD59-A6C34878D82A}">
                    <a16:rowId xmlns:a16="http://schemas.microsoft.com/office/drawing/2014/main" val="3248286999"/>
                  </a:ext>
                </a:extLst>
              </a:tr>
              <a:tr h="314008">
                <a:tc>
                  <a:txBody>
                    <a:bodyPr/>
                    <a:lstStyle/>
                    <a:p>
                      <a:pPr algn="ctr"/>
                      <a:r>
                        <a:rPr lang="en-US" sz="1400"/>
                        <a:t>EN</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88.6</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43.7</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34.1</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53</a:t>
                      </a:r>
                    </a:p>
                  </a:txBody>
                  <a:tcPr marT="28575" marB="28575" anchor="ctr"/>
                </a:tc>
                <a:extLst>
                  <a:ext uri="{0D108BD9-81ED-4DB2-BD59-A6C34878D82A}">
                    <a16:rowId xmlns:a16="http://schemas.microsoft.com/office/drawing/2014/main" val="1828746707"/>
                  </a:ext>
                </a:extLst>
              </a:tr>
              <a:tr h="314008">
                <a:tc>
                  <a:txBody>
                    <a:bodyPr/>
                    <a:lstStyle/>
                    <a:p>
                      <a:pPr algn="ctr"/>
                      <a:r>
                        <a:rPr lang="en-US" sz="1400"/>
                        <a:t>EN + MT</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88</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62.6</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67.1</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63.2</a:t>
                      </a:r>
                    </a:p>
                  </a:txBody>
                  <a:tcPr marT="28575" marB="28575" anchor="ctr"/>
                </a:tc>
                <a:extLst>
                  <a:ext uri="{0D108BD9-81ED-4DB2-BD59-A6C34878D82A}">
                    <a16:rowId xmlns:a16="http://schemas.microsoft.com/office/drawing/2014/main" val="4117018873"/>
                  </a:ext>
                </a:extLst>
              </a:tr>
              <a:tr h="314008">
                <a:tc>
                  <a:txBody>
                    <a:bodyPr/>
                    <a:lstStyle/>
                    <a:p>
                      <a:pPr algn="ctr"/>
                      <a:r>
                        <a:rPr lang="en-US" sz="1400"/>
                        <a:t>EN + Sampled MT</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87.7</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64.8</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53.8</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63.1</a:t>
                      </a:r>
                    </a:p>
                  </a:txBody>
                  <a:tcPr marT="28575" marB="28575" anchor="ctr"/>
                </a:tc>
                <a:extLst>
                  <a:ext uri="{0D108BD9-81ED-4DB2-BD59-A6C34878D82A}">
                    <a16:rowId xmlns:a16="http://schemas.microsoft.com/office/drawing/2014/main" val="984935416"/>
                  </a:ext>
                </a:extLst>
              </a:tr>
              <a:tr h="314008">
                <a:tc>
                  <a:txBody>
                    <a:bodyPr/>
                    <a:lstStyle/>
                    <a:p>
                      <a:pPr algn="ctr"/>
                      <a:r>
                        <a:rPr lang="en-US" sz="1400"/>
                        <a:t>EN + Sampled MT 2</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87.7</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65.9</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62.7</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63.4</a:t>
                      </a:r>
                    </a:p>
                  </a:txBody>
                  <a:tcPr marL="9525" marR="9525" marT="9525" marB="0" anchor="ctr"/>
                </a:tc>
                <a:extLst>
                  <a:ext uri="{0D108BD9-81ED-4DB2-BD59-A6C34878D82A}">
                    <a16:rowId xmlns:a16="http://schemas.microsoft.com/office/drawing/2014/main" val="3707675426"/>
                  </a:ext>
                </a:extLst>
              </a:tr>
              <a:tr h="314008">
                <a:tc>
                  <a:txBody>
                    <a:bodyPr/>
                    <a:lstStyle/>
                    <a:p>
                      <a:pPr algn="ctr"/>
                      <a:r>
                        <a:rPr lang="en-US" sz="1400"/>
                        <a:t>EN + Sampled MT 3</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87.2</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65.3</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68.8</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64.1</a:t>
                      </a:r>
                    </a:p>
                  </a:txBody>
                  <a:tcPr marL="9525" marR="9525" marT="9525" marB="0" anchor="ctr"/>
                </a:tc>
                <a:extLst>
                  <a:ext uri="{0D108BD9-81ED-4DB2-BD59-A6C34878D82A}">
                    <a16:rowId xmlns:a16="http://schemas.microsoft.com/office/drawing/2014/main" val="1201979550"/>
                  </a:ext>
                </a:extLst>
              </a:tr>
            </a:tbl>
          </a:graphicData>
        </a:graphic>
      </p:graphicFrame>
      <p:graphicFrame>
        <p:nvGraphicFramePr>
          <p:cNvPr id="12" name="Table 2">
            <a:extLst>
              <a:ext uri="{FF2B5EF4-FFF2-40B4-BE49-F238E27FC236}">
                <a16:creationId xmlns:a16="http://schemas.microsoft.com/office/drawing/2014/main" id="{8E1C1C44-8617-429E-B3B5-21BB9181E559}"/>
              </a:ext>
            </a:extLst>
          </p:cNvPr>
          <p:cNvGraphicFramePr>
            <a:graphicFrameLocks noGrp="1"/>
          </p:cNvGraphicFramePr>
          <p:nvPr>
            <p:extLst>
              <p:ext uri="{D42A27DB-BD31-4B8C-83A1-F6EECF244321}">
                <p14:modId xmlns:p14="http://schemas.microsoft.com/office/powerpoint/2010/main" val="366180183"/>
              </p:ext>
            </p:extLst>
          </p:nvPr>
        </p:nvGraphicFramePr>
        <p:xfrm>
          <a:off x="6186404" y="1436516"/>
          <a:ext cx="5015108" cy="1884048"/>
        </p:xfrm>
        <a:graphic>
          <a:graphicData uri="http://schemas.openxmlformats.org/drawingml/2006/table">
            <a:tbl>
              <a:tblPr firstRow="1" bandRow="1">
                <a:tableStyleId>{5C22544A-7EE6-4342-B048-85BDC9FD1C3A}</a:tableStyleId>
              </a:tblPr>
              <a:tblGrid>
                <a:gridCol w="1600153">
                  <a:extLst>
                    <a:ext uri="{9D8B030D-6E8A-4147-A177-3AD203B41FA5}">
                      <a16:colId xmlns:a16="http://schemas.microsoft.com/office/drawing/2014/main" val="97061394"/>
                    </a:ext>
                  </a:extLst>
                </a:gridCol>
                <a:gridCol w="876477">
                  <a:extLst>
                    <a:ext uri="{9D8B030D-6E8A-4147-A177-3AD203B41FA5}">
                      <a16:colId xmlns:a16="http://schemas.microsoft.com/office/drawing/2014/main" val="1287938421"/>
                    </a:ext>
                  </a:extLst>
                </a:gridCol>
                <a:gridCol w="909552">
                  <a:extLst>
                    <a:ext uri="{9D8B030D-6E8A-4147-A177-3AD203B41FA5}">
                      <a16:colId xmlns:a16="http://schemas.microsoft.com/office/drawing/2014/main" val="4236821951"/>
                    </a:ext>
                  </a:extLst>
                </a:gridCol>
                <a:gridCol w="843402">
                  <a:extLst>
                    <a:ext uri="{9D8B030D-6E8A-4147-A177-3AD203B41FA5}">
                      <a16:colId xmlns:a16="http://schemas.microsoft.com/office/drawing/2014/main" val="4261642831"/>
                    </a:ext>
                  </a:extLst>
                </a:gridCol>
                <a:gridCol w="785524">
                  <a:extLst>
                    <a:ext uri="{9D8B030D-6E8A-4147-A177-3AD203B41FA5}">
                      <a16:colId xmlns:a16="http://schemas.microsoft.com/office/drawing/2014/main" val="2755579435"/>
                    </a:ext>
                  </a:extLst>
                </a:gridCol>
              </a:tblGrid>
              <a:tr h="314008">
                <a:tc>
                  <a:txBody>
                    <a:bodyPr/>
                    <a:lstStyle/>
                    <a:p>
                      <a:pPr algn="ctr"/>
                      <a:r>
                        <a:rPr lang="en-US" sz="1400"/>
                        <a:t>Training data</a:t>
                      </a:r>
                    </a:p>
                  </a:txBody>
                  <a:tcPr anchor="ctr"/>
                </a:tc>
                <a:tc>
                  <a:txBody>
                    <a:bodyPr/>
                    <a:lstStyle/>
                    <a:p>
                      <a:pPr algn="ctr"/>
                      <a:r>
                        <a:rPr lang="en-US" sz="1400"/>
                        <a:t>EN</a:t>
                      </a:r>
                    </a:p>
                  </a:txBody>
                  <a:tcPr anchor="ctr"/>
                </a:tc>
                <a:tc>
                  <a:txBody>
                    <a:bodyPr/>
                    <a:lstStyle/>
                    <a:p>
                      <a:pPr algn="ctr"/>
                      <a:r>
                        <a:rPr lang="en-US" sz="1400"/>
                        <a:t>FR</a:t>
                      </a:r>
                    </a:p>
                  </a:txBody>
                  <a:tcPr anchor="ctr"/>
                </a:tc>
                <a:tc>
                  <a:txBody>
                    <a:bodyPr/>
                    <a:lstStyle/>
                    <a:p>
                      <a:pPr algn="ctr"/>
                      <a:r>
                        <a:rPr lang="en-US" sz="1400"/>
                        <a:t>ZH</a:t>
                      </a:r>
                    </a:p>
                  </a:txBody>
                  <a:tcPr anchor="ctr"/>
                </a:tc>
                <a:tc>
                  <a:txBody>
                    <a:bodyPr/>
                    <a:lstStyle/>
                    <a:p>
                      <a:pPr algn="ctr"/>
                      <a:r>
                        <a:rPr lang="en-US" sz="1400"/>
                        <a:t>ES</a:t>
                      </a:r>
                    </a:p>
                  </a:txBody>
                  <a:tcPr anchor="ctr"/>
                </a:tc>
                <a:extLst>
                  <a:ext uri="{0D108BD9-81ED-4DB2-BD59-A6C34878D82A}">
                    <a16:rowId xmlns:a16="http://schemas.microsoft.com/office/drawing/2014/main" val="3248286999"/>
                  </a:ext>
                </a:extLst>
              </a:tr>
              <a:tr h="314008">
                <a:tc>
                  <a:txBody>
                    <a:bodyPr/>
                    <a:lstStyle/>
                    <a:p>
                      <a:pPr algn="ctr"/>
                      <a:r>
                        <a:rPr lang="en-US" sz="1400"/>
                        <a:t>EN</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86.9</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62.1</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40.4</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58.8</a:t>
                      </a:r>
                    </a:p>
                  </a:txBody>
                  <a:tcPr marT="28575" marB="28575" anchor="ctr"/>
                </a:tc>
                <a:extLst>
                  <a:ext uri="{0D108BD9-81ED-4DB2-BD59-A6C34878D82A}">
                    <a16:rowId xmlns:a16="http://schemas.microsoft.com/office/drawing/2014/main" val="1828746707"/>
                  </a:ext>
                </a:extLst>
              </a:tr>
              <a:tr h="314008">
                <a:tc>
                  <a:txBody>
                    <a:bodyPr/>
                    <a:lstStyle/>
                    <a:p>
                      <a:pPr algn="ctr"/>
                      <a:r>
                        <a:rPr lang="en-US" sz="1400"/>
                        <a:t>EN + MT</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84.3</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75.1</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74.2</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84</a:t>
                      </a:r>
                    </a:p>
                  </a:txBody>
                  <a:tcPr marT="28575" marB="28575" anchor="ctr"/>
                </a:tc>
                <a:extLst>
                  <a:ext uri="{0D108BD9-81ED-4DB2-BD59-A6C34878D82A}">
                    <a16:rowId xmlns:a16="http://schemas.microsoft.com/office/drawing/2014/main" val="4117018873"/>
                  </a:ext>
                </a:extLst>
              </a:tr>
              <a:tr h="314008">
                <a:tc>
                  <a:txBody>
                    <a:bodyPr/>
                    <a:lstStyle/>
                    <a:p>
                      <a:pPr algn="ctr"/>
                      <a:r>
                        <a:rPr lang="en-US" sz="1400"/>
                        <a:t>EN + Sampled MT</a:t>
                      </a:r>
                    </a:p>
                  </a:txBody>
                  <a:tcPr anchor="ctr"/>
                </a:tc>
                <a:tc>
                  <a:txBody>
                    <a:bodyPr/>
                    <a:lstStyle/>
                    <a:p>
                      <a:pPr marL="0" algn="ctr" defTabSz="914400" rtl="0" eaLnBrk="1" fontAlgn="base" latinLnBrk="0" hangingPunct="1"/>
                      <a:r>
                        <a:rPr lang="en-US" sz="1400" b="0" kern="1200">
                          <a:solidFill>
                            <a:schemeClr val="dk1"/>
                          </a:solidFill>
                          <a:latin typeface="+mn-lt"/>
                          <a:ea typeface="+mn-ea"/>
                          <a:cs typeface="+mn-cs"/>
                        </a:rPr>
                        <a:t>87.9</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82.5</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71.5</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81.8</a:t>
                      </a:r>
                    </a:p>
                  </a:txBody>
                  <a:tcPr marL="9525" marR="9525" marT="9525" marB="0" anchor="ctr"/>
                </a:tc>
                <a:extLst>
                  <a:ext uri="{0D108BD9-81ED-4DB2-BD59-A6C34878D82A}">
                    <a16:rowId xmlns:a16="http://schemas.microsoft.com/office/drawing/2014/main" val="984935416"/>
                  </a:ext>
                </a:extLst>
              </a:tr>
              <a:tr h="314008">
                <a:tc>
                  <a:txBody>
                    <a:bodyPr/>
                    <a:lstStyle/>
                    <a:p>
                      <a:pPr algn="ctr"/>
                      <a:r>
                        <a:rPr lang="en-US" sz="1400"/>
                        <a:t>EN + Sampled MT 2</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86.9</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79.2</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74.3</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84.7</a:t>
                      </a:r>
                    </a:p>
                  </a:txBody>
                  <a:tcPr marL="9525" marR="9525" marT="9525" marB="0" anchor="ctr"/>
                </a:tc>
                <a:extLst>
                  <a:ext uri="{0D108BD9-81ED-4DB2-BD59-A6C34878D82A}">
                    <a16:rowId xmlns:a16="http://schemas.microsoft.com/office/drawing/2014/main" val="3707675426"/>
                  </a:ext>
                </a:extLst>
              </a:tr>
              <a:tr h="314008">
                <a:tc>
                  <a:txBody>
                    <a:bodyPr/>
                    <a:lstStyle/>
                    <a:p>
                      <a:pPr algn="ctr"/>
                      <a:r>
                        <a:rPr lang="en-US" sz="1400"/>
                        <a:t>EN + Sampled MT 3</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87.8</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81.5</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74.1</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85.2</a:t>
                      </a:r>
                    </a:p>
                  </a:txBody>
                  <a:tcPr marL="9525" marR="9525" marT="9525" marB="0" anchor="ctr"/>
                </a:tc>
                <a:extLst>
                  <a:ext uri="{0D108BD9-81ED-4DB2-BD59-A6C34878D82A}">
                    <a16:rowId xmlns:a16="http://schemas.microsoft.com/office/drawing/2014/main" val="1201979550"/>
                  </a:ext>
                </a:extLst>
              </a:tr>
            </a:tbl>
          </a:graphicData>
        </a:graphic>
      </p:graphicFrame>
      <p:graphicFrame>
        <p:nvGraphicFramePr>
          <p:cNvPr id="13" name="Table 2">
            <a:extLst>
              <a:ext uri="{FF2B5EF4-FFF2-40B4-BE49-F238E27FC236}">
                <a16:creationId xmlns:a16="http://schemas.microsoft.com/office/drawing/2014/main" id="{037FC3D0-1440-4BF3-BF10-104ABF4E5334}"/>
              </a:ext>
            </a:extLst>
          </p:cNvPr>
          <p:cNvGraphicFramePr>
            <a:graphicFrameLocks noGrp="1"/>
          </p:cNvGraphicFramePr>
          <p:nvPr>
            <p:extLst>
              <p:ext uri="{D42A27DB-BD31-4B8C-83A1-F6EECF244321}">
                <p14:modId xmlns:p14="http://schemas.microsoft.com/office/powerpoint/2010/main" val="4168027270"/>
              </p:ext>
            </p:extLst>
          </p:nvPr>
        </p:nvGraphicFramePr>
        <p:xfrm>
          <a:off x="6186404" y="3689896"/>
          <a:ext cx="5015108" cy="1884048"/>
        </p:xfrm>
        <a:graphic>
          <a:graphicData uri="http://schemas.openxmlformats.org/drawingml/2006/table">
            <a:tbl>
              <a:tblPr firstRow="1" bandRow="1">
                <a:tableStyleId>{5C22544A-7EE6-4342-B048-85BDC9FD1C3A}</a:tableStyleId>
              </a:tblPr>
              <a:tblGrid>
                <a:gridCol w="1600153">
                  <a:extLst>
                    <a:ext uri="{9D8B030D-6E8A-4147-A177-3AD203B41FA5}">
                      <a16:colId xmlns:a16="http://schemas.microsoft.com/office/drawing/2014/main" val="97061394"/>
                    </a:ext>
                  </a:extLst>
                </a:gridCol>
                <a:gridCol w="876477">
                  <a:extLst>
                    <a:ext uri="{9D8B030D-6E8A-4147-A177-3AD203B41FA5}">
                      <a16:colId xmlns:a16="http://schemas.microsoft.com/office/drawing/2014/main" val="1287938421"/>
                    </a:ext>
                  </a:extLst>
                </a:gridCol>
                <a:gridCol w="909552">
                  <a:extLst>
                    <a:ext uri="{9D8B030D-6E8A-4147-A177-3AD203B41FA5}">
                      <a16:colId xmlns:a16="http://schemas.microsoft.com/office/drawing/2014/main" val="4236821951"/>
                    </a:ext>
                  </a:extLst>
                </a:gridCol>
                <a:gridCol w="843402">
                  <a:extLst>
                    <a:ext uri="{9D8B030D-6E8A-4147-A177-3AD203B41FA5}">
                      <a16:colId xmlns:a16="http://schemas.microsoft.com/office/drawing/2014/main" val="4261642831"/>
                    </a:ext>
                  </a:extLst>
                </a:gridCol>
                <a:gridCol w="785524">
                  <a:extLst>
                    <a:ext uri="{9D8B030D-6E8A-4147-A177-3AD203B41FA5}">
                      <a16:colId xmlns:a16="http://schemas.microsoft.com/office/drawing/2014/main" val="2755579435"/>
                    </a:ext>
                  </a:extLst>
                </a:gridCol>
              </a:tblGrid>
              <a:tr h="314008">
                <a:tc>
                  <a:txBody>
                    <a:bodyPr/>
                    <a:lstStyle/>
                    <a:p>
                      <a:pPr algn="ctr"/>
                      <a:r>
                        <a:rPr lang="en-US" sz="1400"/>
                        <a:t>Training data</a:t>
                      </a:r>
                    </a:p>
                  </a:txBody>
                  <a:tcPr anchor="ctr"/>
                </a:tc>
                <a:tc>
                  <a:txBody>
                    <a:bodyPr/>
                    <a:lstStyle/>
                    <a:p>
                      <a:pPr algn="ctr"/>
                      <a:r>
                        <a:rPr lang="en-US" sz="1400"/>
                        <a:t>EN</a:t>
                      </a:r>
                    </a:p>
                  </a:txBody>
                  <a:tcPr anchor="ctr"/>
                </a:tc>
                <a:tc>
                  <a:txBody>
                    <a:bodyPr/>
                    <a:lstStyle/>
                    <a:p>
                      <a:pPr algn="ctr"/>
                      <a:r>
                        <a:rPr lang="en-US" sz="1400"/>
                        <a:t>FR</a:t>
                      </a:r>
                    </a:p>
                  </a:txBody>
                  <a:tcPr anchor="ctr"/>
                </a:tc>
                <a:tc>
                  <a:txBody>
                    <a:bodyPr/>
                    <a:lstStyle/>
                    <a:p>
                      <a:pPr algn="ctr"/>
                      <a:r>
                        <a:rPr lang="en-US" sz="1400"/>
                        <a:t>ZH</a:t>
                      </a:r>
                    </a:p>
                  </a:txBody>
                  <a:tcPr anchor="ctr"/>
                </a:tc>
                <a:tc>
                  <a:txBody>
                    <a:bodyPr/>
                    <a:lstStyle/>
                    <a:p>
                      <a:pPr algn="ctr"/>
                      <a:r>
                        <a:rPr lang="en-US" sz="1400"/>
                        <a:t>ES</a:t>
                      </a:r>
                    </a:p>
                  </a:txBody>
                  <a:tcPr anchor="ctr"/>
                </a:tc>
                <a:extLst>
                  <a:ext uri="{0D108BD9-81ED-4DB2-BD59-A6C34878D82A}">
                    <a16:rowId xmlns:a16="http://schemas.microsoft.com/office/drawing/2014/main" val="3248286999"/>
                  </a:ext>
                </a:extLst>
              </a:tr>
              <a:tr h="314008">
                <a:tc>
                  <a:txBody>
                    <a:bodyPr/>
                    <a:lstStyle/>
                    <a:p>
                      <a:pPr algn="ctr"/>
                      <a:r>
                        <a:rPr lang="en-US" sz="1400"/>
                        <a:t>EN</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88.2</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53.3</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50</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49.4</a:t>
                      </a:r>
                    </a:p>
                  </a:txBody>
                  <a:tcPr marT="28575" marB="28575" anchor="ctr"/>
                </a:tc>
                <a:extLst>
                  <a:ext uri="{0D108BD9-81ED-4DB2-BD59-A6C34878D82A}">
                    <a16:rowId xmlns:a16="http://schemas.microsoft.com/office/drawing/2014/main" val="1828746707"/>
                  </a:ext>
                </a:extLst>
              </a:tr>
              <a:tr h="314008">
                <a:tc>
                  <a:txBody>
                    <a:bodyPr/>
                    <a:lstStyle/>
                    <a:p>
                      <a:pPr algn="ctr"/>
                      <a:r>
                        <a:rPr lang="en-US" sz="1400"/>
                        <a:t>EN + MT</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88.4</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80.5</a:t>
                      </a:r>
                    </a:p>
                  </a:txBody>
                  <a:tcPr marT="28575" marB="28575"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82.5</a:t>
                      </a:r>
                    </a:p>
                  </a:txBody>
                  <a:tcPr marT="28575" marB="28575" anchor="ctr"/>
                </a:tc>
                <a:tc>
                  <a:txBody>
                    <a:bodyPr/>
                    <a:lstStyle/>
                    <a:p>
                      <a:pPr marL="0" algn="ctr" defTabSz="914400" rtl="0" eaLnBrk="1" fontAlgn="base" latinLnBrk="0" hangingPunct="1"/>
                      <a:r>
                        <a:rPr lang="en-US" sz="1400" kern="1200">
                          <a:solidFill>
                            <a:schemeClr val="dk1"/>
                          </a:solidFill>
                          <a:latin typeface="+mn-lt"/>
                          <a:ea typeface="+mn-ea"/>
                          <a:cs typeface="+mn-cs"/>
                        </a:rPr>
                        <a:t>82.1</a:t>
                      </a:r>
                    </a:p>
                  </a:txBody>
                  <a:tcPr marT="28575" marB="28575" anchor="ctr"/>
                </a:tc>
                <a:extLst>
                  <a:ext uri="{0D108BD9-81ED-4DB2-BD59-A6C34878D82A}">
                    <a16:rowId xmlns:a16="http://schemas.microsoft.com/office/drawing/2014/main" val="4117018873"/>
                  </a:ext>
                </a:extLst>
              </a:tr>
              <a:tr h="314008">
                <a:tc>
                  <a:txBody>
                    <a:bodyPr/>
                    <a:lstStyle/>
                    <a:p>
                      <a:pPr algn="ctr"/>
                      <a:r>
                        <a:rPr lang="en-US" sz="1400"/>
                        <a:t>EN + Sampled MT</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88.6</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81.4</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75.2</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77.4</a:t>
                      </a:r>
                    </a:p>
                  </a:txBody>
                  <a:tcPr marL="9525" marR="9525" marT="9525" marB="0" anchor="ctr"/>
                </a:tc>
                <a:extLst>
                  <a:ext uri="{0D108BD9-81ED-4DB2-BD59-A6C34878D82A}">
                    <a16:rowId xmlns:a16="http://schemas.microsoft.com/office/drawing/2014/main" val="984935416"/>
                  </a:ext>
                </a:extLst>
              </a:tr>
              <a:tr h="314008">
                <a:tc>
                  <a:txBody>
                    <a:bodyPr/>
                    <a:lstStyle/>
                    <a:p>
                      <a:pPr algn="ctr"/>
                      <a:r>
                        <a:rPr lang="en-US" sz="1400"/>
                        <a:t>EN + Sampled MT 2</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89.4</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81</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77.5</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85.7</a:t>
                      </a:r>
                    </a:p>
                  </a:txBody>
                  <a:tcPr marL="9525" marR="9525" marT="9525" marB="0" anchor="ctr"/>
                </a:tc>
                <a:extLst>
                  <a:ext uri="{0D108BD9-81ED-4DB2-BD59-A6C34878D82A}">
                    <a16:rowId xmlns:a16="http://schemas.microsoft.com/office/drawing/2014/main" val="3707675426"/>
                  </a:ext>
                </a:extLst>
              </a:tr>
              <a:tr h="314008">
                <a:tc>
                  <a:txBody>
                    <a:bodyPr/>
                    <a:lstStyle/>
                    <a:p>
                      <a:pPr algn="ctr"/>
                      <a:r>
                        <a:rPr lang="en-US" sz="1400"/>
                        <a:t>EN + Sampled MT 3</a:t>
                      </a:r>
                    </a:p>
                  </a:txBody>
                  <a:tcPr anchor="ctr"/>
                </a:tc>
                <a:tc>
                  <a:txBody>
                    <a:bodyPr/>
                    <a:lstStyle/>
                    <a:p>
                      <a:pPr marL="0" algn="ctr" defTabSz="914400" rtl="0" eaLnBrk="1" fontAlgn="base" latinLnBrk="0" hangingPunct="1"/>
                      <a:r>
                        <a:rPr lang="en-US" sz="1400" kern="1200">
                          <a:solidFill>
                            <a:schemeClr val="dk1"/>
                          </a:solidFill>
                          <a:latin typeface="+mn-lt"/>
                          <a:ea typeface="+mn-ea"/>
                          <a:cs typeface="+mn-cs"/>
                        </a:rPr>
                        <a:t>88.8</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81.7</a:t>
                      </a:r>
                    </a:p>
                  </a:txBody>
                  <a:tcPr marL="9525" marR="9525" marT="9525" marB="0" anchor="ctr"/>
                </a:tc>
                <a:tc>
                  <a:txBody>
                    <a:bodyPr/>
                    <a:lstStyle/>
                    <a:p>
                      <a:pPr marL="0" algn="ctr" defTabSz="914400" rtl="0" eaLnBrk="1" fontAlgn="base" latinLnBrk="0" hangingPunct="1"/>
                      <a:r>
                        <a:rPr lang="en-US" sz="1400" kern="1200">
                          <a:solidFill>
                            <a:schemeClr val="dk1"/>
                          </a:solidFill>
                          <a:latin typeface="+mn-lt"/>
                          <a:ea typeface="+mn-ea"/>
                          <a:cs typeface="+mn-cs"/>
                        </a:rPr>
                        <a:t>81.7</a:t>
                      </a:r>
                    </a:p>
                  </a:txBody>
                  <a:tcPr marL="9525" marR="9525" marT="9525" marB="0" anchor="ctr"/>
                </a:tc>
                <a:tc>
                  <a:txBody>
                    <a:bodyPr/>
                    <a:lstStyle/>
                    <a:p>
                      <a:pPr marL="0" algn="ctr" defTabSz="914400" rtl="0" eaLnBrk="1" fontAlgn="base" latinLnBrk="0" hangingPunct="1"/>
                      <a:r>
                        <a:rPr lang="en-US" sz="1400" kern="1200">
                          <a:solidFill>
                            <a:schemeClr val="dk1"/>
                          </a:solidFill>
                          <a:highlight>
                            <a:srgbClr val="FFFF00"/>
                          </a:highlight>
                          <a:latin typeface="+mn-lt"/>
                          <a:ea typeface="+mn-ea"/>
                          <a:cs typeface="+mn-cs"/>
                        </a:rPr>
                        <a:t>88.2</a:t>
                      </a:r>
                    </a:p>
                  </a:txBody>
                  <a:tcPr marL="9525" marR="9525" marT="9525" marB="0" anchor="ctr"/>
                </a:tc>
                <a:extLst>
                  <a:ext uri="{0D108BD9-81ED-4DB2-BD59-A6C34878D82A}">
                    <a16:rowId xmlns:a16="http://schemas.microsoft.com/office/drawing/2014/main" val="1201979550"/>
                  </a:ext>
                </a:extLst>
              </a:tr>
            </a:tbl>
          </a:graphicData>
        </a:graphic>
      </p:graphicFrame>
      <p:sp>
        <p:nvSpPr>
          <p:cNvPr id="33" name="TextBox 32">
            <a:extLst>
              <a:ext uri="{FF2B5EF4-FFF2-40B4-BE49-F238E27FC236}">
                <a16:creationId xmlns:a16="http://schemas.microsoft.com/office/drawing/2014/main" id="{6CF9DA4E-4233-4121-9152-BC085B42FB64}"/>
              </a:ext>
            </a:extLst>
          </p:cNvPr>
          <p:cNvSpPr txBox="1"/>
          <p:nvPr/>
        </p:nvSpPr>
        <p:spPr>
          <a:xfrm>
            <a:off x="2457158" y="1067184"/>
            <a:ext cx="1176950" cy="369332"/>
          </a:xfrm>
          <a:prstGeom prst="rect">
            <a:avLst/>
          </a:prstGeom>
          <a:noFill/>
        </p:spPr>
        <p:txBody>
          <a:bodyPr wrap="square">
            <a:spAutoFit/>
          </a:bodyPr>
          <a:lstStyle/>
          <a:p>
            <a:pPr marL="0" indent="0">
              <a:buFont typeface="Arial" panose="020B0604020202020204" pitchFamily="34" charset="0"/>
              <a:buNone/>
            </a:pPr>
            <a:r>
              <a:rPr lang="en-US" altLang="zh-CN"/>
              <a:t>Calendar</a:t>
            </a:r>
          </a:p>
        </p:txBody>
      </p:sp>
      <p:sp>
        <p:nvSpPr>
          <p:cNvPr id="15" name="TextBox 14">
            <a:extLst>
              <a:ext uri="{FF2B5EF4-FFF2-40B4-BE49-F238E27FC236}">
                <a16:creationId xmlns:a16="http://schemas.microsoft.com/office/drawing/2014/main" id="{306B92C3-3C80-4941-8451-3625D00A6EA4}"/>
              </a:ext>
            </a:extLst>
          </p:cNvPr>
          <p:cNvSpPr txBox="1"/>
          <p:nvPr/>
        </p:nvSpPr>
        <p:spPr>
          <a:xfrm>
            <a:off x="2761958" y="3352637"/>
            <a:ext cx="1176950" cy="369332"/>
          </a:xfrm>
          <a:prstGeom prst="rect">
            <a:avLst/>
          </a:prstGeom>
          <a:noFill/>
        </p:spPr>
        <p:txBody>
          <a:bodyPr wrap="square">
            <a:spAutoFit/>
          </a:bodyPr>
          <a:lstStyle/>
          <a:p>
            <a:pPr marL="0" indent="0">
              <a:buFont typeface="Arial" panose="020B0604020202020204" pitchFamily="34" charset="0"/>
              <a:buNone/>
            </a:pPr>
            <a:r>
              <a:rPr lang="en-US" altLang="zh-CN"/>
              <a:t>Files</a:t>
            </a:r>
          </a:p>
        </p:txBody>
      </p:sp>
      <p:sp>
        <p:nvSpPr>
          <p:cNvPr id="16" name="TextBox 15">
            <a:extLst>
              <a:ext uri="{FF2B5EF4-FFF2-40B4-BE49-F238E27FC236}">
                <a16:creationId xmlns:a16="http://schemas.microsoft.com/office/drawing/2014/main" id="{12B7E704-59DB-4BCB-BA07-4E5D3F885B94}"/>
              </a:ext>
            </a:extLst>
          </p:cNvPr>
          <p:cNvSpPr txBox="1"/>
          <p:nvPr/>
        </p:nvSpPr>
        <p:spPr>
          <a:xfrm>
            <a:off x="8191208" y="1067184"/>
            <a:ext cx="1176950" cy="369332"/>
          </a:xfrm>
          <a:prstGeom prst="rect">
            <a:avLst/>
          </a:prstGeom>
          <a:noFill/>
        </p:spPr>
        <p:txBody>
          <a:bodyPr wrap="square">
            <a:spAutoFit/>
          </a:bodyPr>
          <a:lstStyle/>
          <a:p>
            <a:pPr marL="0" indent="0">
              <a:buFont typeface="Arial" panose="020B0604020202020204" pitchFamily="34" charset="0"/>
              <a:buNone/>
            </a:pPr>
            <a:r>
              <a:rPr lang="en-US" altLang="zh-CN" err="1"/>
              <a:t>InMeeting</a:t>
            </a:r>
            <a:endParaRPr lang="en-US" altLang="zh-CN"/>
          </a:p>
        </p:txBody>
      </p:sp>
      <p:sp>
        <p:nvSpPr>
          <p:cNvPr id="18" name="TextBox 17">
            <a:extLst>
              <a:ext uri="{FF2B5EF4-FFF2-40B4-BE49-F238E27FC236}">
                <a16:creationId xmlns:a16="http://schemas.microsoft.com/office/drawing/2014/main" id="{740D600F-3169-4082-85D1-C9D6FA2359B2}"/>
              </a:ext>
            </a:extLst>
          </p:cNvPr>
          <p:cNvSpPr txBox="1"/>
          <p:nvPr/>
        </p:nvSpPr>
        <p:spPr>
          <a:xfrm>
            <a:off x="8054746" y="3352637"/>
            <a:ext cx="1449873" cy="369332"/>
          </a:xfrm>
          <a:prstGeom prst="rect">
            <a:avLst/>
          </a:prstGeom>
          <a:noFill/>
        </p:spPr>
        <p:txBody>
          <a:bodyPr wrap="square">
            <a:spAutoFit/>
          </a:bodyPr>
          <a:lstStyle/>
          <a:p>
            <a:pPr marL="0" indent="0">
              <a:buFont typeface="Arial" panose="020B0604020202020204" pitchFamily="34" charset="0"/>
              <a:buNone/>
            </a:pPr>
            <a:r>
              <a:rPr lang="en-US" altLang="zh-CN" err="1"/>
              <a:t>TeamsAction</a:t>
            </a:r>
            <a:endParaRPr lang="en-US" altLang="zh-CN"/>
          </a:p>
        </p:txBody>
      </p:sp>
      <p:sp>
        <p:nvSpPr>
          <p:cNvPr id="3" name="TextBox 2">
            <a:extLst>
              <a:ext uri="{FF2B5EF4-FFF2-40B4-BE49-F238E27FC236}">
                <a16:creationId xmlns:a16="http://schemas.microsoft.com/office/drawing/2014/main" id="{2CCBB2FD-04A2-4F41-8507-4017184E29F8}"/>
              </a:ext>
            </a:extLst>
          </p:cNvPr>
          <p:cNvSpPr txBox="1"/>
          <p:nvPr/>
        </p:nvSpPr>
        <p:spPr>
          <a:xfrm>
            <a:off x="548996" y="5604574"/>
            <a:ext cx="2098780" cy="307777"/>
          </a:xfrm>
          <a:prstGeom prst="rect">
            <a:avLst/>
          </a:prstGeom>
          <a:noFill/>
        </p:spPr>
        <p:txBody>
          <a:bodyPr wrap="none" rtlCol="0">
            <a:spAutoFit/>
          </a:bodyPr>
          <a:lstStyle/>
          <a:p>
            <a:r>
              <a:rPr lang="en-US" sz="1400"/>
              <a:t>Metric: Slot token-level F1</a:t>
            </a:r>
          </a:p>
        </p:txBody>
      </p:sp>
      <p:sp>
        <p:nvSpPr>
          <p:cNvPr id="5" name="Rectangle 4">
            <a:extLst>
              <a:ext uri="{FF2B5EF4-FFF2-40B4-BE49-F238E27FC236}">
                <a16:creationId xmlns:a16="http://schemas.microsoft.com/office/drawing/2014/main" id="{673D0500-E798-4E08-A90D-726D16093A56}"/>
              </a:ext>
            </a:extLst>
          </p:cNvPr>
          <p:cNvSpPr/>
          <p:nvPr/>
        </p:nvSpPr>
        <p:spPr>
          <a:xfrm>
            <a:off x="538079" y="5866184"/>
            <a:ext cx="11465719" cy="707886"/>
          </a:xfrm>
          <a:prstGeom prst="rect">
            <a:avLst/>
          </a:prstGeom>
        </p:spPr>
        <p:txBody>
          <a:bodyPr wrap="square">
            <a:spAutoFit/>
          </a:bodyPr>
          <a:lstStyle/>
          <a:p>
            <a:pPr marL="342900" indent="-342900">
              <a:buFont typeface="Arial" panose="020B0604020202020204" pitchFamily="34" charset="0"/>
              <a:buChar char="•"/>
            </a:pPr>
            <a:r>
              <a:rPr lang="en-US" altLang="zh-CN" sz="2000" dirty="0"/>
              <a:t>Translated training data sampling can help to select high quality training data to improve the performance of finetuned model. The more iteration we have, the more reliable data we get.</a:t>
            </a:r>
            <a:endParaRPr lang="en-US" sz="2000" dirty="0"/>
          </a:p>
        </p:txBody>
      </p:sp>
    </p:spTree>
    <p:extLst>
      <p:ext uri="{BB962C8B-B14F-4D97-AF65-F5344CB8AC3E}">
        <p14:creationId xmlns:p14="http://schemas.microsoft.com/office/powerpoint/2010/main" val="414851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Data Augmentation</a:t>
            </a:r>
          </a:p>
        </p:txBody>
      </p:sp>
      <p:sp>
        <p:nvSpPr>
          <p:cNvPr id="12" name="Rectangle 11">
            <a:extLst>
              <a:ext uri="{FF2B5EF4-FFF2-40B4-BE49-F238E27FC236}">
                <a16:creationId xmlns:a16="http://schemas.microsoft.com/office/drawing/2014/main" id="{81007C35-BFC7-42B4-A8E0-1E387D8970D1}"/>
              </a:ext>
            </a:extLst>
          </p:cNvPr>
          <p:cNvSpPr/>
          <p:nvPr/>
        </p:nvSpPr>
        <p:spPr>
          <a:xfrm>
            <a:off x="726281" y="1741621"/>
            <a:ext cx="11465719" cy="354372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a:t>The </a:t>
            </a:r>
            <a:r>
              <a:rPr lang="en-US" sz="2800" b="1" dirty="0"/>
              <a:t>diversity</a:t>
            </a:r>
            <a:r>
              <a:rPr lang="en-US" sz="2800" dirty="0"/>
              <a:t> of machine translation</a:t>
            </a:r>
          </a:p>
          <a:p>
            <a:pPr marL="800100" lvl="1" indent="-342900">
              <a:lnSpc>
                <a:spcPct val="150000"/>
              </a:lnSpc>
              <a:buFont typeface="Arial" panose="020B0604020202020204" pitchFamily="34" charset="0"/>
              <a:buChar char="•"/>
            </a:pPr>
            <a:r>
              <a:rPr lang="en-US" sz="2400" dirty="0"/>
              <a:t>Beam search</a:t>
            </a:r>
          </a:p>
          <a:p>
            <a:pPr marL="800100" lvl="1" indent="-342900">
              <a:lnSpc>
                <a:spcPct val="150000"/>
              </a:lnSpc>
              <a:buFont typeface="Arial" panose="020B0604020202020204" pitchFamily="34" charset="0"/>
              <a:buChar char="•"/>
            </a:pPr>
            <a:r>
              <a:rPr lang="en-US" sz="2400" dirty="0"/>
              <a:t>Back-translation</a:t>
            </a:r>
          </a:p>
          <a:p>
            <a:pPr marL="342900" indent="-342900">
              <a:lnSpc>
                <a:spcPct val="150000"/>
              </a:lnSpc>
              <a:buFont typeface="Arial" panose="020B0604020202020204" pitchFamily="34" charset="0"/>
              <a:buChar char="•"/>
            </a:pPr>
            <a:r>
              <a:rPr lang="en-US" sz="2800" dirty="0"/>
              <a:t>The </a:t>
            </a:r>
            <a:r>
              <a:rPr lang="en-US" sz="2800" b="1" dirty="0"/>
              <a:t>reliability</a:t>
            </a:r>
            <a:r>
              <a:rPr lang="en-US" sz="2800" dirty="0"/>
              <a:t> of machine translation </a:t>
            </a:r>
          </a:p>
          <a:p>
            <a:pPr marL="800100" lvl="1" indent="-342900">
              <a:lnSpc>
                <a:spcPct val="150000"/>
              </a:lnSpc>
              <a:buFont typeface="Arial" panose="020B0604020202020204" pitchFamily="34" charset="0"/>
              <a:buChar char="•"/>
            </a:pPr>
            <a:r>
              <a:rPr lang="en-US" altLang="zh-CN" sz="2400" b="1" dirty="0"/>
              <a:t>T</a:t>
            </a:r>
            <a:r>
              <a:rPr lang="en-US" sz="2400" b="1" dirty="0"/>
              <a:t>ranslated training data sampling</a:t>
            </a:r>
          </a:p>
          <a:p>
            <a:pPr marL="800100" lvl="1" indent="-342900">
              <a:lnSpc>
                <a:spcPct val="150000"/>
              </a:lnSpc>
              <a:buFont typeface="Arial" panose="020B0604020202020204" pitchFamily="34" charset="0"/>
              <a:buChar char="•"/>
            </a:pPr>
            <a:r>
              <a:rPr lang="en-US" sz="2400" b="1" dirty="0"/>
              <a:t>3 ways to get slot label on translated text (with Azure MT)</a:t>
            </a:r>
          </a:p>
        </p:txBody>
      </p:sp>
    </p:spTree>
    <p:extLst>
      <p:ext uri="{BB962C8B-B14F-4D97-AF65-F5344CB8AC3E}">
        <p14:creationId xmlns:p14="http://schemas.microsoft.com/office/powerpoint/2010/main" val="76000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a:t>
            </a:r>
            <a:r>
              <a:rPr lang="en-US" sz="3000" b="1">
                <a:latin typeface="Segoe UI" panose="020B0502040204020203" pitchFamily="34" charset="0"/>
                <a:cs typeface="Segoe UI" panose="020B0502040204020203" pitchFamily="34" charset="0"/>
              </a:rPr>
              <a:t> Augmentation – Get Slot Label </a:t>
            </a:r>
          </a:p>
        </p:txBody>
      </p:sp>
      <p:sp>
        <p:nvSpPr>
          <p:cNvPr id="2" name="Content Placeholder 2">
            <a:extLst>
              <a:ext uri="{FF2B5EF4-FFF2-40B4-BE49-F238E27FC236}">
                <a16:creationId xmlns:a16="http://schemas.microsoft.com/office/drawing/2014/main" id="{371A3142-8057-4212-9AE4-2C91A3CB3FE0}"/>
              </a:ext>
            </a:extLst>
          </p:cNvPr>
          <p:cNvSpPr txBox="1">
            <a:spLocks/>
          </p:cNvSpPr>
          <p:nvPr/>
        </p:nvSpPr>
        <p:spPr>
          <a:xfrm>
            <a:off x="838200" y="1645321"/>
            <a:ext cx="10515600" cy="209384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Method</a:t>
            </a:r>
          </a:p>
          <a:p>
            <a:pPr lvl="1"/>
            <a:r>
              <a:rPr lang="en-US" altLang="zh-CN" dirty="0">
                <a:ea typeface="等线"/>
                <a:cs typeface="Calibri"/>
              </a:rPr>
              <a:t>Pure text translation + word alignment</a:t>
            </a:r>
          </a:p>
          <a:p>
            <a:pPr lvl="1"/>
            <a:r>
              <a:rPr lang="en-US" altLang="zh-CN" dirty="0">
                <a:ea typeface="等线"/>
              </a:rPr>
              <a:t>Replace slots with HTML tags</a:t>
            </a:r>
            <a:endParaRPr lang="en-US" altLang="zh-CN" dirty="0">
              <a:ea typeface="等线"/>
              <a:cs typeface="Calibri"/>
            </a:endParaRPr>
          </a:p>
          <a:p>
            <a:pPr lvl="1"/>
            <a:r>
              <a:rPr lang="en-US" altLang="zh-CN" dirty="0">
                <a:ea typeface="等线"/>
              </a:rPr>
              <a:t>Replace slots with hash tags</a:t>
            </a:r>
            <a:endParaRPr lang="en-US" altLang="zh-CN" dirty="0">
              <a:ea typeface="等线"/>
              <a:cs typeface="Calibri" panose="020F0502020204030204"/>
            </a:endParaRPr>
          </a:p>
          <a:p>
            <a:pPr marL="0" indent="0">
              <a:buFont typeface="Arial" panose="020B0604020202020204" pitchFamily="34" charset="0"/>
              <a:buNone/>
            </a:pPr>
            <a:endParaRPr lang="en-US" altLang="zh-CN" dirty="0"/>
          </a:p>
        </p:txBody>
      </p:sp>
      <p:sp>
        <p:nvSpPr>
          <p:cNvPr id="24" name="TextBox 23">
            <a:extLst>
              <a:ext uri="{FF2B5EF4-FFF2-40B4-BE49-F238E27FC236}">
                <a16:creationId xmlns:a16="http://schemas.microsoft.com/office/drawing/2014/main" id="{71A65077-2227-457F-BF27-D7CCDB912EA5}"/>
              </a:ext>
            </a:extLst>
          </p:cNvPr>
          <p:cNvSpPr txBox="1"/>
          <p:nvPr/>
        </p:nvSpPr>
        <p:spPr>
          <a:xfrm>
            <a:off x="2174707" y="3948331"/>
            <a:ext cx="7842585" cy="461665"/>
          </a:xfrm>
          <a:prstGeom prst="rect">
            <a:avLst/>
          </a:prstGeom>
          <a:noFill/>
        </p:spPr>
        <p:txBody>
          <a:bodyPr wrap="square">
            <a:spAutoFit/>
          </a:bodyPr>
          <a:lstStyle/>
          <a:p>
            <a:r>
              <a:rPr lang="en-US" sz="2400"/>
              <a:t>set an alarm at &lt;</a:t>
            </a:r>
            <a:r>
              <a:rPr lang="en-US" sz="2400" err="1"/>
              <a:t>start_time</a:t>
            </a:r>
            <a:r>
              <a:rPr lang="en-US" sz="2400"/>
              <a:t>&gt; </a:t>
            </a:r>
            <a:r>
              <a:rPr lang="en-US" sz="2400">
                <a:highlight>
                  <a:srgbClr val="FFFF00"/>
                </a:highlight>
              </a:rPr>
              <a:t>7 am </a:t>
            </a:r>
            <a:r>
              <a:rPr lang="en-US" sz="2400"/>
              <a:t>&lt;/</a:t>
            </a:r>
            <a:r>
              <a:rPr lang="en-US" sz="2400" err="1"/>
              <a:t>start_time</a:t>
            </a:r>
            <a:r>
              <a:rPr lang="en-US" sz="2400"/>
              <a:t>&gt;</a:t>
            </a:r>
          </a:p>
        </p:txBody>
      </p:sp>
      <p:sp>
        <p:nvSpPr>
          <p:cNvPr id="26" name="TextBox 25">
            <a:extLst>
              <a:ext uri="{FF2B5EF4-FFF2-40B4-BE49-F238E27FC236}">
                <a16:creationId xmlns:a16="http://schemas.microsoft.com/office/drawing/2014/main" id="{23603509-BB70-445E-81F5-854FE6AEF1F0}"/>
              </a:ext>
            </a:extLst>
          </p:cNvPr>
          <p:cNvSpPr txBox="1"/>
          <p:nvPr/>
        </p:nvSpPr>
        <p:spPr>
          <a:xfrm>
            <a:off x="2174707" y="4619166"/>
            <a:ext cx="7216943" cy="461665"/>
          </a:xfrm>
          <a:prstGeom prst="rect">
            <a:avLst/>
          </a:prstGeom>
          <a:noFill/>
        </p:spPr>
        <p:txBody>
          <a:bodyPr wrap="square">
            <a:spAutoFit/>
          </a:bodyPr>
          <a:lstStyle/>
          <a:p>
            <a:r>
              <a:rPr lang="zh-CN" altLang="en-US" sz="2400">
                <a:ea typeface="等线"/>
              </a:rPr>
              <a:t>设定 </a:t>
            </a:r>
            <a:r>
              <a:rPr lang="en-US" sz="2400"/>
              <a:t>&lt;</a:t>
            </a:r>
            <a:r>
              <a:rPr lang="en-US" sz="2400" err="1"/>
              <a:t>start_time</a:t>
            </a:r>
            <a:r>
              <a:rPr lang="en-US" sz="2400"/>
              <a:t>&gt; </a:t>
            </a:r>
            <a:r>
              <a:rPr lang="zh-CN" altLang="en-US" sz="2400">
                <a:highlight>
                  <a:srgbClr val="FFFF00"/>
                </a:highlight>
                <a:ea typeface="等线"/>
              </a:rPr>
              <a:t>早上 </a:t>
            </a:r>
            <a:r>
              <a:rPr lang="en-US" altLang="zh-CN" sz="2400">
                <a:highlight>
                  <a:srgbClr val="FFFF00"/>
                </a:highlight>
                <a:ea typeface="等线"/>
              </a:rPr>
              <a:t>7</a:t>
            </a:r>
            <a:r>
              <a:rPr lang="zh-CN" altLang="en-US" sz="2400">
                <a:highlight>
                  <a:srgbClr val="FFFF00"/>
                </a:highlight>
                <a:ea typeface="等线"/>
              </a:rPr>
              <a:t>点 </a:t>
            </a:r>
            <a:r>
              <a:rPr lang="en-US" sz="2400"/>
              <a:t>&lt;/</a:t>
            </a:r>
            <a:r>
              <a:rPr lang="en-US" sz="2400" err="1"/>
              <a:t>start_time</a:t>
            </a:r>
            <a:r>
              <a:rPr lang="en-US" sz="2400"/>
              <a:t>&gt;</a:t>
            </a:r>
            <a:r>
              <a:rPr lang="zh-CN" altLang="en-US" sz="2400">
                <a:ea typeface="等线"/>
              </a:rPr>
              <a:t> 的闹钟</a:t>
            </a:r>
            <a:endParaRPr lang="en-US" sz="2400"/>
          </a:p>
        </p:txBody>
      </p:sp>
    </p:spTree>
    <p:extLst>
      <p:ext uri="{BB962C8B-B14F-4D97-AF65-F5344CB8AC3E}">
        <p14:creationId xmlns:p14="http://schemas.microsoft.com/office/powerpoint/2010/main" val="363053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42F338-5C0C-3D4D-89E4-4C4F263DD2F2}"/>
              </a:ext>
            </a:extLst>
          </p:cNvPr>
          <p:cNvCxnSpPr>
            <a:cxnSpLocks/>
          </p:cNvCxnSpPr>
          <p:nvPr/>
        </p:nvCxnSpPr>
        <p:spPr>
          <a:xfrm>
            <a:off x="0" y="622849"/>
            <a:ext cx="12204000" cy="0"/>
          </a:xfrm>
          <a:prstGeom prst="line">
            <a:avLst/>
          </a:prstGeom>
          <a:ln w="38100">
            <a:gradFill flip="none" rotWithShape="1">
              <a:gsLst>
                <a:gs pos="0">
                  <a:srgbClr val="F44C21"/>
                </a:gs>
                <a:gs pos="33000">
                  <a:srgbClr val="FCB301"/>
                </a:gs>
                <a:gs pos="65000">
                  <a:srgbClr val="3FB070"/>
                </a:gs>
                <a:gs pos="100000">
                  <a:srgbClr val="00A2E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3DF0343-C0DA-457C-8539-0AE91BD0ACAA}"/>
              </a:ext>
            </a:extLst>
          </p:cNvPr>
          <p:cNvSpPr txBox="1">
            <a:spLocks/>
          </p:cNvSpPr>
          <p:nvPr/>
        </p:nvSpPr>
        <p:spPr>
          <a:xfrm>
            <a:off x="403392" y="928320"/>
            <a:ext cx="10315408" cy="507831"/>
          </a:xfrm>
          <a:prstGeom prst="rect">
            <a:avLst/>
          </a:prstGeom>
        </p:spPr>
        <p:txBody>
          <a:bodyPr vert="horz" wrap="square" lIns="9000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a:latin typeface="Segoe UI" panose="020B0502040204020203" pitchFamily="34" charset="0"/>
                <a:cs typeface="Segoe UI" panose="020B0502040204020203" pitchFamily="34" charset="0"/>
              </a:rPr>
              <a:t>MT-based </a:t>
            </a:r>
            <a:r>
              <a:rPr lang="en-US" altLang="zh-CN" sz="3000" b="1">
                <a:latin typeface="Segoe UI" panose="020B0502040204020203" pitchFamily="34" charset="0"/>
                <a:cs typeface="Segoe UI" panose="020B0502040204020203" pitchFamily="34" charset="0"/>
              </a:rPr>
              <a:t>Data </a:t>
            </a:r>
            <a:r>
              <a:rPr lang="en-US" sz="3000" b="1">
                <a:latin typeface="Segoe UI" panose="020B0502040204020203" pitchFamily="34" charset="0"/>
                <a:cs typeface="Segoe UI" panose="020B0502040204020203" pitchFamily="34" charset="0"/>
              </a:rPr>
              <a:t>Augmentation – Get Slot Label </a:t>
            </a:r>
          </a:p>
        </p:txBody>
      </p:sp>
      <p:sp>
        <p:nvSpPr>
          <p:cNvPr id="2" name="Content Placeholder 2">
            <a:extLst>
              <a:ext uri="{FF2B5EF4-FFF2-40B4-BE49-F238E27FC236}">
                <a16:creationId xmlns:a16="http://schemas.microsoft.com/office/drawing/2014/main" id="{371A3142-8057-4212-9AE4-2C91A3CB3FE0}"/>
              </a:ext>
            </a:extLst>
          </p:cNvPr>
          <p:cNvSpPr txBox="1">
            <a:spLocks/>
          </p:cNvSpPr>
          <p:nvPr/>
        </p:nvSpPr>
        <p:spPr>
          <a:xfrm>
            <a:off x="838200" y="1563757"/>
            <a:ext cx="10515600" cy="5623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等线"/>
                <a:cs typeface="Calibri"/>
              </a:rPr>
              <a:t>Pure text translation + word alignment</a:t>
            </a:r>
          </a:p>
        </p:txBody>
      </p:sp>
      <p:sp>
        <p:nvSpPr>
          <p:cNvPr id="6" name="TextBox 5">
            <a:extLst>
              <a:ext uri="{FF2B5EF4-FFF2-40B4-BE49-F238E27FC236}">
                <a16:creationId xmlns:a16="http://schemas.microsoft.com/office/drawing/2014/main" id="{0EDF293D-A26A-4E36-9B0B-AD1A595583A9}"/>
              </a:ext>
            </a:extLst>
          </p:cNvPr>
          <p:cNvSpPr txBox="1"/>
          <p:nvPr/>
        </p:nvSpPr>
        <p:spPr>
          <a:xfrm>
            <a:off x="1200504" y="5286973"/>
            <a:ext cx="8998141" cy="461665"/>
          </a:xfrm>
          <a:prstGeom prst="rect">
            <a:avLst/>
          </a:prstGeom>
          <a:noFill/>
        </p:spPr>
        <p:txBody>
          <a:bodyPr wrap="square">
            <a:spAutoFit/>
          </a:bodyPr>
          <a:lstStyle/>
          <a:p>
            <a:pPr lvl="1"/>
            <a:r>
              <a:rPr lang="en-US" altLang="zh-CN" sz="2400" err="1">
                <a:ea typeface="等线"/>
              </a:rPr>
              <a:t>Aligment</a:t>
            </a:r>
            <a:r>
              <a:rPr lang="en-US" altLang="zh-CN" sz="2400">
                <a:ea typeface="等线"/>
              </a:rPr>
              <a:t>:    </a:t>
            </a:r>
            <a:r>
              <a:rPr lang="zh-CN" altLang="en-US" sz="2400">
                <a:ea typeface="等线"/>
              </a:rPr>
              <a:t>设定 </a:t>
            </a:r>
            <a:r>
              <a:rPr lang="en-US" sz="2400"/>
              <a:t>&lt;</a:t>
            </a:r>
            <a:r>
              <a:rPr lang="en-US" sz="2400" err="1"/>
              <a:t>start_time</a:t>
            </a:r>
            <a:r>
              <a:rPr lang="en-US" sz="2400"/>
              <a:t>&gt; </a:t>
            </a:r>
            <a:r>
              <a:rPr lang="zh-CN" altLang="en-US" sz="2400">
                <a:ea typeface="等线"/>
              </a:rPr>
              <a:t>早上 </a:t>
            </a:r>
            <a:r>
              <a:rPr lang="en-US" altLang="zh-CN" sz="2400">
                <a:ea typeface="等线"/>
              </a:rPr>
              <a:t>7</a:t>
            </a:r>
            <a:r>
              <a:rPr lang="zh-CN" altLang="en-US" sz="2400">
                <a:ea typeface="等线"/>
              </a:rPr>
              <a:t>点 </a:t>
            </a:r>
            <a:r>
              <a:rPr lang="en-US" sz="2400"/>
              <a:t>&lt;/</a:t>
            </a:r>
            <a:r>
              <a:rPr lang="en-US" sz="2400" err="1"/>
              <a:t>start_time</a:t>
            </a:r>
            <a:r>
              <a:rPr lang="en-US" sz="2400"/>
              <a:t>&gt;</a:t>
            </a:r>
            <a:r>
              <a:rPr lang="zh-CN" altLang="en-US" sz="2400">
                <a:ea typeface="等线"/>
              </a:rPr>
              <a:t> 的 闹钟</a:t>
            </a:r>
            <a:endParaRPr lang="en-US" altLang="zh-CN" sz="2400">
              <a:ea typeface="等线"/>
            </a:endParaRPr>
          </a:p>
        </p:txBody>
      </p:sp>
      <p:cxnSp>
        <p:nvCxnSpPr>
          <p:cNvPr id="4" name="Straight Arrow Connector 3">
            <a:extLst>
              <a:ext uri="{FF2B5EF4-FFF2-40B4-BE49-F238E27FC236}">
                <a16:creationId xmlns:a16="http://schemas.microsoft.com/office/drawing/2014/main" id="{53F49A74-12E7-4BBC-ADBC-FC0185A33780}"/>
              </a:ext>
            </a:extLst>
          </p:cNvPr>
          <p:cNvCxnSpPr>
            <a:cxnSpLocks/>
          </p:cNvCxnSpPr>
          <p:nvPr/>
        </p:nvCxnSpPr>
        <p:spPr>
          <a:xfrm flipH="1">
            <a:off x="5699576" y="2968298"/>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ABE189B-8976-4130-B246-2E41676CD374}"/>
              </a:ext>
            </a:extLst>
          </p:cNvPr>
          <p:cNvSpPr txBox="1"/>
          <p:nvPr/>
        </p:nvSpPr>
        <p:spPr>
          <a:xfrm>
            <a:off x="1565141" y="2523453"/>
            <a:ext cx="9508637" cy="461665"/>
          </a:xfrm>
          <a:prstGeom prst="rect">
            <a:avLst/>
          </a:prstGeom>
          <a:noFill/>
        </p:spPr>
        <p:txBody>
          <a:bodyPr wrap="square">
            <a:spAutoFit/>
          </a:bodyPr>
          <a:lstStyle/>
          <a:p>
            <a:r>
              <a:rPr lang="en-US" sz="2400"/>
              <a:t>E</a:t>
            </a:r>
            <a:r>
              <a:rPr lang="en-US" altLang="zh-CN" sz="2400">
                <a:ea typeface="等线"/>
              </a:rPr>
              <a:t>nglish training data:   </a:t>
            </a:r>
            <a:r>
              <a:rPr lang="en-US" sz="2400"/>
              <a:t>set an alarm at &lt;</a:t>
            </a:r>
            <a:r>
              <a:rPr lang="en-US" sz="2400" err="1"/>
              <a:t>start_time</a:t>
            </a:r>
            <a:r>
              <a:rPr lang="en-US" sz="2400"/>
              <a:t>&gt; </a:t>
            </a:r>
            <a:r>
              <a:rPr lang="en-US" sz="2400">
                <a:highlight>
                  <a:srgbClr val="FFFF00"/>
                </a:highlight>
              </a:rPr>
              <a:t>7 am </a:t>
            </a:r>
            <a:r>
              <a:rPr lang="en-US" sz="2400"/>
              <a:t>&lt;/</a:t>
            </a:r>
            <a:r>
              <a:rPr lang="en-US" sz="2400" err="1"/>
              <a:t>start_time</a:t>
            </a:r>
            <a:r>
              <a:rPr lang="en-US" sz="2400"/>
              <a:t>&gt;</a:t>
            </a:r>
            <a:endParaRPr lang="en-US" sz="2400">
              <a:cs typeface="Calibri"/>
            </a:endParaRPr>
          </a:p>
        </p:txBody>
      </p:sp>
      <p:sp>
        <p:nvSpPr>
          <p:cNvPr id="15" name="TextBox 14">
            <a:extLst>
              <a:ext uri="{FF2B5EF4-FFF2-40B4-BE49-F238E27FC236}">
                <a16:creationId xmlns:a16="http://schemas.microsoft.com/office/drawing/2014/main" id="{526ECF7A-AED0-457E-A1D5-C6859B6DB5DA}"/>
              </a:ext>
            </a:extLst>
          </p:cNvPr>
          <p:cNvSpPr txBox="1"/>
          <p:nvPr/>
        </p:nvSpPr>
        <p:spPr>
          <a:xfrm>
            <a:off x="5899662" y="4749337"/>
            <a:ext cx="5091836" cy="461665"/>
          </a:xfrm>
          <a:prstGeom prst="rect">
            <a:avLst/>
          </a:prstGeom>
          <a:noFill/>
        </p:spPr>
        <p:txBody>
          <a:bodyPr wrap="square">
            <a:spAutoFit/>
          </a:bodyPr>
          <a:lstStyle/>
          <a:p>
            <a:r>
              <a:rPr lang="en-US" sz="2400"/>
              <a:t>GIZA++ or Azure MT built-in function</a:t>
            </a:r>
            <a:endParaRPr lang="en-US" sz="2400">
              <a:cs typeface="Calibri"/>
            </a:endParaRPr>
          </a:p>
        </p:txBody>
      </p:sp>
      <p:cxnSp>
        <p:nvCxnSpPr>
          <p:cNvPr id="17" name="Straight Arrow Connector 16">
            <a:extLst>
              <a:ext uri="{FF2B5EF4-FFF2-40B4-BE49-F238E27FC236}">
                <a16:creationId xmlns:a16="http://schemas.microsoft.com/office/drawing/2014/main" id="{1961C8D5-28CB-4663-A741-1E4E44FCA12B}"/>
              </a:ext>
            </a:extLst>
          </p:cNvPr>
          <p:cNvCxnSpPr>
            <a:cxnSpLocks/>
          </p:cNvCxnSpPr>
          <p:nvPr/>
        </p:nvCxnSpPr>
        <p:spPr>
          <a:xfrm flipH="1">
            <a:off x="5699576" y="3764779"/>
            <a:ext cx="1" cy="358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B8D4BA2-40BD-49D9-A784-30B0F995F9E6}"/>
              </a:ext>
            </a:extLst>
          </p:cNvPr>
          <p:cNvSpPr txBox="1"/>
          <p:nvPr/>
        </p:nvSpPr>
        <p:spPr>
          <a:xfrm>
            <a:off x="3142433" y="4190360"/>
            <a:ext cx="5628516" cy="461665"/>
          </a:xfrm>
          <a:prstGeom prst="rect">
            <a:avLst/>
          </a:prstGeom>
          <a:noFill/>
        </p:spPr>
        <p:txBody>
          <a:bodyPr wrap="square">
            <a:spAutoFit/>
          </a:bodyPr>
          <a:lstStyle/>
          <a:p>
            <a:r>
              <a:rPr lang="en-US" sz="2400"/>
              <a:t>Translation (ZH)</a:t>
            </a:r>
            <a:r>
              <a:rPr lang="en-US" altLang="zh-CN" sz="2400">
                <a:ea typeface="等线"/>
              </a:rPr>
              <a:t>:  </a:t>
            </a:r>
            <a:r>
              <a:rPr lang="zh-CN" altLang="en-US" sz="2400">
                <a:ea typeface="等线"/>
              </a:rPr>
              <a:t>设定 </a:t>
            </a:r>
            <a:r>
              <a:rPr lang="zh-CN" altLang="en-US" sz="2400">
                <a:highlight>
                  <a:srgbClr val="FFFF00"/>
                </a:highlight>
                <a:ea typeface="等线"/>
              </a:rPr>
              <a:t>早上 </a:t>
            </a:r>
            <a:r>
              <a:rPr lang="en-US" altLang="zh-CN" sz="2400">
                <a:highlight>
                  <a:srgbClr val="FFFF00"/>
                </a:highlight>
                <a:ea typeface="等线"/>
              </a:rPr>
              <a:t>7</a:t>
            </a:r>
            <a:r>
              <a:rPr lang="zh-CN" altLang="en-US" sz="2400">
                <a:highlight>
                  <a:srgbClr val="FFFF00"/>
                </a:highlight>
                <a:ea typeface="等线"/>
              </a:rPr>
              <a:t>点 </a:t>
            </a:r>
            <a:r>
              <a:rPr lang="zh-CN" altLang="en-US" sz="2400">
                <a:ea typeface="等线"/>
              </a:rPr>
              <a:t>的 闹钟</a:t>
            </a:r>
            <a:endParaRPr lang="en-US" altLang="zh-CN" sz="2400">
              <a:ea typeface="等线"/>
            </a:endParaRPr>
          </a:p>
        </p:txBody>
      </p:sp>
      <p:cxnSp>
        <p:nvCxnSpPr>
          <p:cNvPr id="21" name="Straight Arrow Connector 20">
            <a:extLst>
              <a:ext uri="{FF2B5EF4-FFF2-40B4-BE49-F238E27FC236}">
                <a16:creationId xmlns:a16="http://schemas.microsoft.com/office/drawing/2014/main" id="{A8896D47-0F98-461E-827B-1452CFBA9944}"/>
              </a:ext>
            </a:extLst>
          </p:cNvPr>
          <p:cNvCxnSpPr>
            <a:cxnSpLocks/>
            <a:endCxn id="6" idx="0"/>
          </p:cNvCxnSpPr>
          <p:nvPr/>
        </p:nvCxnSpPr>
        <p:spPr>
          <a:xfrm flipH="1">
            <a:off x="5699575" y="4631728"/>
            <a:ext cx="2" cy="655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F92641E-A85A-49EA-8ABA-DF6C479404F9}"/>
              </a:ext>
            </a:extLst>
          </p:cNvPr>
          <p:cNvSpPr txBox="1"/>
          <p:nvPr/>
        </p:nvSpPr>
        <p:spPr>
          <a:xfrm>
            <a:off x="3731466" y="3313263"/>
            <a:ext cx="4714114" cy="461665"/>
          </a:xfrm>
          <a:prstGeom prst="rect">
            <a:avLst/>
          </a:prstGeom>
          <a:noFill/>
        </p:spPr>
        <p:txBody>
          <a:bodyPr wrap="square">
            <a:spAutoFit/>
          </a:bodyPr>
          <a:lstStyle/>
          <a:p>
            <a:r>
              <a:rPr lang="en-US" sz="2400"/>
              <a:t>Pure text</a:t>
            </a:r>
            <a:r>
              <a:rPr lang="en-US" altLang="zh-CN" sz="2400">
                <a:ea typeface="等线"/>
              </a:rPr>
              <a:t>:   </a:t>
            </a:r>
            <a:r>
              <a:rPr lang="en-US" sz="2400"/>
              <a:t>set an alarm at </a:t>
            </a:r>
            <a:r>
              <a:rPr lang="en-US" sz="2400">
                <a:highlight>
                  <a:srgbClr val="FFFF00"/>
                </a:highlight>
              </a:rPr>
              <a:t>7 am</a:t>
            </a:r>
            <a:endParaRPr lang="en-US" sz="2400">
              <a:cs typeface="Calibri"/>
            </a:endParaRPr>
          </a:p>
        </p:txBody>
      </p:sp>
    </p:spTree>
    <p:extLst>
      <p:ext uri="{BB962C8B-B14F-4D97-AF65-F5344CB8AC3E}">
        <p14:creationId xmlns:p14="http://schemas.microsoft.com/office/powerpoint/2010/main" val="2284016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2144</Words>
  <Application>Microsoft Office PowerPoint</Application>
  <PresentationFormat>Widescreen</PresentationFormat>
  <Paragraphs>556</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Microsoft YaHei</vt:lpstr>
      <vt:lpstr>Arial</vt:lpstr>
      <vt:lpstr>Calibri</vt:lpstr>
      <vt:lpstr>Calibri Light</vt:lpstr>
      <vt:lpstr>Cambria Math</vt:lpstr>
      <vt:lpstr>Segoe UI</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Augmentation for Cross-lingual LU</dc:title>
  <dc:creator>Jipeng Huang</dc:creator>
  <cp:lastModifiedBy>Jipeng Huang</cp:lastModifiedBy>
  <cp:revision>1</cp:revision>
  <dcterms:created xsi:type="dcterms:W3CDTF">2020-07-14T06:41:59Z</dcterms:created>
  <dcterms:modified xsi:type="dcterms:W3CDTF">2020-07-21T02:30:32Z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2020-07-14T06:42:57Z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79b20bac-1707-47e1-88d8-60ddb8e0541f</vt:lpwstr>
  </property>
  <property fmtid="{D5CDD505-2E9C-101B-9397-08002B2CF9AE}" pid="8" name="MSIP_Label_f42aa342-8706-4288-bd11-ebb85995028c_ContentBits">
    <vt:lpwstr>0</vt:lpwstr>
  </property>
</Properties>
</file>