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15"/>
  </p:notesMasterIdLst>
  <p:sldIdLst>
    <p:sldId id="256" r:id="rId3"/>
    <p:sldId id="257" r:id="rId4"/>
    <p:sldId id="259" r:id="rId5"/>
    <p:sldId id="258" r:id="rId6"/>
    <p:sldId id="262" r:id="rId7"/>
    <p:sldId id="267" r:id="rId8"/>
    <p:sldId id="263" r:id="rId9"/>
    <p:sldId id="264" r:id="rId10"/>
    <p:sldId id="265" r:id="rId11"/>
    <p:sldId id="260" r:id="rId12"/>
    <p:sldId id="266" r:id="rId13"/>
    <p:sldId id="26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C6B0"/>
    <a:srgbClr val="6CC4A7"/>
    <a:srgbClr val="70C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0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90615f999c_2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190615f999c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0615f999c_2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90615f999c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0615f999c_2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190615f999c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0615f999c_2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90615f999c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0615f999c_2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190615f999c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0615f999c_2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90615f999c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3522324" y="823200"/>
            <a:ext cx="5621677" cy="4320300"/>
          </a:xfrm>
          <a:custGeom>
            <a:avLst/>
            <a:gdLst/>
            <a:ahLst/>
            <a:cxnLst/>
            <a:rect l="l" t="t" r="r" b="b"/>
            <a:pathLst>
              <a:path w="7495569" h="5760400" extrusionOk="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6"/>
          <p:cNvSpPr/>
          <p:nvPr/>
        </p:nvSpPr>
        <p:spPr>
          <a:xfrm>
            <a:off x="0" y="79900"/>
            <a:ext cx="8872417" cy="4516628"/>
          </a:xfrm>
          <a:custGeom>
            <a:avLst/>
            <a:gdLst/>
            <a:ahLst/>
            <a:cxnLst/>
            <a:rect l="l" t="t" r="r" b="b"/>
            <a:pathLst>
              <a:path w="11829889" h="6022170" extrusionOk="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6"/>
          <p:cNvSpPr txBox="1"/>
          <p:nvPr/>
        </p:nvSpPr>
        <p:spPr>
          <a:xfrm>
            <a:off x="931675" y="2966484"/>
            <a:ext cx="2914500" cy="5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>
                <a:solidFill>
                  <a:srgbClr val="48A2A0"/>
                </a:solidFill>
                <a:latin typeface="Arial"/>
                <a:ea typeface="Arial"/>
                <a:cs typeface="Arial"/>
                <a:sym typeface="Arial"/>
              </a:rPr>
              <a:t>01057124  劉哲良	</a:t>
            </a:r>
            <a:endParaRPr sz="1400" b="0" i="0" u="none" strike="noStrike" cap="none">
              <a:solidFill>
                <a:srgbClr val="48A2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>
                <a:solidFill>
                  <a:srgbClr val="48A2A0"/>
                </a:solidFill>
                <a:latin typeface="Arial"/>
                <a:ea typeface="Arial"/>
                <a:cs typeface="Arial"/>
                <a:sym typeface="Arial"/>
              </a:rPr>
              <a:t>01057137  黃宇謙</a:t>
            </a:r>
            <a:endParaRPr sz="1100"/>
          </a:p>
        </p:txBody>
      </p:sp>
      <p:sp>
        <p:nvSpPr>
          <p:cNvPr id="60" name="Google Shape;60;p16"/>
          <p:cNvSpPr/>
          <p:nvPr/>
        </p:nvSpPr>
        <p:spPr>
          <a:xfrm>
            <a:off x="865101" y="1260150"/>
            <a:ext cx="5431800" cy="14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5000" b="1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To Do List</a:t>
            </a:r>
            <a:endParaRPr sz="5000" b="1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記錄人，我的超人</a:t>
            </a:r>
            <a:endParaRPr sz="4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/>
          <p:nvPr/>
        </p:nvSpPr>
        <p:spPr>
          <a:xfrm>
            <a:off x="1348372" y="3261356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640368" y="1170045"/>
            <a:ext cx="6882008" cy="1383222"/>
          </a:xfrm>
          <a:prstGeom prst="rect">
            <a:avLst/>
          </a:prstGeom>
          <a:solidFill>
            <a:srgbClr val="48A2A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1147376" y="1707900"/>
            <a:ext cx="1228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4318120" y="1707900"/>
            <a:ext cx="1318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2326500" y="1707900"/>
            <a:ext cx="2073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-920115" y="-1010188"/>
            <a:ext cx="1840230" cy="1840230"/>
          </a:xfrm>
          <a:prstGeom prst="ellipse">
            <a:avLst/>
          </a:prstGeom>
          <a:solidFill>
            <a:srgbClr val="48A2A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325676" y="235604"/>
            <a:ext cx="594439" cy="594439"/>
          </a:xfrm>
          <a:prstGeom prst="ellipse">
            <a:avLst/>
          </a:prstGeom>
          <a:solidFill>
            <a:srgbClr val="6C92C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956071" y="589316"/>
            <a:ext cx="241967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使用之WEB技術</a:t>
            </a:r>
            <a:endParaRPr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640368" y="3091126"/>
            <a:ext cx="7075097" cy="1383222"/>
          </a:xfrm>
          <a:prstGeom prst="rect">
            <a:avLst/>
          </a:prstGeom>
          <a:solidFill>
            <a:srgbClr val="6C92C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1158831" y="1270225"/>
            <a:ext cx="998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基本 :</a:t>
            </a:r>
            <a:endParaRPr sz="15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1158832" y="3268825"/>
            <a:ext cx="1090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進階 :</a:t>
            </a:r>
            <a:endParaRPr sz="15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147376" y="3608909"/>
            <a:ext cx="6083798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100" dirty="0" err="1">
                <a:solidFill>
                  <a:schemeClr val="lt1"/>
                </a:solidFill>
              </a:rPr>
              <a:t>Mongdb</a:t>
            </a:r>
            <a:r>
              <a:rPr lang="en-US" altLang="zh-TW" sz="2100" dirty="0">
                <a:solidFill>
                  <a:schemeClr val="lt1"/>
                </a:solidFill>
              </a:rPr>
              <a:t>    Mongoose    jQuery		</a:t>
            </a:r>
            <a:r>
              <a:rPr lang="zh-TW" altLang="en-US" sz="2100" dirty="0">
                <a:solidFill>
                  <a:schemeClr val="lt1"/>
                </a:solidFill>
              </a:rPr>
              <a:t>     </a:t>
            </a:r>
            <a:endParaRPr sz="2100" dirty="0">
              <a:solidFill>
                <a:schemeClr val="lt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209650" y="1650138"/>
            <a:ext cx="4866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lt1"/>
                </a:solidFill>
              </a:rPr>
              <a:t>Ajax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20">
            <a:extLst>
              <a:ext uri="{FF2B5EF4-FFF2-40B4-BE49-F238E27FC236}">
                <a16:creationId xmlns:a16="http://schemas.microsoft.com/office/drawing/2014/main" id="{2DB25E79-03B3-4388-BBE9-4E425A1646E0}"/>
              </a:ext>
            </a:extLst>
          </p:cNvPr>
          <p:cNvSpPr/>
          <p:nvPr/>
        </p:nvSpPr>
        <p:spPr>
          <a:xfrm>
            <a:off x="1180615" y="1188528"/>
            <a:ext cx="2419670" cy="2958170"/>
          </a:xfrm>
          <a:prstGeom prst="rect">
            <a:avLst/>
          </a:prstGeom>
          <a:solidFill>
            <a:srgbClr val="48A2A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6;p20">
            <a:extLst>
              <a:ext uri="{FF2B5EF4-FFF2-40B4-BE49-F238E27FC236}">
                <a16:creationId xmlns:a16="http://schemas.microsoft.com/office/drawing/2014/main" id="{C3E3DD68-37CE-43B2-A5A5-7DEDB692DDAA}"/>
              </a:ext>
            </a:extLst>
          </p:cNvPr>
          <p:cNvSpPr/>
          <p:nvPr/>
        </p:nvSpPr>
        <p:spPr>
          <a:xfrm>
            <a:off x="5066100" y="1188528"/>
            <a:ext cx="2504281" cy="2958170"/>
          </a:xfrm>
          <a:prstGeom prst="rect">
            <a:avLst/>
          </a:prstGeom>
          <a:solidFill>
            <a:srgbClr val="6C92C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</a:endParaRPr>
          </a:p>
        </p:txBody>
      </p:sp>
      <p:sp>
        <p:nvSpPr>
          <p:cNvPr id="5" name="Google Shape;105;p20">
            <a:extLst>
              <a:ext uri="{FF2B5EF4-FFF2-40B4-BE49-F238E27FC236}">
                <a16:creationId xmlns:a16="http://schemas.microsoft.com/office/drawing/2014/main" id="{302B5C46-EFCB-4112-9F2D-6D0159F10C9A}"/>
              </a:ext>
            </a:extLst>
          </p:cNvPr>
          <p:cNvSpPr/>
          <p:nvPr/>
        </p:nvSpPr>
        <p:spPr>
          <a:xfrm>
            <a:off x="1034451" y="447548"/>
            <a:ext cx="241967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分工</a:t>
            </a:r>
            <a:endParaRPr sz="3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9DB12F-1DC4-41C9-BB39-5B3ECEB60FCD}"/>
              </a:ext>
            </a:extLst>
          </p:cNvPr>
          <p:cNvSpPr/>
          <p:nvPr/>
        </p:nvSpPr>
        <p:spPr>
          <a:xfrm>
            <a:off x="1438633" y="1368783"/>
            <a:ext cx="1851789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2000" b="1" dirty="0">
                <a:solidFill>
                  <a:schemeClr val="lt1"/>
                </a:solidFill>
              </a:rPr>
              <a:t>劉哲良</a:t>
            </a:r>
            <a:r>
              <a:rPr lang="zh-CN" altLang="en-US" sz="2000" b="1" dirty="0">
                <a:solidFill>
                  <a:schemeClr val="lt1"/>
                </a:solidFill>
              </a:rPr>
              <a:t> </a:t>
            </a:r>
            <a:r>
              <a:rPr lang="en-US" altLang="zh-CN" sz="2000" b="1" dirty="0">
                <a:solidFill>
                  <a:schemeClr val="lt1"/>
                </a:solidFill>
              </a:rPr>
              <a:t>:</a:t>
            </a:r>
          </a:p>
          <a:p>
            <a:pPr lvl="0"/>
            <a:endParaRPr lang="en-US" altLang="zh-CN" sz="2000" b="1" dirty="0">
              <a:solidFill>
                <a:schemeClr val="lt1"/>
              </a:solidFill>
            </a:endParaRPr>
          </a:p>
          <a:p>
            <a:pPr lvl="0"/>
            <a:endParaRPr lang="en-US" altLang="zh-CN" sz="2000" b="1" dirty="0">
              <a:solidFill>
                <a:schemeClr val="lt1"/>
              </a:solidFill>
            </a:endParaRPr>
          </a:p>
          <a:p>
            <a:pPr lvl="0"/>
            <a:r>
              <a:rPr lang="en-US" altLang="zh-TW" sz="2000" b="1" dirty="0" err="1">
                <a:solidFill>
                  <a:schemeClr val="lt1"/>
                </a:solidFill>
              </a:rPr>
              <a:t>Todo</a:t>
            </a:r>
            <a:r>
              <a:rPr lang="en-US" altLang="zh-TW" sz="2000" b="1" dirty="0">
                <a:solidFill>
                  <a:schemeClr val="lt1"/>
                </a:solidFill>
              </a:rPr>
              <a:t> List</a:t>
            </a:r>
            <a:r>
              <a:rPr lang="zh-TW" altLang="en-US" sz="2000" b="1" dirty="0">
                <a:solidFill>
                  <a:schemeClr val="lt1"/>
                </a:solidFill>
              </a:rPr>
              <a:t>前端</a:t>
            </a:r>
            <a:endParaRPr lang="en-US" altLang="zh-TW" sz="2000" b="1" dirty="0">
              <a:solidFill>
                <a:schemeClr val="lt1"/>
              </a:solidFill>
            </a:endParaRPr>
          </a:p>
          <a:p>
            <a:pPr lvl="0"/>
            <a:endParaRPr lang="en-US" altLang="zh-TW" sz="2000" b="1" dirty="0">
              <a:solidFill>
                <a:schemeClr val="lt1"/>
              </a:solidFill>
            </a:endParaRPr>
          </a:p>
          <a:p>
            <a:pPr lvl="0"/>
            <a:endParaRPr lang="en-US" altLang="zh-TW" sz="2000" b="1" dirty="0">
              <a:solidFill>
                <a:schemeClr val="lt1"/>
              </a:solidFill>
            </a:endParaRPr>
          </a:p>
          <a:p>
            <a:pPr lvl="0"/>
            <a:r>
              <a:rPr lang="zh-TW" altLang="en-US" sz="2000" b="1" dirty="0">
                <a:solidFill>
                  <a:schemeClr val="lt1"/>
                </a:solidFill>
              </a:rPr>
              <a:t>後端</a:t>
            </a:r>
            <a:endParaRPr lang="en-US" altLang="zh-TW" sz="2000" b="1" dirty="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61BDE6-9871-4427-BC6F-279D264B0974}"/>
              </a:ext>
            </a:extLst>
          </p:cNvPr>
          <p:cNvSpPr/>
          <p:nvPr/>
        </p:nvSpPr>
        <p:spPr>
          <a:xfrm>
            <a:off x="5266354" y="1368783"/>
            <a:ext cx="1723549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2000" b="1" dirty="0">
                <a:solidFill>
                  <a:schemeClr val="lt1"/>
                </a:solidFill>
              </a:rPr>
              <a:t>黃宇謙</a:t>
            </a:r>
            <a:r>
              <a:rPr lang="zh-CN" altLang="en-US" sz="2000" b="1" dirty="0">
                <a:solidFill>
                  <a:schemeClr val="lt1"/>
                </a:solidFill>
              </a:rPr>
              <a:t> </a:t>
            </a:r>
            <a:r>
              <a:rPr lang="en-US" altLang="zh-CN" sz="2000" b="1" dirty="0">
                <a:solidFill>
                  <a:schemeClr val="lt1"/>
                </a:solidFill>
              </a:rPr>
              <a:t>:</a:t>
            </a:r>
          </a:p>
          <a:p>
            <a:pPr lvl="0"/>
            <a:endParaRPr lang="en-US" altLang="zh-CN" sz="2000" b="1" dirty="0">
              <a:solidFill>
                <a:schemeClr val="lt1"/>
              </a:solidFill>
            </a:endParaRPr>
          </a:p>
          <a:p>
            <a:pPr lvl="0"/>
            <a:endParaRPr lang="en-US" altLang="zh-CN" sz="2000" b="1" dirty="0">
              <a:solidFill>
                <a:schemeClr val="lt1"/>
              </a:solidFill>
            </a:endParaRPr>
          </a:p>
          <a:p>
            <a:pPr lvl="0"/>
            <a:r>
              <a:rPr lang="zh-TW" altLang="en-US" sz="2000" b="1" dirty="0">
                <a:solidFill>
                  <a:schemeClr val="lt1"/>
                </a:solidFill>
              </a:rPr>
              <a:t>登陸頁面前端</a:t>
            </a:r>
            <a:endParaRPr lang="en-US" altLang="zh-TW" sz="2000" b="1" dirty="0">
              <a:solidFill>
                <a:schemeClr val="lt1"/>
              </a:solidFill>
            </a:endParaRPr>
          </a:p>
          <a:p>
            <a:pPr lvl="0"/>
            <a:endParaRPr lang="en-US" altLang="zh-TW" sz="2000" b="1" dirty="0">
              <a:solidFill>
                <a:schemeClr val="lt1"/>
              </a:solidFill>
            </a:endParaRPr>
          </a:p>
          <a:p>
            <a:pPr lvl="0"/>
            <a:endParaRPr lang="en-US" altLang="zh-TW" sz="2000" b="1" dirty="0">
              <a:solidFill>
                <a:schemeClr val="lt1"/>
              </a:solidFill>
            </a:endParaRPr>
          </a:p>
          <a:p>
            <a:pPr lvl="0"/>
            <a:r>
              <a:rPr lang="en-US" altLang="zh-TW" sz="2000" b="1" dirty="0">
                <a:solidFill>
                  <a:schemeClr val="lt1"/>
                </a:solidFill>
              </a:rPr>
              <a:t>PTT</a:t>
            </a:r>
            <a:r>
              <a:rPr lang="zh-TW" altLang="en-US" sz="2000" b="1" dirty="0">
                <a:solidFill>
                  <a:schemeClr val="lt1"/>
                </a:solidFill>
              </a:rPr>
              <a:t>製作</a:t>
            </a:r>
            <a:endParaRPr lang="en-US" altLang="zh-TW" sz="2000" b="1" dirty="0">
              <a:solidFill>
                <a:schemeClr val="lt1"/>
              </a:solidFill>
            </a:endParaRPr>
          </a:p>
        </p:txBody>
      </p:sp>
      <p:sp>
        <p:nvSpPr>
          <p:cNvPr id="8" name="Google Shape;103;p20">
            <a:extLst>
              <a:ext uri="{FF2B5EF4-FFF2-40B4-BE49-F238E27FC236}">
                <a16:creationId xmlns:a16="http://schemas.microsoft.com/office/drawing/2014/main" id="{E3D46C87-BF41-41AA-A78E-2F0149133139}"/>
              </a:ext>
            </a:extLst>
          </p:cNvPr>
          <p:cNvSpPr/>
          <p:nvPr/>
        </p:nvSpPr>
        <p:spPr>
          <a:xfrm>
            <a:off x="-920115" y="-1010188"/>
            <a:ext cx="1840230" cy="1840230"/>
          </a:xfrm>
          <a:prstGeom prst="ellipse">
            <a:avLst/>
          </a:prstGeom>
          <a:solidFill>
            <a:srgbClr val="48A2A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4;p20">
            <a:extLst>
              <a:ext uri="{FF2B5EF4-FFF2-40B4-BE49-F238E27FC236}">
                <a16:creationId xmlns:a16="http://schemas.microsoft.com/office/drawing/2014/main" id="{C8E51A42-98D6-4A2D-90CC-C6322E47CF2E}"/>
              </a:ext>
            </a:extLst>
          </p:cNvPr>
          <p:cNvSpPr/>
          <p:nvPr/>
        </p:nvSpPr>
        <p:spPr>
          <a:xfrm>
            <a:off x="325676" y="235604"/>
            <a:ext cx="594439" cy="594439"/>
          </a:xfrm>
          <a:prstGeom prst="ellipse">
            <a:avLst/>
          </a:prstGeom>
          <a:solidFill>
            <a:srgbClr val="6C92C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141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1856864" y="-571525"/>
            <a:ext cx="11561324" cy="11561324"/>
          </a:xfrm>
          <a:prstGeom prst="ellipse">
            <a:avLst/>
          </a:prstGeom>
          <a:solidFill>
            <a:srgbClr val="6C92C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-1065179" y="-1974715"/>
            <a:ext cx="5885234" cy="5885234"/>
          </a:xfrm>
          <a:prstGeom prst="ellipse">
            <a:avLst/>
          </a:prstGeom>
          <a:solidFill>
            <a:srgbClr val="48A2A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6470184" y="3910519"/>
            <a:ext cx="1915140" cy="53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1"/>
          <p:cNvCxnSpPr/>
          <p:nvPr/>
        </p:nvCxnSpPr>
        <p:spPr>
          <a:xfrm>
            <a:off x="7204510" y="4441433"/>
            <a:ext cx="1052762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/>
        </p:nvSpPr>
        <p:spPr>
          <a:xfrm>
            <a:off x="1211580" y="1543050"/>
            <a:ext cx="1840230" cy="1840230"/>
          </a:xfrm>
          <a:prstGeom prst="ellipse">
            <a:avLst/>
          </a:prstGeom>
          <a:solidFill>
            <a:srgbClr val="48A2A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2457371" y="2788841"/>
            <a:ext cx="594439" cy="594439"/>
          </a:xfrm>
          <a:prstGeom prst="ellipse">
            <a:avLst/>
          </a:prstGeom>
          <a:solidFill>
            <a:srgbClr val="6C92C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341877" y="2181005"/>
            <a:ext cx="3579600" cy="9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3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創作動機</a:t>
            </a:r>
            <a:endParaRPr sz="33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3179990" y="1697405"/>
            <a:ext cx="54591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900" dirty="0">
                <a:solidFill>
                  <a:schemeClr val="dk1"/>
                </a:solidFill>
              </a:rPr>
              <a:t>因為想要製作比較生活上可能會用到的網頁</a:t>
            </a:r>
            <a:endParaRPr lang="en-US" altLang="zh-TW" sz="19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900" dirty="0">
                <a:solidFill>
                  <a:schemeClr val="dk1"/>
                </a:solidFill>
              </a:rPr>
              <a:t>所以選擇了</a:t>
            </a:r>
            <a:r>
              <a:rPr lang="en-US" altLang="zh-TW" sz="1900" dirty="0">
                <a:solidFill>
                  <a:schemeClr val="dk1"/>
                </a:solidFill>
              </a:rPr>
              <a:t>To Do List</a:t>
            </a:r>
            <a:r>
              <a:rPr lang="zh-TW" altLang="en-US" sz="1900" dirty="0">
                <a:solidFill>
                  <a:schemeClr val="dk1"/>
                </a:solidFill>
              </a:rPr>
              <a:t>這個題材</a:t>
            </a:r>
            <a:endParaRPr lang="en-US" altLang="zh-TW" sz="19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900" dirty="0">
                <a:solidFill>
                  <a:schemeClr val="dk1"/>
                </a:solidFill>
              </a:rPr>
              <a:t>又想要做出一些特色</a:t>
            </a:r>
            <a:endParaRPr sz="19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 dirty="0">
                <a:solidFill>
                  <a:schemeClr val="dk1"/>
                </a:solidFill>
              </a:rPr>
              <a:t>因此，我們的主題</a:t>
            </a:r>
            <a:r>
              <a:rPr lang="zh-TW" altLang="en-US" sz="1900" dirty="0">
                <a:solidFill>
                  <a:schemeClr val="dk1"/>
                </a:solidFill>
              </a:rPr>
              <a:t>是</a:t>
            </a:r>
            <a:r>
              <a:rPr lang="zh-CN" sz="1900" dirty="0">
                <a:solidFill>
                  <a:schemeClr val="dk1"/>
                </a:solidFill>
              </a:rPr>
              <a:t>能個人化的To-Do-List，能個人化成使用者自己舒服的環境。</a:t>
            </a:r>
            <a:endParaRPr sz="19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2268097" y="2755662"/>
            <a:ext cx="535071" cy="535071"/>
          </a:xfrm>
          <a:prstGeom prst="ellipse">
            <a:avLst/>
          </a:prstGeom>
          <a:solidFill>
            <a:srgbClr val="6C92C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3797283" y="881210"/>
            <a:ext cx="1955400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dirty="0">
                <a:solidFill>
                  <a:schemeClr val="dk1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個人化</a:t>
            </a:r>
            <a:endParaRPr sz="4000" dirty="0">
              <a:solidFill>
                <a:schemeClr val="dk1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2911487" y="2244907"/>
            <a:ext cx="5455607" cy="93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dirty="0">
                <a:solidFill>
                  <a:schemeClr val="dk1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個人化網頁的樣式</a:t>
            </a:r>
            <a:endParaRPr sz="2800" baseline="30000" dirty="0">
              <a:solidFill>
                <a:schemeClr val="dk1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dirty="0">
                <a:solidFill>
                  <a:schemeClr val="dk1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ex:更改主題、自訂背景</a:t>
            </a:r>
            <a:endParaRPr sz="2800" dirty="0">
              <a:solidFill>
                <a:schemeClr val="dk1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962938" y="1446595"/>
            <a:ext cx="1840230" cy="1840230"/>
          </a:xfrm>
          <a:prstGeom prst="ellipse">
            <a:avLst/>
          </a:prstGeom>
          <a:solidFill>
            <a:srgbClr val="48A2A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1186198" y="2138092"/>
            <a:ext cx="29667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sz="2400" b="1">
                <a:solidFill>
                  <a:schemeClr val="lt1"/>
                </a:solidFill>
              </a:rPr>
              <a:t>網頁特色</a:t>
            </a:r>
            <a:endParaRPr sz="2400" b="1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lt1"/>
              </a:solidFill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3082983" y="921914"/>
            <a:ext cx="714300" cy="714300"/>
          </a:xfrm>
          <a:prstGeom prst="ellipse">
            <a:avLst/>
          </a:prstGeom>
          <a:solidFill>
            <a:srgbClr val="6C92C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3653283" y="1475320"/>
            <a:ext cx="144000" cy="144000"/>
          </a:xfrm>
          <a:prstGeom prst="ellipse">
            <a:avLst/>
          </a:prstGeom>
          <a:solidFill>
            <a:srgbClr val="48A2A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491817" y="442629"/>
            <a:ext cx="241967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326605" y="1010100"/>
            <a:ext cx="2007000" cy="2052900"/>
          </a:xfrm>
          <a:prstGeom prst="ellipse">
            <a:avLst/>
          </a:prstGeom>
          <a:solidFill>
            <a:srgbClr val="48A2A0">
              <a:alpha val="6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</p:txBody>
      </p:sp>
      <p:sp>
        <p:nvSpPr>
          <p:cNvPr id="76" name="Google Shape;76;p18"/>
          <p:cNvSpPr/>
          <p:nvPr/>
        </p:nvSpPr>
        <p:spPr>
          <a:xfrm>
            <a:off x="1826791" y="2527800"/>
            <a:ext cx="535200" cy="535200"/>
          </a:xfrm>
          <a:prstGeom prst="ellipse">
            <a:avLst/>
          </a:prstGeom>
          <a:solidFill>
            <a:srgbClr val="6C92C0">
              <a:alpha val="6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330751" y="1720950"/>
            <a:ext cx="254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900" dirty="0">
                <a:solidFill>
                  <a:schemeClr val="lt1"/>
                </a:solidFill>
              </a:rPr>
              <a:t>網頁架構圖</a:t>
            </a:r>
            <a:endParaRPr sz="2900" dirty="0">
              <a:solidFill>
                <a:schemeClr val="lt1"/>
              </a:solidFill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B6F8654D-2599-4DEA-A640-1E197E1A6987}"/>
              </a:ext>
            </a:extLst>
          </p:cNvPr>
          <p:cNvSpPr/>
          <p:nvPr/>
        </p:nvSpPr>
        <p:spPr>
          <a:xfrm>
            <a:off x="3359641" y="818038"/>
            <a:ext cx="2339386" cy="985284"/>
          </a:xfrm>
          <a:prstGeom prst="roundRect">
            <a:avLst/>
          </a:prstGeom>
          <a:solidFill>
            <a:srgbClr val="6AC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EBE9B4E-95A4-46D1-AB1F-2C6DE51B09DE}"/>
              </a:ext>
            </a:extLst>
          </p:cNvPr>
          <p:cNvSpPr/>
          <p:nvPr/>
        </p:nvSpPr>
        <p:spPr>
          <a:xfrm>
            <a:off x="3402307" y="2842775"/>
            <a:ext cx="2339386" cy="985284"/>
          </a:xfrm>
          <a:prstGeom prst="roundRect">
            <a:avLst/>
          </a:prstGeom>
          <a:solidFill>
            <a:srgbClr val="6AC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Google Shape;77;p18">
            <a:extLst>
              <a:ext uri="{FF2B5EF4-FFF2-40B4-BE49-F238E27FC236}">
                <a16:creationId xmlns:a16="http://schemas.microsoft.com/office/drawing/2014/main" id="{4368127A-F7F1-4768-B4CC-2CE96EB82D19}"/>
              </a:ext>
            </a:extLst>
          </p:cNvPr>
          <p:cNvSpPr txBox="1"/>
          <p:nvPr/>
        </p:nvSpPr>
        <p:spPr>
          <a:xfrm>
            <a:off x="3704704" y="1004085"/>
            <a:ext cx="254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900" dirty="0">
                <a:solidFill>
                  <a:schemeClr val="lt1"/>
                </a:solidFill>
              </a:rPr>
              <a:t>登陸頁面</a:t>
            </a:r>
            <a:endParaRPr sz="2900" dirty="0">
              <a:solidFill>
                <a:schemeClr val="lt1"/>
              </a:solidFill>
            </a:endParaRPr>
          </a:p>
        </p:txBody>
      </p:sp>
      <p:sp>
        <p:nvSpPr>
          <p:cNvPr id="11" name="Google Shape;77;p18">
            <a:extLst>
              <a:ext uri="{FF2B5EF4-FFF2-40B4-BE49-F238E27FC236}">
                <a16:creationId xmlns:a16="http://schemas.microsoft.com/office/drawing/2014/main" id="{E469B1DC-81DE-49B8-ABDD-54B03CA13BF9}"/>
              </a:ext>
            </a:extLst>
          </p:cNvPr>
          <p:cNvSpPr txBox="1"/>
          <p:nvPr/>
        </p:nvSpPr>
        <p:spPr>
          <a:xfrm>
            <a:off x="4050492" y="3019817"/>
            <a:ext cx="254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900" dirty="0">
                <a:solidFill>
                  <a:schemeClr val="lt1"/>
                </a:solidFill>
              </a:rPr>
              <a:t>首頁</a:t>
            </a:r>
            <a:endParaRPr sz="2900" dirty="0">
              <a:solidFill>
                <a:schemeClr val="lt1"/>
              </a:solidFill>
            </a:endParaRPr>
          </a:p>
        </p:txBody>
      </p:sp>
      <p:sp>
        <p:nvSpPr>
          <p:cNvPr id="12" name="Google Shape;76;p18">
            <a:extLst>
              <a:ext uri="{FF2B5EF4-FFF2-40B4-BE49-F238E27FC236}">
                <a16:creationId xmlns:a16="http://schemas.microsoft.com/office/drawing/2014/main" id="{CAE7E80D-2777-4D1A-96B9-0F2B3807B052}"/>
              </a:ext>
            </a:extLst>
          </p:cNvPr>
          <p:cNvSpPr/>
          <p:nvPr/>
        </p:nvSpPr>
        <p:spPr>
          <a:xfrm>
            <a:off x="6198493" y="326826"/>
            <a:ext cx="535200" cy="535200"/>
          </a:xfrm>
          <a:prstGeom prst="ellipse">
            <a:avLst/>
          </a:prstGeom>
          <a:solidFill>
            <a:srgbClr val="6C92C0">
              <a:alpha val="6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6;p18">
            <a:extLst>
              <a:ext uri="{FF2B5EF4-FFF2-40B4-BE49-F238E27FC236}">
                <a16:creationId xmlns:a16="http://schemas.microsoft.com/office/drawing/2014/main" id="{A7FA39F5-9094-478D-BC2D-322E5E3A8842}"/>
              </a:ext>
            </a:extLst>
          </p:cNvPr>
          <p:cNvSpPr/>
          <p:nvPr/>
        </p:nvSpPr>
        <p:spPr>
          <a:xfrm>
            <a:off x="6201959" y="1001170"/>
            <a:ext cx="535200" cy="535200"/>
          </a:xfrm>
          <a:prstGeom prst="ellipse">
            <a:avLst/>
          </a:prstGeom>
          <a:solidFill>
            <a:srgbClr val="6C92C0">
              <a:alpha val="6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76;p18">
            <a:extLst>
              <a:ext uri="{FF2B5EF4-FFF2-40B4-BE49-F238E27FC236}">
                <a16:creationId xmlns:a16="http://schemas.microsoft.com/office/drawing/2014/main" id="{2AB017D5-F397-4AFE-9429-A7131D77A985}"/>
              </a:ext>
            </a:extLst>
          </p:cNvPr>
          <p:cNvSpPr/>
          <p:nvPr/>
        </p:nvSpPr>
        <p:spPr>
          <a:xfrm>
            <a:off x="6198493" y="1671128"/>
            <a:ext cx="535200" cy="535200"/>
          </a:xfrm>
          <a:prstGeom prst="ellipse">
            <a:avLst/>
          </a:prstGeom>
          <a:solidFill>
            <a:srgbClr val="6C92C0">
              <a:alpha val="6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76;p18">
            <a:extLst>
              <a:ext uri="{FF2B5EF4-FFF2-40B4-BE49-F238E27FC236}">
                <a16:creationId xmlns:a16="http://schemas.microsoft.com/office/drawing/2014/main" id="{4F029129-9CCE-4599-A006-54252FC466E9}"/>
              </a:ext>
            </a:extLst>
          </p:cNvPr>
          <p:cNvSpPr/>
          <p:nvPr/>
        </p:nvSpPr>
        <p:spPr>
          <a:xfrm>
            <a:off x="6283825" y="2722928"/>
            <a:ext cx="535200" cy="535200"/>
          </a:xfrm>
          <a:prstGeom prst="ellipse">
            <a:avLst/>
          </a:prstGeom>
          <a:solidFill>
            <a:srgbClr val="6C92C0">
              <a:alpha val="6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76;p18">
            <a:extLst>
              <a:ext uri="{FF2B5EF4-FFF2-40B4-BE49-F238E27FC236}">
                <a16:creationId xmlns:a16="http://schemas.microsoft.com/office/drawing/2014/main" id="{A2D742E8-D3AA-4C7A-999D-39761AF5FD69}"/>
              </a:ext>
            </a:extLst>
          </p:cNvPr>
          <p:cNvSpPr/>
          <p:nvPr/>
        </p:nvSpPr>
        <p:spPr>
          <a:xfrm>
            <a:off x="6253504" y="3581874"/>
            <a:ext cx="535200" cy="535200"/>
          </a:xfrm>
          <a:prstGeom prst="ellipse">
            <a:avLst/>
          </a:prstGeom>
          <a:solidFill>
            <a:srgbClr val="6C92C0">
              <a:alpha val="6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48262D-A8CD-470F-A565-F6EF757D5506}"/>
              </a:ext>
            </a:extLst>
          </p:cNvPr>
          <p:cNvSpPr txBox="1"/>
          <p:nvPr/>
        </p:nvSpPr>
        <p:spPr>
          <a:xfrm>
            <a:off x="6905487" y="448181"/>
            <a:ext cx="1375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登陸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0ADA0A8-4F82-4D2A-9D3C-636A19535AC9}"/>
              </a:ext>
            </a:extLst>
          </p:cNvPr>
          <p:cNvSpPr txBox="1"/>
          <p:nvPr/>
        </p:nvSpPr>
        <p:spPr>
          <a:xfrm>
            <a:off x="6905487" y="1088111"/>
            <a:ext cx="1375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註冊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C756F79-DE9B-4DE0-A6A8-C7BB42FCC86C}"/>
              </a:ext>
            </a:extLst>
          </p:cNvPr>
          <p:cNvSpPr txBox="1"/>
          <p:nvPr/>
        </p:nvSpPr>
        <p:spPr>
          <a:xfrm>
            <a:off x="6949430" y="1772306"/>
            <a:ext cx="1375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介紹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6DC0368-C16F-4A75-BECE-420B294F9D4E}"/>
              </a:ext>
            </a:extLst>
          </p:cNvPr>
          <p:cNvSpPr txBox="1"/>
          <p:nvPr/>
        </p:nvSpPr>
        <p:spPr>
          <a:xfrm>
            <a:off x="6949430" y="2787275"/>
            <a:ext cx="1375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To do List</a:t>
            </a:r>
            <a:endParaRPr lang="zh-TW" altLang="en-US" sz="2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F004E34-4046-4550-8A12-9A01E98E72A3}"/>
              </a:ext>
            </a:extLst>
          </p:cNvPr>
          <p:cNvSpPr txBox="1"/>
          <p:nvPr/>
        </p:nvSpPr>
        <p:spPr>
          <a:xfrm>
            <a:off x="6906958" y="3709912"/>
            <a:ext cx="158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個人化設定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D797F5-3CE3-4BAF-8814-DFB64590EB40}"/>
              </a:ext>
            </a:extLst>
          </p:cNvPr>
          <p:cNvCxnSpPr/>
          <p:nvPr/>
        </p:nvCxnSpPr>
        <p:spPr>
          <a:xfrm>
            <a:off x="4529334" y="1873200"/>
            <a:ext cx="0" cy="91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AF29858-E5C4-41DB-B74E-6598EAA8FDE8}"/>
              </a:ext>
            </a:extLst>
          </p:cNvPr>
          <p:cNvCxnSpPr/>
          <p:nvPr/>
        </p:nvCxnSpPr>
        <p:spPr>
          <a:xfrm>
            <a:off x="5699027" y="1242000"/>
            <a:ext cx="4994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9042435-9251-4B4A-BC2D-EB886EE5B16D}"/>
              </a:ext>
            </a:extLst>
          </p:cNvPr>
          <p:cNvCxnSpPr>
            <a:endCxn id="12" idx="2"/>
          </p:cNvCxnSpPr>
          <p:nvPr/>
        </p:nvCxnSpPr>
        <p:spPr>
          <a:xfrm>
            <a:off x="5948760" y="594426"/>
            <a:ext cx="24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048D27A-DBB5-4AFF-ABC1-C002C0129BF9}"/>
              </a:ext>
            </a:extLst>
          </p:cNvPr>
          <p:cNvCxnSpPr/>
          <p:nvPr/>
        </p:nvCxnSpPr>
        <p:spPr>
          <a:xfrm>
            <a:off x="5948760" y="594426"/>
            <a:ext cx="0" cy="1377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CFF14D2-3B59-47FD-8153-0819066B6827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5948760" y="1938728"/>
            <a:ext cx="2497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E347A20-AC6A-4E71-8027-0B43FC8D49ED}"/>
              </a:ext>
            </a:extLst>
          </p:cNvPr>
          <p:cNvCxnSpPr>
            <a:stCxn id="15" idx="2"/>
          </p:cNvCxnSpPr>
          <p:nvPr/>
        </p:nvCxnSpPr>
        <p:spPr>
          <a:xfrm flipH="1" flipV="1">
            <a:off x="6003851" y="2987330"/>
            <a:ext cx="279974" cy="3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AB93639-FB29-495C-8FFF-678F2480EC5C}"/>
              </a:ext>
            </a:extLst>
          </p:cNvPr>
          <p:cNvCxnSpPr/>
          <p:nvPr/>
        </p:nvCxnSpPr>
        <p:spPr>
          <a:xfrm>
            <a:off x="6021717" y="2987330"/>
            <a:ext cx="0" cy="82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E3EBD4B-3653-4BB2-9789-6ED0F7CA67B1}"/>
              </a:ext>
            </a:extLst>
          </p:cNvPr>
          <p:cNvCxnSpPr>
            <a:cxnSpLocks/>
          </p:cNvCxnSpPr>
          <p:nvPr/>
        </p:nvCxnSpPr>
        <p:spPr>
          <a:xfrm flipH="1">
            <a:off x="6003851" y="3828059"/>
            <a:ext cx="2496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B9B6BAA-5D96-4935-BF05-E36E75461609}"/>
              </a:ext>
            </a:extLst>
          </p:cNvPr>
          <p:cNvCxnSpPr/>
          <p:nvPr/>
        </p:nvCxnSpPr>
        <p:spPr>
          <a:xfrm>
            <a:off x="5699027" y="3335417"/>
            <a:ext cx="331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3E85845B-F599-E30B-7827-6683B547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209" y="454382"/>
            <a:ext cx="3200255" cy="4425043"/>
          </a:xfrm>
          <a:prstGeom prst="rect">
            <a:avLst/>
          </a:prstGeom>
        </p:spPr>
      </p:pic>
      <p:sp>
        <p:nvSpPr>
          <p:cNvPr id="2" name="Google Shape;75;p18">
            <a:extLst>
              <a:ext uri="{FF2B5EF4-FFF2-40B4-BE49-F238E27FC236}">
                <a16:creationId xmlns:a16="http://schemas.microsoft.com/office/drawing/2014/main" id="{FE27415D-53F3-469B-875D-07C96643482A}"/>
              </a:ext>
            </a:extLst>
          </p:cNvPr>
          <p:cNvSpPr/>
          <p:nvPr/>
        </p:nvSpPr>
        <p:spPr>
          <a:xfrm>
            <a:off x="545883" y="1367931"/>
            <a:ext cx="2007000" cy="2052900"/>
          </a:xfrm>
          <a:prstGeom prst="ellipse">
            <a:avLst/>
          </a:prstGeom>
          <a:solidFill>
            <a:srgbClr val="48A2A0">
              <a:alpha val="6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</p:txBody>
      </p:sp>
      <p:sp>
        <p:nvSpPr>
          <p:cNvPr id="3" name="Google Shape;76;p18">
            <a:extLst>
              <a:ext uri="{FF2B5EF4-FFF2-40B4-BE49-F238E27FC236}">
                <a16:creationId xmlns:a16="http://schemas.microsoft.com/office/drawing/2014/main" id="{1433A36D-C1A4-4A52-A896-30FD9E27405C}"/>
              </a:ext>
            </a:extLst>
          </p:cNvPr>
          <p:cNvSpPr/>
          <p:nvPr/>
        </p:nvSpPr>
        <p:spPr>
          <a:xfrm>
            <a:off x="1863196" y="2837635"/>
            <a:ext cx="535200" cy="535200"/>
          </a:xfrm>
          <a:prstGeom prst="ellipse">
            <a:avLst/>
          </a:prstGeom>
          <a:solidFill>
            <a:srgbClr val="6C92C0">
              <a:alpha val="6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07EB1D-EB91-4BF5-AEFC-4D39762ABA60}"/>
              </a:ext>
            </a:extLst>
          </p:cNvPr>
          <p:cNvSpPr txBox="1"/>
          <p:nvPr/>
        </p:nvSpPr>
        <p:spPr>
          <a:xfrm>
            <a:off x="6438551" y="212076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輸入完用戶名和密碼後</a:t>
            </a:r>
            <a:endParaRPr lang="en-US" altLang="zh-TW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按下登陸鍵即可進入首頁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4782E4-6B34-453A-A6BA-88C6C5944D7F}"/>
              </a:ext>
            </a:extLst>
          </p:cNvPr>
          <p:cNvSpPr txBox="1"/>
          <p:nvPr/>
        </p:nvSpPr>
        <p:spPr>
          <a:xfrm>
            <a:off x="6459125" y="263615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開啟註冊介面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8260B2-12F2-4380-AA13-0B0F8CAAF799}"/>
              </a:ext>
            </a:extLst>
          </p:cNvPr>
          <p:cNvSpPr txBox="1"/>
          <p:nvPr/>
        </p:nvSpPr>
        <p:spPr>
          <a:xfrm>
            <a:off x="6459125" y="3019190"/>
            <a:ext cx="126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開啟介紹介面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07B936-8790-4C61-A623-B8308F81A2F0}"/>
              </a:ext>
            </a:extLst>
          </p:cNvPr>
          <p:cNvSpPr txBox="1"/>
          <p:nvPr/>
        </p:nvSpPr>
        <p:spPr>
          <a:xfrm>
            <a:off x="6395276" y="391748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下載網頁說明文件</a:t>
            </a:r>
          </a:p>
        </p:txBody>
      </p:sp>
      <p:sp>
        <p:nvSpPr>
          <p:cNvPr id="9" name="Google Shape;77;p18">
            <a:extLst>
              <a:ext uri="{FF2B5EF4-FFF2-40B4-BE49-F238E27FC236}">
                <a16:creationId xmlns:a16="http://schemas.microsoft.com/office/drawing/2014/main" id="{0BE6FE6C-1963-440C-908A-5F2AE8F26A25}"/>
              </a:ext>
            </a:extLst>
          </p:cNvPr>
          <p:cNvSpPr txBox="1"/>
          <p:nvPr/>
        </p:nvSpPr>
        <p:spPr>
          <a:xfrm>
            <a:off x="650409" y="2120764"/>
            <a:ext cx="254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900" dirty="0">
                <a:solidFill>
                  <a:schemeClr val="lt1"/>
                </a:solidFill>
              </a:rPr>
              <a:t>登陸頁面</a:t>
            </a:r>
            <a:endParaRPr sz="2900" dirty="0">
              <a:solidFill>
                <a:schemeClr val="lt1"/>
              </a:solidFill>
            </a:endParaRPr>
          </a:p>
        </p:txBody>
      </p:sp>
      <p:sp>
        <p:nvSpPr>
          <p:cNvPr id="10" name="框架 9">
            <a:extLst>
              <a:ext uri="{FF2B5EF4-FFF2-40B4-BE49-F238E27FC236}">
                <a16:creationId xmlns:a16="http://schemas.microsoft.com/office/drawing/2014/main" id="{088EAC51-0D50-40F5-A119-7741D49F6B1E}"/>
              </a:ext>
            </a:extLst>
          </p:cNvPr>
          <p:cNvSpPr/>
          <p:nvPr/>
        </p:nvSpPr>
        <p:spPr>
          <a:xfrm>
            <a:off x="3794957" y="1505267"/>
            <a:ext cx="1799771" cy="687464"/>
          </a:xfrm>
          <a:prstGeom prst="frame">
            <a:avLst>
              <a:gd name="adj1" fmla="val 51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0E81D2-C56B-4148-AA7A-03D5E607AC07}"/>
              </a:ext>
            </a:extLst>
          </p:cNvPr>
          <p:cNvSpPr txBox="1"/>
          <p:nvPr/>
        </p:nvSpPr>
        <p:spPr>
          <a:xfrm>
            <a:off x="6399464" y="1681711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用戶名和密碼輸入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5F62525-5957-4387-8EA9-375521FCF967}"/>
              </a:ext>
            </a:extLst>
          </p:cNvPr>
          <p:cNvCxnSpPr>
            <a:cxnSpLocks/>
          </p:cNvCxnSpPr>
          <p:nvPr/>
        </p:nvCxnSpPr>
        <p:spPr>
          <a:xfrm flipH="1" flipV="1">
            <a:off x="5424537" y="2278743"/>
            <a:ext cx="1157163" cy="11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6BB961C-6127-4CF0-AD32-C0CD9BD805D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424537" y="2765189"/>
            <a:ext cx="1034588" cy="2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59CC319-0217-4430-A5E4-DE916772D654}"/>
              </a:ext>
            </a:extLst>
          </p:cNvPr>
          <p:cNvCxnSpPr>
            <a:cxnSpLocks/>
          </p:cNvCxnSpPr>
          <p:nvPr/>
        </p:nvCxnSpPr>
        <p:spPr>
          <a:xfrm flipH="1">
            <a:off x="5398785" y="3173078"/>
            <a:ext cx="1182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1C3EA8B-C53F-44CB-A850-4F91927A85A3}"/>
              </a:ext>
            </a:extLst>
          </p:cNvPr>
          <p:cNvCxnSpPr>
            <a:cxnSpLocks/>
          </p:cNvCxnSpPr>
          <p:nvPr/>
        </p:nvCxnSpPr>
        <p:spPr>
          <a:xfrm flipH="1">
            <a:off x="5398785" y="4087879"/>
            <a:ext cx="1132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D1FB844-D671-7A56-63EE-1D00F9C80777}"/>
              </a:ext>
            </a:extLst>
          </p:cNvPr>
          <p:cNvCxnSpPr>
            <a:cxnSpLocks/>
          </p:cNvCxnSpPr>
          <p:nvPr/>
        </p:nvCxnSpPr>
        <p:spPr>
          <a:xfrm flipH="1" flipV="1">
            <a:off x="5406151" y="3626919"/>
            <a:ext cx="1125278" cy="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520E8B2-0C08-BA35-E1F8-3614DA6EAE17}"/>
              </a:ext>
            </a:extLst>
          </p:cNvPr>
          <p:cNvSpPr txBox="1"/>
          <p:nvPr/>
        </p:nvSpPr>
        <p:spPr>
          <a:xfrm>
            <a:off x="6399464" y="3481225"/>
            <a:ext cx="215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下載使用教學</a:t>
            </a:r>
          </a:p>
        </p:txBody>
      </p:sp>
    </p:spTree>
    <p:extLst>
      <p:ext uri="{BB962C8B-B14F-4D97-AF65-F5344CB8AC3E}">
        <p14:creationId xmlns:p14="http://schemas.microsoft.com/office/powerpoint/2010/main" val="151256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1548B94-C024-470E-AA4D-147F9FAB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51" y="163033"/>
            <a:ext cx="4285845" cy="4657060"/>
          </a:xfrm>
          <a:prstGeom prst="rect">
            <a:avLst/>
          </a:prstGeom>
        </p:spPr>
      </p:pic>
      <p:sp>
        <p:nvSpPr>
          <p:cNvPr id="3" name="Google Shape;75;p18">
            <a:extLst>
              <a:ext uri="{FF2B5EF4-FFF2-40B4-BE49-F238E27FC236}">
                <a16:creationId xmlns:a16="http://schemas.microsoft.com/office/drawing/2014/main" id="{B7AB158E-EA11-42EC-86A0-477890B963A5}"/>
              </a:ext>
            </a:extLst>
          </p:cNvPr>
          <p:cNvSpPr/>
          <p:nvPr/>
        </p:nvSpPr>
        <p:spPr>
          <a:xfrm>
            <a:off x="602590" y="1226163"/>
            <a:ext cx="2007000" cy="2052900"/>
          </a:xfrm>
          <a:prstGeom prst="ellipse">
            <a:avLst/>
          </a:prstGeom>
          <a:solidFill>
            <a:srgbClr val="48A2A0">
              <a:alpha val="6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</p:txBody>
      </p:sp>
      <p:sp>
        <p:nvSpPr>
          <p:cNvPr id="4" name="Google Shape;76;p18">
            <a:extLst>
              <a:ext uri="{FF2B5EF4-FFF2-40B4-BE49-F238E27FC236}">
                <a16:creationId xmlns:a16="http://schemas.microsoft.com/office/drawing/2014/main" id="{2A0A7AED-3BFE-45A1-8231-9182D2C58767}"/>
              </a:ext>
            </a:extLst>
          </p:cNvPr>
          <p:cNvSpPr/>
          <p:nvPr/>
        </p:nvSpPr>
        <p:spPr>
          <a:xfrm>
            <a:off x="1919903" y="2695867"/>
            <a:ext cx="535200" cy="535200"/>
          </a:xfrm>
          <a:prstGeom prst="ellipse">
            <a:avLst/>
          </a:prstGeom>
          <a:solidFill>
            <a:srgbClr val="6C92C0">
              <a:alpha val="6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7;p18">
            <a:extLst>
              <a:ext uri="{FF2B5EF4-FFF2-40B4-BE49-F238E27FC236}">
                <a16:creationId xmlns:a16="http://schemas.microsoft.com/office/drawing/2014/main" id="{3C60E731-D534-4C21-AD19-16157FBF4DA1}"/>
              </a:ext>
            </a:extLst>
          </p:cNvPr>
          <p:cNvSpPr txBox="1"/>
          <p:nvPr/>
        </p:nvSpPr>
        <p:spPr>
          <a:xfrm>
            <a:off x="738167" y="1960486"/>
            <a:ext cx="254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900" dirty="0">
                <a:solidFill>
                  <a:schemeClr val="lt1"/>
                </a:solidFill>
              </a:rPr>
              <a:t>註冊介面</a:t>
            </a:r>
            <a:endParaRPr sz="2900" dirty="0">
              <a:solidFill>
                <a:schemeClr val="lt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383390CB-5498-4DBC-A3A0-2FC361C3550F}"/>
              </a:ext>
            </a:extLst>
          </p:cNvPr>
          <p:cNvSpPr/>
          <p:nvPr/>
        </p:nvSpPr>
        <p:spPr>
          <a:xfrm>
            <a:off x="4572000" y="1379130"/>
            <a:ext cx="1799771" cy="687464"/>
          </a:xfrm>
          <a:prstGeom prst="frame">
            <a:avLst>
              <a:gd name="adj1" fmla="val 51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BFBBEF-73C9-4CDD-AE97-0A206476ADF8}"/>
              </a:ext>
            </a:extLst>
          </p:cNvPr>
          <p:cNvSpPr txBox="1"/>
          <p:nvPr/>
        </p:nvSpPr>
        <p:spPr>
          <a:xfrm>
            <a:off x="6371771" y="151790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用戶名和密碼輸入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D6A8014-8964-49B4-B2E7-7F8A27874D8E}"/>
              </a:ext>
            </a:extLst>
          </p:cNvPr>
          <p:cNvSpPr txBox="1"/>
          <p:nvPr/>
        </p:nvSpPr>
        <p:spPr>
          <a:xfrm>
            <a:off x="6371771" y="1957203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輸入完用戶名和密碼後</a:t>
            </a:r>
            <a:endParaRPr lang="en-US" altLang="zh-TW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按下註冊鍵等待系統確認成功</a:t>
            </a:r>
            <a:endParaRPr lang="en-US" altLang="zh-TW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就可以把申請的帳號輸入登入介面</a:t>
            </a:r>
          </a:p>
        </p:txBody>
      </p:sp>
    </p:spTree>
    <p:extLst>
      <p:ext uri="{BB962C8B-B14F-4D97-AF65-F5344CB8AC3E}">
        <p14:creationId xmlns:p14="http://schemas.microsoft.com/office/powerpoint/2010/main" val="146576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18">
            <a:extLst>
              <a:ext uri="{FF2B5EF4-FFF2-40B4-BE49-F238E27FC236}">
                <a16:creationId xmlns:a16="http://schemas.microsoft.com/office/drawing/2014/main" id="{FA5224D9-2C28-4F2F-AF75-626EF2A668D0}"/>
              </a:ext>
            </a:extLst>
          </p:cNvPr>
          <p:cNvSpPr/>
          <p:nvPr/>
        </p:nvSpPr>
        <p:spPr>
          <a:xfrm>
            <a:off x="102305" y="458717"/>
            <a:ext cx="1587904" cy="1476869"/>
          </a:xfrm>
          <a:prstGeom prst="ellipse">
            <a:avLst/>
          </a:prstGeom>
          <a:solidFill>
            <a:srgbClr val="48A2A0">
              <a:alpha val="6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</a:endParaRPr>
          </a:p>
        </p:txBody>
      </p:sp>
      <p:sp>
        <p:nvSpPr>
          <p:cNvPr id="3" name="Google Shape;76;p18">
            <a:extLst>
              <a:ext uri="{FF2B5EF4-FFF2-40B4-BE49-F238E27FC236}">
                <a16:creationId xmlns:a16="http://schemas.microsoft.com/office/drawing/2014/main" id="{57F1091A-9632-4EE0-B3B7-29BE01FAC9F8}"/>
              </a:ext>
            </a:extLst>
          </p:cNvPr>
          <p:cNvSpPr/>
          <p:nvPr/>
        </p:nvSpPr>
        <p:spPr>
          <a:xfrm flipV="1">
            <a:off x="1342991" y="1553026"/>
            <a:ext cx="302970" cy="275772"/>
          </a:xfrm>
          <a:prstGeom prst="ellipse">
            <a:avLst/>
          </a:prstGeom>
          <a:solidFill>
            <a:srgbClr val="6C92C0">
              <a:alpha val="6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F7B9F1-74D9-4754-AA5A-6CB5E049E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50" y="904765"/>
            <a:ext cx="6489296" cy="33339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3C286ED-C0DE-42D3-B5E4-E8366BC168C4}"/>
              </a:ext>
            </a:extLst>
          </p:cNvPr>
          <p:cNvSpPr/>
          <p:nvPr/>
        </p:nvSpPr>
        <p:spPr>
          <a:xfrm>
            <a:off x="383446" y="904765"/>
            <a:ext cx="10039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3200" dirty="0">
                <a:solidFill>
                  <a:schemeClr val="lt1"/>
                </a:solidFill>
              </a:rPr>
              <a:t>首頁</a:t>
            </a:r>
            <a:endParaRPr lang="zh-CN" altLang="en-US" sz="3200" dirty="0">
              <a:solidFill>
                <a:schemeClr val="lt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FCBD1DD4-EC30-481B-ADBD-78333AFD8834}"/>
              </a:ext>
            </a:extLst>
          </p:cNvPr>
          <p:cNvSpPr/>
          <p:nvPr/>
        </p:nvSpPr>
        <p:spPr>
          <a:xfrm>
            <a:off x="1575220" y="618698"/>
            <a:ext cx="1003989" cy="774348"/>
          </a:xfrm>
          <a:prstGeom prst="frame">
            <a:avLst>
              <a:gd name="adj1" fmla="val 51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40F54F8B-483F-4BE5-AEAF-29DE48983192}"/>
              </a:ext>
            </a:extLst>
          </p:cNvPr>
          <p:cNvSpPr/>
          <p:nvPr/>
        </p:nvSpPr>
        <p:spPr>
          <a:xfrm>
            <a:off x="3582690" y="1005871"/>
            <a:ext cx="3986090" cy="1200299"/>
          </a:xfrm>
          <a:prstGeom prst="frame">
            <a:avLst>
              <a:gd name="adj1" fmla="val 333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2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D0B245A-BE7A-400A-A5A7-D65C0BBD96DD}"/>
              </a:ext>
            </a:extLst>
          </p:cNvPr>
          <p:cNvSpPr txBox="1"/>
          <p:nvPr/>
        </p:nvSpPr>
        <p:spPr>
          <a:xfrm>
            <a:off x="4572000" y="9168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選取背景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894FEE-D060-41E7-8072-48EC59DC0858}"/>
              </a:ext>
            </a:extLst>
          </p:cNvPr>
          <p:cNvSpPr txBox="1"/>
          <p:nvPr/>
        </p:nvSpPr>
        <p:spPr>
          <a:xfrm>
            <a:off x="4486917" y="149663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可以上傳自己的圖檔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E2EF05-ACB7-42A6-BBE7-03CE8177A041}"/>
              </a:ext>
            </a:extLst>
          </p:cNvPr>
          <p:cNvSpPr txBox="1"/>
          <p:nvPr/>
        </p:nvSpPr>
        <p:spPr>
          <a:xfrm>
            <a:off x="6640864" y="532087"/>
            <a:ext cx="2339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背景需要設置</a:t>
            </a:r>
            <a:endParaRPr lang="en-US" altLang="zh-TW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Width </a:t>
            </a:r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和 </a:t>
            </a:r>
            <a:r>
              <a:rPr lang="en-US" altLang="zh-TW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height </a:t>
            </a:r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參數</a:t>
            </a:r>
            <a:endParaRPr lang="en-US" altLang="zh-TW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endParaRPr lang="en-US" altLang="zh-TW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Width</a:t>
            </a:r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向量</a:t>
            </a:r>
            <a:r>
              <a:rPr lang="en-US" altLang="zh-TW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和 </a:t>
            </a:r>
            <a:r>
              <a:rPr lang="en-US" altLang="zh-TW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height</a:t>
            </a:r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向量</a:t>
            </a:r>
            <a:endParaRPr lang="en-US" altLang="zh-TW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形成的圖形大小即是插入的</a:t>
            </a:r>
            <a:endParaRPr lang="en-US" altLang="zh-TW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背景圖形大小</a:t>
            </a: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15F9DEF8-16AF-4108-B7FF-F5232EB376ED}"/>
              </a:ext>
            </a:extLst>
          </p:cNvPr>
          <p:cNvSpPr/>
          <p:nvPr/>
        </p:nvSpPr>
        <p:spPr>
          <a:xfrm>
            <a:off x="5982436" y="3079096"/>
            <a:ext cx="2459666" cy="141493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7221BE-97C8-4CF8-9F09-436A5DFA5F10}"/>
              </a:ext>
            </a:extLst>
          </p:cNvPr>
          <p:cNvSpPr txBox="1"/>
          <p:nvPr/>
        </p:nvSpPr>
        <p:spPr>
          <a:xfrm>
            <a:off x="6663094" y="3524951"/>
            <a:ext cx="126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首頁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1BA9266D-BB9F-4072-9275-449E39B46C39}"/>
              </a:ext>
            </a:extLst>
          </p:cNvPr>
          <p:cNvSpPr/>
          <p:nvPr/>
        </p:nvSpPr>
        <p:spPr>
          <a:xfrm>
            <a:off x="5940082" y="2956577"/>
            <a:ext cx="2991293" cy="1445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4196791F-27E4-4590-A8E7-F3903EE41A13}"/>
              </a:ext>
            </a:extLst>
          </p:cNvPr>
          <p:cNvSpPr/>
          <p:nvPr/>
        </p:nvSpPr>
        <p:spPr>
          <a:xfrm>
            <a:off x="5897701" y="2985601"/>
            <a:ext cx="106176" cy="18237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78D4B3-EC15-4522-B61B-87349A860C96}"/>
              </a:ext>
            </a:extLst>
          </p:cNvPr>
          <p:cNvSpPr txBox="1"/>
          <p:nvPr/>
        </p:nvSpPr>
        <p:spPr>
          <a:xfrm>
            <a:off x="8334644" y="262584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width</a:t>
            </a:r>
            <a:endParaRPr lang="zh-TW" altLang="en-US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A4D4FA-17E2-4A61-9AF3-982D9026110E}"/>
              </a:ext>
            </a:extLst>
          </p:cNvPr>
          <p:cNvSpPr txBox="1"/>
          <p:nvPr/>
        </p:nvSpPr>
        <p:spPr>
          <a:xfrm>
            <a:off x="5131525" y="43401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height</a:t>
            </a:r>
            <a:endParaRPr lang="zh-TW" altLang="en-US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4791C3-143F-493E-8DB3-C3747FB45D9F}"/>
              </a:ext>
            </a:extLst>
          </p:cNvPr>
          <p:cNvSpPr txBox="1"/>
          <p:nvPr/>
        </p:nvSpPr>
        <p:spPr>
          <a:xfrm>
            <a:off x="5918841" y="2048161"/>
            <a:ext cx="2069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以我的電腦來說</a:t>
            </a:r>
            <a:endParaRPr lang="en-US" altLang="zh-TW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Width:1650 height:850</a:t>
            </a:r>
          </a:p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即可設定為全頁面</a:t>
            </a:r>
            <a:r>
              <a:rPr lang="en-US" altLang="zh-TW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 </a:t>
            </a:r>
            <a:endParaRPr lang="zh-TW" altLang="en-US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89BF157-9224-906A-1F7A-185B73ED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4" y="440586"/>
            <a:ext cx="4199666" cy="420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8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084F5D7-F204-4FA5-A475-4897E68DF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75" y="198034"/>
            <a:ext cx="7965729" cy="326759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67377AE-F324-454A-A1F3-FB02E4246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492" y="3288424"/>
            <a:ext cx="2276793" cy="1571844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AA2888D2-6BD5-4351-9633-E73353D01355}"/>
              </a:ext>
            </a:extLst>
          </p:cNvPr>
          <p:cNvSpPr/>
          <p:nvPr/>
        </p:nvSpPr>
        <p:spPr>
          <a:xfrm>
            <a:off x="767146" y="1069154"/>
            <a:ext cx="4598752" cy="635944"/>
          </a:xfrm>
          <a:prstGeom prst="frame">
            <a:avLst>
              <a:gd name="adj1" fmla="val 51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F5C58BA4-4E14-4799-A3AA-74CC02792598}"/>
              </a:ext>
            </a:extLst>
          </p:cNvPr>
          <p:cNvSpPr/>
          <p:nvPr/>
        </p:nvSpPr>
        <p:spPr>
          <a:xfrm>
            <a:off x="5463192" y="1058177"/>
            <a:ext cx="1072287" cy="635944"/>
          </a:xfrm>
          <a:prstGeom prst="frame">
            <a:avLst>
              <a:gd name="adj1" fmla="val 51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4DBD99-59E2-4E8F-BC70-F01CBBF7B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568" y="3155996"/>
            <a:ext cx="1368045" cy="185865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D0DC74B-290A-4B35-8B47-BF09AFD0B769}"/>
              </a:ext>
            </a:extLst>
          </p:cNvPr>
          <p:cNvSpPr txBox="1"/>
          <p:nvPr/>
        </p:nvSpPr>
        <p:spPr>
          <a:xfrm>
            <a:off x="1169564" y="6460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任務名稱輸入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C8C6E6-94B4-4B09-8DD9-938529BA53B4}"/>
              </a:ext>
            </a:extLst>
          </p:cNvPr>
          <p:cNvSpPr txBox="1"/>
          <p:nvPr/>
        </p:nvSpPr>
        <p:spPr>
          <a:xfrm>
            <a:off x="5365898" y="64603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任務截止日期輸入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D930FAD-6ECF-43D0-A25C-0BD0C51AF6F0}"/>
              </a:ext>
            </a:extLst>
          </p:cNvPr>
          <p:cNvSpPr txBox="1"/>
          <p:nvPr/>
        </p:nvSpPr>
        <p:spPr>
          <a:xfrm>
            <a:off x="7925448" y="11513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添加任務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106DFE1-615B-4BC0-9F13-2102270D5862}"/>
              </a:ext>
            </a:extLst>
          </p:cNvPr>
          <p:cNvSpPr txBox="1"/>
          <p:nvPr/>
        </p:nvSpPr>
        <p:spPr>
          <a:xfrm>
            <a:off x="2876017" y="358097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可透過月曆按鈕</a:t>
            </a:r>
            <a:endParaRPr lang="en-US" altLang="zh-TW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輸入日期</a:t>
            </a:r>
            <a:endParaRPr lang="en-US" altLang="zh-TW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A0BCCC-AB61-436B-A3C4-C392703706A2}"/>
              </a:ext>
            </a:extLst>
          </p:cNvPr>
          <p:cNvSpPr txBox="1"/>
          <p:nvPr/>
        </p:nvSpPr>
        <p:spPr>
          <a:xfrm>
            <a:off x="7484285" y="363972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可篩選下方</a:t>
            </a:r>
            <a:endParaRPr lang="en-US" altLang="zh-TW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要顯示的任務狀態</a:t>
            </a:r>
            <a:endParaRPr lang="en-US" altLang="zh-TW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41029EE-A382-45E0-BE74-D38C9C4A647D}"/>
              </a:ext>
            </a:extLst>
          </p:cNvPr>
          <p:cNvSpPr txBox="1"/>
          <p:nvPr/>
        </p:nvSpPr>
        <p:spPr>
          <a:xfrm>
            <a:off x="7965698" y="22586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刪除任務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7B5218-D9B3-4BB9-825C-4473F1227E2F}"/>
              </a:ext>
            </a:extLst>
          </p:cNvPr>
          <p:cNvSpPr txBox="1"/>
          <p:nvPr/>
        </p:nvSpPr>
        <p:spPr>
          <a:xfrm>
            <a:off x="359086" y="282800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將任務設為完成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00FD9FB-47C2-4336-84A5-D8824AAB82EE}"/>
              </a:ext>
            </a:extLst>
          </p:cNvPr>
          <p:cNvCxnSpPr/>
          <p:nvPr/>
        </p:nvCxnSpPr>
        <p:spPr>
          <a:xfrm flipH="1">
            <a:off x="7484285" y="1305264"/>
            <a:ext cx="441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B166CF6-9B58-4811-AFC1-A0673939691E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925448" y="2412494"/>
            <a:ext cx="40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D6C1371-97A0-4B73-9782-9B5A9D397699}"/>
              </a:ext>
            </a:extLst>
          </p:cNvPr>
          <p:cNvCxnSpPr>
            <a:stCxn id="14" idx="0"/>
          </p:cNvCxnSpPr>
          <p:nvPr/>
        </p:nvCxnSpPr>
        <p:spPr>
          <a:xfrm flipV="1">
            <a:off x="1079796" y="2566383"/>
            <a:ext cx="0" cy="26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6389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291</Words>
  <Application>Microsoft Office PowerPoint</Application>
  <PresentationFormat>如螢幕大小 (16:9)</PresentationFormat>
  <Paragraphs>82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851tegakizatsu</vt:lpstr>
      <vt:lpstr>Microsoft Yahei</vt:lpstr>
      <vt:lpstr>Arial</vt:lpstr>
      <vt:lpstr>Simple Light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aiut062</cp:lastModifiedBy>
  <cp:revision>15</cp:revision>
  <dcterms:modified xsi:type="dcterms:W3CDTF">2022-12-21T13:19:30Z</dcterms:modified>
</cp:coreProperties>
</file>