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6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2B2B2B"/>
    <a:srgbClr val="2582C6"/>
    <a:srgbClr val="FFFF99"/>
    <a:srgbClr val="FF66CC"/>
    <a:srgbClr val="020007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882F-08D8-440D-B220-27F9296404B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EE59C-3B2D-4513-AC46-7C0CA58BB2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1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EE59C-3B2D-4513-AC46-7C0CA58BB2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5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09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3636"/>
            </a:gs>
            <a:gs pos="37000">
              <a:srgbClr val="2B2B2B"/>
            </a:gs>
            <a:gs pos="86000">
              <a:srgbClr val="101010"/>
            </a:gs>
            <a:gs pos="100000">
              <a:srgbClr val="02000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B0B2-25C2-465E-A81B-CA14DF5CFA1A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4516-FBE1-40B2-A8ED-8D98997B7A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869738" y="2189612"/>
            <a:ext cx="6531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dirty="0">
                <a:solidFill>
                  <a:schemeClr val="bg1"/>
                </a:solidFill>
                <a:latin typeface="Segoe Script" panose="020B0504020000000003" pitchFamily="34" charset="0"/>
              </a:rPr>
              <a:t>WELCOME</a:t>
            </a:r>
          </a:p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To</a:t>
            </a:r>
            <a:b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</a:br>
            <a:r>
              <a:rPr kumimoji="1" lang="en-US" altLang="zh-CN" sz="4800" dirty="0" err="1">
                <a:solidFill>
                  <a:schemeClr val="bg1"/>
                </a:solidFill>
                <a:latin typeface="Segoe Script" panose="020B0504020000000003" pitchFamily="34" charset="0"/>
              </a:rPr>
              <a:t>TO</a:t>
            </a:r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 DO LIST</a:t>
            </a:r>
            <a:endParaRPr kumimoji="1" lang="zh-CN" altLang="en-US" sz="48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2485" y="1526733"/>
            <a:ext cx="1248750" cy="978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50453">
            <a:off x="8303896" y="2842269"/>
            <a:ext cx="2454985" cy="13594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2424838">
            <a:off x="8979134" y="3138551"/>
            <a:ext cx="1249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Segoe Script" panose="020B0504020000000003" pitchFamily="34" charset="0"/>
              </a:rPr>
              <a:t>PRESENTED</a:t>
            </a:r>
          </a:p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Segoe Script" panose="020B0504020000000003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Segoe Script" panose="020B0504020000000003" pitchFamily="34" charset="0"/>
              </a:rPr>
              <a:t>BY</a:t>
            </a:r>
            <a:r>
              <a:rPr kumimoji="1" lang="zh-CN" altLang="en-US" sz="1200" dirty="0">
                <a:solidFill>
                  <a:schemeClr val="bg1"/>
                </a:solidFill>
                <a:latin typeface="Segoe Script" panose="020B0504020000000003" pitchFamily="34" charset="0"/>
              </a:rPr>
              <a:t> </a:t>
            </a:r>
            <a:endParaRPr kumimoji="1" lang="en-US" altLang="zh-CN" sz="1200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Segoe Script" panose="020B0504020000000003" pitchFamily="34" charset="0"/>
              </a:rPr>
              <a:t>OfficePLUS</a:t>
            </a:r>
            <a:endParaRPr kumimoji="1" lang="zh-CN" altLang="en-US" sz="12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860" y="3054890"/>
            <a:ext cx="1361250" cy="13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31790" y="769123"/>
            <a:ext cx="855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初次使用</a:t>
            </a:r>
            <a:r>
              <a:rPr lang="en-US" altLang="zh-TW" sz="36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To Do List </a:t>
            </a:r>
            <a:r>
              <a:rPr lang="zh-TW" altLang="en-US" sz="36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的用戶</a:t>
            </a:r>
            <a:br>
              <a:rPr lang="en-US" altLang="zh-TW" sz="36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</a:br>
            <a:r>
              <a:rPr lang="zh-TW" altLang="en-US" sz="36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請先註冊一個使用者</a:t>
            </a:r>
            <a:r>
              <a:rPr lang="en-US" altLang="zh-TW" sz="36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ID</a:t>
            </a:r>
            <a:endParaRPr lang="zh-CN" altLang="en-US" sz="3600" b="1" dirty="0">
              <a:solidFill>
                <a:schemeClr val="bg1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6F2FE3-9753-4DAA-9E4B-C46802EB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01" y="2395005"/>
            <a:ext cx="4005822" cy="3334216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7EE1ECCB-BFDF-4F9D-9899-3F824EAE1D53}"/>
              </a:ext>
            </a:extLst>
          </p:cNvPr>
          <p:cNvSpPr/>
          <p:nvPr/>
        </p:nvSpPr>
        <p:spPr>
          <a:xfrm rot="2884525">
            <a:off x="3727340" y="3321732"/>
            <a:ext cx="392299" cy="11926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756D10F6-D0E5-451C-9DEB-FB8F5ED2C878}"/>
              </a:ext>
            </a:extLst>
          </p:cNvPr>
          <p:cNvSpPr txBox="1"/>
          <p:nvPr/>
        </p:nvSpPr>
        <p:spPr>
          <a:xfrm>
            <a:off x="3638550" y="2923559"/>
            <a:ext cx="855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1,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首先點選登陸介面的註冊</a:t>
            </a:r>
            <a:endParaRPr lang="en-US" altLang="zh-TW" sz="1600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	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就可以進入到註冊介面啦</a:t>
            </a:r>
            <a:endParaRPr lang="zh-CN" altLang="en-US" sz="1600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590DC82-A33E-4250-893E-98B625ED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78" y="2217536"/>
            <a:ext cx="3589977" cy="3511685"/>
          </a:xfrm>
          <a:prstGeom prst="rect">
            <a:avLst/>
          </a:prstGeom>
        </p:spPr>
      </p:pic>
      <p:sp>
        <p:nvSpPr>
          <p:cNvPr id="17" name="文本框 7">
            <a:extLst>
              <a:ext uri="{FF2B5EF4-FFF2-40B4-BE49-F238E27FC236}">
                <a16:creationId xmlns:a16="http://schemas.microsoft.com/office/drawing/2014/main" id="{7A673571-C79E-4B8B-915C-14F9F7913EBD}"/>
              </a:ext>
            </a:extLst>
          </p:cNvPr>
          <p:cNvSpPr txBox="1"/>
          <p:nvPr/>
        </p:nvSpPr>
        <p:spPr>
          <a:xfrm>
            <a:off x="6596620" y="1420788"/>
            <a:ext cx="8553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2,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輸入你要註冊的用戶名及密碼</a:t>
            </a:r>
            <a:endParaRPr lang="en-US" altLang="zh-TW" sz="1600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	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點選註冊鍵</a:t>
            </a:r>
            <a:b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</a:br>
            <a: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	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等待系統確認</a:t>
            </a:r>
            <a:b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</a:br>
            <a: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	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成功後就能得到自己的專屬的帳號了</a:t>
            </a:r>
            <a:endParaRPr lang="zh-CN" altLang="en-US" sz="1600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18" name="图片 21">
            <a:extLst>
              <a:ext uri="{FF2B5EF4-FFF2-40B4-BE49-F238E27FC236}">
                <a16:creationId xmlns:a16="http://schemas.microsoft.com/office/drawing/2014/main" id="{C1945121-8C18-4A0E-A20F-93A5EE62F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381" y="4690085"/>
            <a:ext cx="1003484" cy="13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7">
            <a:extLst>
              <a:ext uri="{FF2B5EF4-FFF2-40B4-BE49-F238E27FC236}">
                <a16:creationId xmlns:a16="http://schemas.microsoft.com/office/drawing/2014/main" id="{B16E01F5-76B4-4D7B-973E-249DB3020F02}"/>
              </a:ext>
            </a:extLst>
          </p:cNvPr>
          <p:cNvSpPr txBox="1"/>
          <p:nvPr/>
        </p:nvSpPr>
        <p:spPr>
          <a:xfrm>
            <a:off x="2085974" y="1315212"/>
            <a:ext cx="855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3,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再來就可以把剛剛註冊的帳號輸入</a:t>
            </a:r>
            <a:endParaRPr lang="en-US" altLang="zh-TW" sz="1600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	</a:t>
            </a:r>
            <a:r>
              <a:rPr lang="zh-TW" altLang="en-US" sz="1600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按下登陸就可以進入主頁面了</a:t>
            </a:r>
            <a:endParaRPr lang="zh-CN" altLang="en-US" sz="1600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440FE2E-828E-47DD-8A26-C92BAFBD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00" y="2118780"/>
            <a:ext cx="4049799" cy="3502779"/>
          </a:xfrm>
          <a:prstGeom prst="rect">
            <a:avLst/>
          </a:prstGeom>
        </p:spPr>
      </p:pic>
      <p:pic>
        <p:nvPicPr>
          <p:cNvPr id="32" name="图片 20">
            <a:extLst>
              <a:ext uri="{FF2B5EF4-FFF2-40B4-BE49-F238E27FC236}">
                <a16:creationId xmlns:a16="http://schemas.microsoft.com/office/drawing/2014/main" id="{A085E2F2-AD51-458E-A12D-CF1AD0153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27" y="2906068"/>
            <a:ext cx="1361250" cy="1316250"/>
          </a:xfrm>
          <a:prstGeom prst="rect">
            <a:avLst/>
          </a:prstGeom>
        </p:spPr>
      </p:pic>
      <p:pic>
        <p:nvPicPr>
          <p:cNvPr id="33" name="图片 18">
            <a:extLst>
              <a:ext uri="{FF2B5EF4-FFF2-40B4-BE49-F238E27FC236}">
                <a16:creationId xmlns:a16="http://schemas.microsoft.com/office/drawing/2014/main" id="{AA4720CD-CE21-41D2-9CF6-09CF5600F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0453">
            <a:off x="8632316" y="769900"/>
            <a:ext cx="2454985" cy="1359465"/>
          </a:xfrm>
          <a:prstGeom prst="rect">
            <a:avLst/>
          </a:prstGeom>
        </p:spPr>
      </p:pic>
      <p:pic>
        <p:nvPicPr>
          <p:cNvPr id="34" name="图片 10">
            <a:extLst>
              <a:ext uri="{FF2B5EF4-FFF2-40B4-BE49-F238E27FC236}">
                <a16:creationId xmlns:a16="http://schemas.microsoft.com/office/drawing/2014/main" id="{3CD28334-030F-4D6F-8B22-6A2C99FC2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570" y="3974428"/>
            <a:ext cx="631455" cy="981315"/>
          </a:xfrm>
          <a:prstGeom prst="rect">
            <a:avLst/>
          </a:prstGeom>
        </p:spPr>
      </p:pic>
      <p:pic>
        <p:nvPicPr>
          <p:cNvPr id="35" name="图片 26">
            <a:extLst>
              <a:ext uri="{FF2B5EF4-FFF2-40B4-BE49-F238E27FC236}">
                <a16:creationId xmlns:a16="http://schemas.microsoft.com/office/drawing/2014/main" id="{7C1AE100-D5ED-4CC7-B434-E929CBCC7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408" y="1106831"/>
            <a:ext cx="879235" cy="1011949"/>
          </a:xfrm>
          <a:prstGeom prst="rect">
            <a:avLst/>
          </a:prstGeom>
        </p:spPr>
      </p:pic>
      <p:pic>
        <p:nvPicPr>
          <p:cNvPr id="36" name="图片 25">
            <a:extLst>
              <a:ext uri="{FF2B5EF4-FFF2-40B4-BE49-F238E27FC236}">
                <a16:creationId xmlns:a16="http://schemas.microsoft.com/office/drawing/2014/main" id="{6D582323-B9AB-4A32-B3D7-C9F2C0F2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259" y="749155"/>
            <a:ext cx="64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0CF662-FBF8-46D3-A884-320560FA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823695"/>
            <a:ext cx="10221751" cy="3105583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E445BA1C-09AA-4C8F-B549-0ECDE8B8216A}"/>
              </a:ext>
            </a:extLst>
          </p:cNvPr>
          <p:cNvSpPr/>
          <p:nvPr/>
        </p:nvSpPr>
        <p:spPr>
          <a:xfrm>
            <a:off x="1562100" y="2085975"/>
            <a:ext cx="6000750" cy="581025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CAF3ACF-9C39-4B6D-8DAE-28FAA73E31C8}"/>
              </a:ext>
            </a:extLst>
          </p:cNvPr>
          <p:cNvSpPr/>
          <p:nvPr/>
        </p:nvSpPr>
        <p:spPr>
          <a:xfrm>
            <a:off x="7667625" y="2085975"/>
            <a:ext cx="1314450" cy="55245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901070-DCF6-4F4F-8245-25C1C95D8B99}"/>
              </a:ext>
            </a:extLst>
          </p:cNvPr>
          <p:cNvSpPr/>
          <p:nvPr/>
        </p:nvSpPr>
        <p:spPr>
          <a:xfrm>
            <a:off x="874433" y="4546211"/>
            <a:ext cx="7376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To Do List</a:t>
            </a:r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 的設置任務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只要設置任務名稱，和預計甚麼時候是截止期限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最後再按下</a:t>
            </a:r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ADD</a:t>
            </a:r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按鈕</a:t>
            </a:r>
            <a:b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</a:br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就可以在任務列表添加這項任務了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C4286B-EFFC-47FF-938F-2BD24698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66" y="4014911"/>
            <a:ext cx="1557518" cy="21437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960858-AE24-41B7-9380-1E8C6D48EE3B}"/>
              </a:ext>
            </a:extLst>
          </p:cNvPr>
          <p:cNvSpPr/>
          <p:nvPr/>
        </p:nvSpPr>
        <p:spPr>
          <a:xfrm>
            <a:off x="8324850" y="4633230"/>
            <a:ext cx="737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時間旁的小月曆圖示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也可以幫助選取時間哦</a:t>
            </a:r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52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5A6EDA17-7672-4F6F-A809-94B9B245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60" y="1879085"/>
            <a:ext cx="7221200" cy="39811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43B34D-44CF-4402-B7BF-3A497DAF0143}"/>
              </a:ext>
            </a:extLst>
          </p:cNvPr>
          <p:cNvSpPr/>
          <p:nvPr/>
        </p:nvSpPr>
        <p:spPr>
          <a:xfrm>
            <a:off x="2282267" y="8086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主頁面時或許看起來很簡單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但是這不只是個普通的</a:t>
            </a:r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To Do List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可以點及左上角的選單插入各種背景和特效</a:t>
            </a:r>
            <a:endParaRPr lang="zh-CN" altLang="en-US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36CE07-2284-4893-A85D-0F8AB51E3BB2}"/>
              </a:ext>
            </a:extLst>
          </p:cNvPr>
          <p:cNvSpPr/>
          <p:nvPr/>
        </p:nvSpPr>
        <p:spPr>
          <a:xfrm>
            <a:off x="838200" y="2046858"/>
            <a:ext cx="962025" cy="3714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012A199-9A20-4E97-8B0F-B531AAD02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553" y="1270326"/>
            <a:ext cx="1476374" cy="4317348"/>
          </a:xfrm>
          <a:prstGeom prst="rect">
            <a:avLst/>
          </a:prstGeom>
        </p:spPr>
      </p:pic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7EDB3BF0-ECAE-43E9-A675-78C38DC71EDB}"/>
              </a:ext>
            </a:extLst>
          </p:cNvPr>
          <p:cNvSpPr/>
          <p:nvPr/>
        </p:nvSpPr>
        <p:spPr>
          <a:xfrm rot="20142662">
            <a:off x="8581298" y="630627"/>
            <a:ext cx="1076325" cy="73424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2" name="图片 2">
            <a:extLst>
              <a:ext uri="{FF2B5EF4-FFF2-40B4-BE49-F238E27FC236}">
                <a16:creationId xmlns:a16="http://schemas.microsoft.com/office/drawing/2014/main" id="{48729957-B756-4902-BBF7-1231D9D61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46" y="441756"/>
            <a:ext cx="866752" cy="15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0860D056-888F-403E-B729-D4126259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724839"/>
            <a:ext cx="7002065" cy="3802619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48737DC-0EB5-4C72-A799-2C6992F2FDFF}"/>
              </a:ext>
            </a:extLst>
          </p:cNvPr>
          <p:cNvSpPr/>
          <p:nvPr/>
        </p:nvSpPr>
        <p:spPr>
          <a:xfrm>
            <a:off x="977139" y="599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要注意的是插入背景時會問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width=?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Height=? </a:t>
            </a:r>
            <a:endParaRPr lang="zh-CN" altLang="en-US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29654D22-7BC5-4BB5-AC9E-CE4FC95895AE}"/>
              </a:ext>
            </a:extLst>
          </p:cNvPr>
          <p:cNvSpPr/>
          <p:nvPr/>
        </p:nvSpPr>
        <p:spPr>
          <a:xfrm>
            <a:off x="1444067" y="1891262"/>
            <a:ext cx="8414308" cy="2000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666C3199-1A5D-4C35-BDA4-94D64E08BCD6}"/>
              </a:ext>
            </a:extLst>
          </p:cNvPr>
          <p:cNvSpPr/>
          <p:nvPr/>
        </p:nvSpPr>
        <p:spPr>
          <a:xfrm>
            <a:off x="2114550" y="1677623"/>
            <a:ext cx="276225" cy="44260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4216DC-6415-4F19-A1F1-2A3D78110787}"/>
              </a:ext>
            </a:extLst>
          </p:cNvPr>
          <p:cNvSpPr/>
          <p:nvPr/>
        </p:nvSpPr>
        <p:spPr>
          <a:xfrm>
            <a:off x="9033204" y="14526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444D753-2E2E-40BE-8324-24D8E0D6056E}"/>
              </a:ext>
            </a:extLst>
          </p:cNvPr>
          <p:cNvSpPr/>
          <p:nvPr/>
        </p:nvSpPr>
        <p:spPr>
          <a:xfrm>
            <a:off x="1296472" y="5420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372EFDE-E0A6-4D26-A917-3E33408447CF}"/>
              </a:ext>
            </a:extLst>
          </p:cNvPr>
          <p:cNvSpPr/>
          <p:nvPr/>
        </p:nvSpPr>
        <p:spPr>
          <a:xfrm>
            <a:off x="3981450" y="8015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</a:t>
            </a:r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代表的是由原點向右遞增的量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</a:t>
            </a:r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則是由原點向下遞增的量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兩個向量圍成的圖形就是背景圖插入的圖形大小</a:t>
            </a:r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8ABAFD2-B233-4A34-865C-67AFF8E2D8BC}"/>
              </a:ext>
            </a:extLst>
          </p:cNvPr>
          <p:cNvSpPr/>
          <p:nvPr/>
        </p:nvSpPr>
        <p:spPr>
          <a:xfrm>
            <a:off x="2114550" y="1849010"/>
            <a:ext cx="276225" cy="2422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92AED57-D1AD-45C3-AB9E-6771CDEA5DAB}"/>
              </a:ext>
            </a:extLst>
          </p:cNvPr>
          <p:cNvSpPr/>
          <p:nvPr/>
        </p:nvSpPr>
        <p:spPr>
          <a:xfrm>
            <a:off x="1729410" y="15584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原點</a:t>
            </a:r>
            <a:endParaRPr lang="zh-CN" altLang="en-US" b="1" dirty="0">
              <a:solidFill>
                <a:srgbClr val="FFFF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sp>
        <p:nvSpPr>
          <p:cNvPr id="48" name="星形: 七角 47">
            <a:extLst>
              <a:ext uri="{FF2B5EF4-FFF2-40B4-BE49-F238E27FC236}">
                <a16:creationId xmlns:a16="http://schemas.microsoft.com/office/drawing/2014/main" id="{8AA83A2D-5633-4010-8A6C-52E230FB8973}"/>
              </a:ext>
            </a:extLst>
          </p:cNvPr>
          <p:cNvSpPr/>
          <p:nvPr/>
        </p:nvSpPr>
        <p:spPr>
          <a:xfrm>
            <a:off x="5291847" y="3508826"/>
            <a:ext cx="3083668" cy="1797628"/>
          </a:xfrm>
          <a:prstGeom prst="star7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784A261-32FF-4E01-8A60-C93D656E3D14}"/>
              </a:ext>
            </a:extLst>
          </p:cNvPr>
          <p:cNvSpPr/>
          <p:nvPr/>
        </p:nvSpPr>
        <p:spPr>
          <a:xfrm>
            <a:off x="6096000" y="3907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Ex:</a:t>
            </a:r>
            <a:r>
              <a:rPr lang="zh-TW" altLang="en-US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全頁面</a:t>
            </a:r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: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Width:1650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Height:850</a:t>
            </a:r>
          </a:p>
          <a:p>
            <a:endParaRPr lang="en-US" altLang="zh-TW" b="1" dirty="0">
              <a:solidFill>
                <a:srgbClr val="FF0000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317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246F6E6-0FAB-425E-A316-871AD5F3BE17}"/>
              </a:ext>
            </a:extLst>
          </p:cNvPr>
          <p:cNvSpPr/>
          <p:nvPr/>
        </p:nvSpPr>
        <p:spPr>
          <a:xfrm>
            <a:off x="1751182" y="822864"/>
            <a:ext cx="8145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快來完成屬於自己風格的</a:t>
            </a:r>
            <a:r>
              <a:rPr lang="en-US" altLang="zh-TW" sz="32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To Do Lilt </a:t>
            </a:r>
            <a:r>
              <a:rPr lang="zh-TW" altLang="en-US" sz="32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吧</a:t>
            </a:r>
            <a:r>
              <a:rPr lang="en-US" altLang="zh-TW" sz="3200" b="1" dirty="0">
                <a:solidFill>
                  <a:schemeClr val="bg1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!</a:t>
            </a:r>
            <a:endParaRPr lang="zh-CN" altLang="en-US" sz="3200" b="1" dirty="0">
              <a:solidFill>
                <a:schemeClr val="bg1"/>
              </a:solidFill>
              <a:latin typeface="851tegakizatsu" panose="02000600000000000000" pitchFamily="2" charset="-120"/>
              <a:ea typeface="851tegakizatsu" panose="02000600000000000000" pitchFamily="2" charset="-120"/>
              <a:cs typeface="851tegakizatsu" panose="02000600000000000000" pitchFamily="2" charset="-120"/>
            </a:endParaRPr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6EEFA070-A2A3-480F-978E-83812B07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89" y="1609309"/>
            <a:ext cx="866752" cy="1505411"/>
          </a:xfrm>
          <a:prstGeom prst="rect">
            <a:avLst/>
          </a:prstGeom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8006A90C-D8F5-4443-9106-99A1A936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07" y="773178"/>
            <a:ext cx="4250713" cy="9274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459895B-BD75-44BA-9684-CBA9FF19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88" y="1750271"/>
            <a:ext cx="8492677" cy="42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3619" y="95911"/>
            <a:ext cx="11927745" cy="6673598"/>
            <a:chOff x="93619" y="95911"/>
            <a:chExt cx="11927745" cy="667359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611977" y="2671788"/>
            <a:ext cx="6531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THANK</a:t>
            </a:r>
          </a:p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Segoe Script" panose="020B0504020000000003" pitchFamily="34" charset="0"/>
              </a:rPr>
              <a:t>YOU</a:t>
            </a:r>
            <a:endParaRPr kumimoji="1" lang="zh-CN" altLang="en-US" sz="48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83" y="724728"/>
            <a:ext cx="1462500" cy="1091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78765" y="724728"/>
            <a:ext cx="1462500" cy="1091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11107">
            <a:off x="4168635" y="1581333"/>
            <a:ext cx="1248750" cy="978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50453">
            <a:off x="7432166" y="2770150"/>
            <a:ext cx="2454985" cy="13594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 rot="2424838">
            <a:off x="8270478" y="3197603"/>
            <a:ext cx="1249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Segoe Script" panose="020B0504020000000003" pitchFamily="34" charset="0"/>
              </a:rPr>
              <a:t>PRESENTED</a:t>
            </a:r>
          </a:p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Segoe Script" panose="020B0504020000000003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Segoe Script" panose="020B0504020000000003" pitchFamily="34" charset="0"/>
              </a:rPr>
              <a:t>BY</a:t>
            </a:r>
            <a:r>
              <a:rPr kumimoji="1" lang="zh-CN" altLang="en-US" sz="1200" dirty="0">
                <a:solidFill>
                  <a:schemeClr val="bg1"/>
                </a:solidFill>
                <a:latin typeface="Segoe Script" panose="020B0504020000000003" pitchFamily="34" charset="0"/>
              </a:rPr>
              <a:t> </a:t>
            </a:r>
            <a:endParaRPr kumimoji="1" lang="en-US" altLang="zh-CN" sz="1200" dirty="0">
              <a:solidFill>
                <a:schemeClr val="bg1"/>
              </a:solidFill>
              <a:latin typeface="Segoe Script" panose="020B0504020000000003" pitchFamily="34" charset="0"/>
            </a:endParaRPr>
          </a:p>
          <a:p>
            <a:pPr algn="ctr"/>
            <a:r>
              <a:rPr kumimoji="1" lang="en-US" altLang="zh-CN" sz="1200" dirty="0" err="1">
                <a:solidFill>
                  <a:schemeClr val="bg1"/>
                </a:solidFill>
                <a:latin typeface="Segoe Script" panose="020B0504020000000003" pitchFamily="34" charset="0"/>
              </a:rPr>
              <a:t>OfficePLUS</a:t>
            </a:r>
            <a:endParaRPr kumimoji="1" lang="zh-CN" altLang="en-US" sz="1200" dirty="0">
              <a:solidFill>
                <a:schemeClr val="bg1"/>
              </a:solidFill>
              <a:latin typeface="Segoe Script" panose="020B0504020000000003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227" y="2744143"/>
            <a:ext cx="1361250" cy="13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249</Words>
  <Application>Microsoft Office PowerPoint</Application>
  <PresentationFormat>寬螢幕</PresentationFormat>
  <Paragraphs>39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851tegakizatsu</vt:lpstr>
      <vt:lpstr>宋体</vt:lpstr>
      <vt:lpstr>新細明體</vt:lpstr>
      <vt:lpstr>Arial</vt:lpstr>
      <vt:lpstr>Calibri</vt:lpstr>
      <vt:lpstr>Calibri Light</vt:lpstr>
      <vt:lpstr>Segoe Script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黃宇謙</cp:lastModifiedBy>
  <cp:revision>34</cp:revision>
  <dcterms:created xsi:type="dcterms:W3CDTF">2015-08-19T07:17:53Z</dcterms:created>
  <dcterms:modified xsi:type="dcterms:W3CDTF">2022-12-20T15:15:23Z</dcterms:modified>
</cp:coreProperties>
</file>