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FBBC8-133D-04D7-5DE6-0ADCC5C5C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093BB2-4223-FEEF-F556-D2654BE82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8BABA3-4DC6-5EB7-A710-9151BD8A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DC52-BD82-4538-B705-F821816B2DFF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8D65FD-CC35-D689-0232-828B7674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DAFFE-4DC8-40B6-D654-6C1D5AA1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94A0-B39A-4EE1-8088-FE0364E0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13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AD0E3-2009-ECF8-1CCB-E8FE027D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6989F9-5DCD-FE88-3672-4773C6A6B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6CA8E-91C7-CADF-AEAA-884DFE4A7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DC52-BD82-4538-B705-F821816B2DFF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61735-B594-53CB-71B6-02D55F4C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9A7563-6447-F178-6D9A-5DB1459E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94A0-B39A-4EE1-8088-FE0364E0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33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2630F5-26DB-D09C-A7A4-46A5DFE49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7F825D-4760-6A84-B362-7F20E7050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B48A70-BB57-123F-DD01-A41AD1B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DC52-BD82-4538-B705-F821816B2DFF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A7BAE-71C4-2926-4044-371F0CF0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7D5271-714C-290D-E867-DFFC1C8E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94A0-B39A-4EE1-8088-FE0364E0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2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F97B8-E962-5AA4-E554-A44BB734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BC6AD8-8709-B246-641A-047150E95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8C67A7-96F2-1C89-C63D-9A3D4409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DC52-BD82-4538-B705-F821816B2DFF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C3469-14C0-1AA5-4029-4EC955545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2D014-0DCF-BDD7-93AD-38C1F363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94A0-B39A-4EE1-8088-FE0364E0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28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FF492-501C-51A2-7EEE-EE9F4F12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D3FCC4-5DF4-8AEE-FE8E-17E39830F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6C2289-542D-5BCE-7155-9BA44A04C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DC52-BD82-4538-B705-F821816B2DFF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31703-79C6-6A68-99F7-9E945507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787F8-5481-7946-0F11-60759ECA8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94A0-B39A-4EE1-8088-FE0364E0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9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34B9A-F329-DD75-6AE8-09CEB88B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EED3A4-1168-B920-C403-8C0F4CF1F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3B8156-BAE9-4815-3EF3-9955498E4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FC0E58-F2DE-7D24-93EC-7C9376EF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DC52-BD82-4538-B705-F821816B2DFF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9C3FC1-D3F4-CCA9-7566-747517348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3DA7E9-6CAF-CFB1-F94E-BFFB7118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94A0-B39A-4EE1-8088-FE0364E0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69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61B12-15F2-30EE-8C56-5D1B67CC7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2CD94B-F213-49F5-0A43-79D67EB75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B2FCF8-0A02-1B24-D008-03A627213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EA5544-9BDC-0F3D-F7EF-D40DCE0A9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872F15-D33C-3466-2198-BAC2E2016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40E942-E1E3-3BE6-220D-C7073403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DC52-BD82-4538-B705-F821816B2DFF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C1C713-4A0A-CB50-E1BE-F1B958C15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A61626-21FF-BE59-49AA-A1F2A516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94A0-B39A-4EE1-8088-FE0364E0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83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9E94E-61BF-CB71-D6A7-D4FB2CA7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E8D825-0784-00CF-83A5-70605874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DC52-BD82-4538-B705-F821816B2DFF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5B77B3-285C-8813-9E16-5522B789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0FDA97-5BFB-ACED-8482-804E48B3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94A0-B39A-4EE1-8088-FE0364E0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86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84B439-9788-31F4-A132-01B6E570A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DC52-BD82-4538-B705-F821816B2DFF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874A23-0773-236D-940C-02EFA637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32A2A6-A7D2-6F3A-64B8-350A96E9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94A0-B39A-4EE1-8088-FE0364E0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38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96AD9-E0ED-CE8C-88B0-CC629362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64869-A485-CDDF-9ECB-8F5301300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A96BC1-41E7-E9DF-F327-935BB53A5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CDA1FC-9754-8E8B-6F09-70539215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DC52-BD82-4538-B705-F821816B2DFF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A62760-BBA4-4092-D7B7-E5EC0AC7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AD180-E3E5-1A88-E315-FC7A0EE9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94A0-B39A-4EE1-8088-FE0364E0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38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CC126-CC60-5FFF-EC19-572768851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E6A0CF-0E1F-5C22-7EFC-5229027D7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0D5AD0-0CDE-6DCA-5B88-06478D5B7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61AE73-69F1-714C-2E73-187F59583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DC52-BD82-4538-B705-F821816B2DFF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61FB22-F086-8F38-09D4-FB0218D15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BBED31-49F2-BC3D-8FFD-2B03E675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94A0-B39A-4EE1-8088-FE0364E0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66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47FCEF-F39B-5364-7098-22E4B3EDE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7A8FCB-C61D-8892-FFDD-95441120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39FF04-D0F8-BB9F-7ED3-132DF984C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BDC52-BD82-4538-B705-F821816B2DFF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7F153C-1F0F-4DDC-D2E6-667187256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30F5C2-EA1A-F081-E435-C3CE4CCB5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894A0-B39A-4EE1-8088-FE0364E0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26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A6802CE-9F0D-3BA9-5977-18F28F3AC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772462"/>
              </p:ext>
            </p:extLst>
          </p:nvPr>
        </p:nvGraphicFramePr>
        <p:xfrm>
          <a:off x="574391" y="266993"/>
          <a:ext cx="206403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034">
                  <a:extLst>
                    <a:ext uri="{9D8B030D-6E8A-4147-A177-3AD203B41FA5}">
                      <a16:colId xmlns:a16="http://schemas.microsoft.com/office/drawing/2014/main" val="41014925"/>
                    </a:ext>
                  </a:extLst>
                </a:gridCol>
              </a:tblGrid>
              <a:tr h="210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1. </a:t>
                      </a:r>
                      <a:r>
                        <a:rPr lang="ko-KR" altLang="en-US"/>
                        <a:t>카테고리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866042"/>
                  </a:ext>
                </a:extLst>
              </a:tr>
              <a:tr h="210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 </a:t>
                      </a:r>
                      <a:r>
                        <a:rPr lang="ko-KR" altLang="en-US"/>
                        <a:t>대분류번호</a:t>
                      </a:r>
                      <a:endParaRPr lang="en-US" altLang="ko-KR"/>
                    </a:p>
                    <a:p>
                      <a:pPr latinLnBrk="1"/>
                      <a:r>
                        <a:rPr lang="en-US" altLang="ko-KR"/>
                        <a:t>- </a:t>
                      </a:r>
                      <a:r>
                        <a:rPr lang="ko-KR" altLang="en-US"/>
                        <a:t>중분류번호</a:t>
                      </a:r>
                      <a:endParaRPr lang="en-US" altLang="ko-KR"/>
                    </a:p>
                    <a:p>
                      <a:pPr latinLnBrk="1"/>
                      <a:r>
                        <a:rPr lang="en-US" altLang="ko-KR"/>
                        <a:t>- </a:t>
                      </a:r>
                      <a:r>
                        <a:rPr lang="ko-KR" altLang="en-US"/>
                        <a:t>카테고리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5790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02C1385-9DF0-F142-19DA-249D71CBA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521420"/>
              </p:ext>
            </p:extLst>
          </p:nvPr>
        </p:nvGraphicFramePr>
        <p:xfrm>
          <a:off x="3053531" y="266993"/>
          <a:ext cx="345204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2044">
                  <a:extLst>
                    <a:ext uri="{9D8B030D-6E8A-4147-A177-3AD203B41FA5}">
                      <a16:colId xmlns:a16="http://schemas.microsoft.com/office/drawing/2014/main" val="41014925"/>
                    </a:ext>
                  </a:extLst>
                </a:gridCol>
              </a:tblGrid>
              <a:tr h="210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2. </a:t>
                      </a:r>
                      <a:r>
                        <a:rPr lang="ko-KR" altLang="en-US"/>
                        <a:t>상품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866042"/>
                  </a:ext>
                </a:extLst>
              </a:tr>
              <a:tr h="210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 </a:t>
                      </a:r>
                      <a:r>
                        <a:rPr lang="ko-KR" altLang="en-US"/>
                        <a:t>상품번호</a:t>
                      </a:r>
                      <a:endParaRPr lang="en-US" altLang="ko-KR"/>
                    </a:p>
                    <a:p>
                      <a:pPr latinLnBrk="1"/>
                      <a:r>
                        <a:rPr lang="en-US" altLang="ko-KR"/>
                        <a:t>- </a:t>
                      </a:r>
                      <a:r>
                        <a:rPr lang="ko-KR" altLang="en-US"/>
                        <a:t>상품이름</a:t>
                      </a:r>
                      <a:endParaRPr lang="en-US" altLang="ko-KR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- </a:t>
                      </a:r>
                      <a:r>
                        <a:rPr lang="ko-KR" altLang="en-US"/>
                        <a:t>카테고리 대분류번호</a:t>
                      </a:r>
                      <a:endParaRPr lang="en-US" altLang="ko-KR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- </a:t>
                      </a:r>
                      <a:r>
                        <a:rPr lang="ko-KR" altLang="en-US"/>
                        <a:t>카테고리 중분류번호</a:t>
                      </a:r>
                    </a:p>
                    <a:p>
                      <a:pPr latinLnBrk="1"/>
                      <a:r>
                        <a:rPr lang="en-US" altLang="ko-KR"/>
                        <a:t>- </a:t>
                      </a:r>
                      <a:r>
                        <a:rPr lang="ko-KR" altLang="en-US"/>
                        <a:t>상품 대표이미지</a:t>
                      </a:r>
                      <a:endParaRPr lang="en-US" altLang="ko-KR"/>
                    </a:p>
                    <a:p>
                      <a:pPr latinLnBrk="1"/>
                      <a:r>
                        <a:rPr lang="en-US" altLang="ko-KR"/>
                        <a:t>- </a:t>
                      </a:r>
                      <a:r>
                        <a:rPr lang="ko-KR" altLang="en-US"/>
                        <a:t>상품설명</a:t>
                      </a:r>
                      <a:endParaRPr lang="en-US" altLang="ko-KR"/>
                    </a:p>
                    <a:p>
                      <a:pPr latinLnBrk="1"/>
                      <a:r>
                        <a:rPr lang="en-US" altLang="ko-KR"/>
                        <a:t>- </a:t>
                      </a:r>
                      <a:r>
                        <a:rPr lang="ko-KR" altLang="en-US"/>
                        <a:t>제조사</a:t>
                      </a:r>
                      <a:endParaRPr lang="en-US" altLang="ko-KR"/>
                    </a:p>
                    <a:p>
                      <a:pPr latinLnBrk="1"/>
                      <a:r>
                        <a:rPr lang="en-US" altLang="ko-KR"/>
                        <a:t>- </a:t>
                      </a:r>
                      <a:r>
                        <a:rPr lang="ko-KR" altLang="en-US"/>
                        <a:t>생산일</a:t>
                      </a: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5790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8765-A0A4-FF47-A0E6-F76A5675C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234435"/>
              </p:ext>
            </p:extLst>
          </p:nvPr>
        </p:nvGraphicFramePr>
        <p:xfrm>
          <a:off x="574390" y="2278673"/>
          <a:ext cx="206403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034">
                  <a:extLst>
                    <a:ext uri="{9D8B030D-6E8A-4147-A177-3AD203B41FA5}">
                      <a16:colId xmlns:a16="http://schemas.microsoft.com/office/drawing/2014/main" val="41014925"/>
                    </a:ext>
                  </a:extLst>
                </a:gridCol>
              </a:tblGrid>
              <a:tr h="2105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상품사이즈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866042"/>
                  </a:ext>
                </a:extLst>
              </a:tr>
              <a:tr h="210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 </a:t>
                      </a:r>
                      <a:r>
                        <a:rPr lang="ko-KR" altLang="en-US"/>
                        <a:t>사이즈번호</a:t>
                      </a:r>
                      <a:endParaRPr lang="en-US" altLang="ko-KR"/>
                    </a:p>
                    <a:p>
                      <a:pPr latinLnBrk="1"/>
                      <a:r>
                        <a:rPr lang="en-US" altLang="ko-KR"/>
                        <a:t>- </a:t>
                      </a:r>
                      <a:r>
                        <a:rPr lang="ko-KR" altLang="en-US"/>
                        <a:t>사이즈이름</a:t>
                      </a:r>
                      <a:endParaRPr lang="en-US" altLang="ko-KR"/>
                    </a:p>
                    <a:p>
                      <a:pPr latinLnBrk="1"/>
                      <a:r>
                        <a:rPr lang="en-US" altLang="ko-KR"/>
                        <a:t>- </a:t>
                      </a:r>
                      <a:r>
                        <a:rPr lang="ko-KR" altLang="en-US"/>
                        <a:t>상품번호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5790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39859C4-4F21-BE65-678B-A22A1B1BB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017484"/>
              </p:ext>
            </p:extLst>
          </p:nvPr>
        </p:nvGraphicFramePr>
        <p:xfrm>
          <a:off x="574390" y="3812198"/>
          <a:ext cx="206403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034">
                  <a:extLst>
                    <a:ext uri="{9D8B030D-6E8A-4147-A177-3AD203B41FA5}">
                      <a16:colId xmlns:a16="http://schemas.microsoft.com/office/drawing/2014/main" val="41014925"/>
                    </a:ext>
                  </a:extLst>
                </a:gridCol>
              </a:tblGrid>
              <a:tr h="2105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상품색상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866042"/>
                  </a:ext>
                </a:extLst>
              </a:tr>
              <a:tr h="210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 </a:t>
                      </a:r>
                      <a:r>
                        <a:rPr lang="ko-KR" altLang="en-US"/>
                        <a:t>색상번호</a:t>
                      </a:r>
                      <a:endParaRPr lang="en-US" altLang="ko-KR"/>
                    </a:p>
                    <a:p>
                      <a:pPr latinLnBrk="1"/>
                      <a:r>
                        <a:rPr lang="en-US" altLang="ko-KR"/>
                        <a:t>- </a:t>
                      </a:r>
                      <a:r>
                        <a:rPr lang="ko-KR" altLang="en-US"/>
                        <a:t>색상이름</a:t>
                      </a:r>
                      <a:endParaRPr lang="en-US" altLang="ko-KR"/>
                    </a:p>
                    <a:p>
                      <a:pPr latinLnBrk="1"/>
                      <a:r>
                        <a:rPr lang="en-US" altLang="ko-KR"/>
                        <a:t>- </a:t>
                      </a:r>
                      <a:r>
                        <a:rPr lang="ko-KR" altLang="en-US"/>
                        <a:t>상품번호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5790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38A8B2F-8B75-B711-9C1F-600259D0C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408089"/>
              </p:ext>
            </p:extLst>
          </p:nvPr>
        </p:nvGraphicFramePr>
        <p:xfrm>
          <a:off x="3053531" y="3429000"/>
          <a:ext cx="225189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894">
                  <a:extLst>
                    <a:ext uri="{9D8B030D-6E8A-4147-A177-3AD203B41FA5}">
                      <a16:colId xmlns:a16="http://schemas.microsoft.com/office/drawing/2014/main" val="41014925"/>
                    </a:ext>
                  </a:extLst>
                </a:gridCol>
              </a:tblGrid>
              <a:tr h="2105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상품이미지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866042"/>
                  </a:ext>
                </a:extLst>
              </a:tr>
              <a:tr h="210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 </a:t>
                      </a:r>
                      <a:r>
                        <a:rPr lang="ko-KR" altLang="en-US"/>
                        <a:t>이미지번호해ㅐ</a:t>
                      </a:r>
                      <a:endParaRPr lang="en-US" altLang="ko-KR"/>
                    </a:p>
                    <a:p>
                      <a:pPr latinLnBrk="1"/>
                      <a:r>
                        <a:rPr lang="en-US" altLang="ko-KR"/>
                        <a:t>- </a:t>
                      </a:r>
                      <a:r>
                        <a:rPr lang="ko-KR" altLang="en-US"/>
                        <a:t>이미지이름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경로</a:t>
                      </a:r>
                      <a:r>
                        <a:rPr lang="en-US" altLang="ko-KR"/>
                        <a:t>)</a:t>
                      </a:r>
                    </a:p>
                    <a:p>
                      <a:pPr latinLnBrk="1"/>
                      <a:r>
                        <a:rPr lang="en-US" altLang="ko-KR"/>
                        <a:t>- </a:t>
                      </a:r>
                      <a:r>
                        <a:rPr lang="ko-KR" altLang="en-US"/>
                        <a:t>상품번호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5790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0B9F0B3-2781-C868-5C41-1DF3C49E0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643438"/>
              </p:ext>
            </p:extLst>
          </p:nvPr>
        </p:nvGraphicFramePr>
        <p:xfrm>
          <a:off x="6749231" y="266993"/>
          <a:ext cx="225189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894">
                  <a:extLst>
                    <a:ext uri="{9D8B030D-6E8A-4147-A177-3AD203B41FA5}">
                      <a16:colId xmlns:a16="http://schemas.microsoft.com/office/drawing/2014/main" val="41014925"/>
                    </a:ext>
                  </a:extLst>
                </a:gridCol>
              </a:tblGrid>
              <a:tr h="2105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상품가격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866042"/>
                  </a:ext>
                </a:extLst>
              </a:tr>
              <a:tr h="210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 </a:t>
                      </a:r>
                      <a:r>
                        <a:rPr lang="ko-KR" altLang="en-US"/>
                        <a:t>가격번호</a:t>
                      </a:r>
                      <a:endParaRPr lang="en-US" altLang="ko-KR"/>
                    </a:p>
                    <a:p>
                      <a:pPr latinLnBrk="1"/>
                      <a:r>
                        <a:rPr lang="en-US" altLang="ko-KR"/>
                        <a:t>- </a:t>
                      </a:r>
                      <a:r>
                        <a:rPr lang="ko-KR" altLang="en-US"/>
                        <a:t>정가</a:t>
                      </a:r>
                      <a:endParaRPr lang="en-US" altLang="ko-KR"/>
                    </a:p>
                    <a:p>
                      <a:pPr latinLnBrk="1"/>
                      <a:r>
                        <a:rPr lang="en-US" altLang="ko-KR"/>
                        <a:t>- </a:t>
                      </a:r>
                      <a:r>
                        <a:rPr lang="ko-KR" altLang="en-US"/>
                        <a:t>할인액</a:t>
                      </a:r>
                      <a:endParaRPr lang="en-US" altLang="ko-KR"/>
                    </a:p>
                    <a:p>
                      <a:pPr latinLnBrk="1"/>
                      <a:r>
                        <a:rPr lang="en-US" altLang="ko-KR"/>
                        <a:t>- </a:t>
                      </a:r>
                      <a:r>
                        <a:rPr lang="ko-KR" altLang="en-US"/>
                        <a:t>할인율</a:t>
                      </a:r>
                      <a:endParaRPr lang="en-US" altLang="ko-KR"/>
                    </a:p>
                    <a:p>
                      <a:pPr latinLnBrk="1"/>
                      <a:r>
                        <a:rPr lang="en-US" altLang="ko-KR"/>
                        <a:t>- </a:t>
                      </a:r>
                      <a:r>
                        <a:rPr lang="ko-KR" altLang="en-US"/>
                        <a:t>적립율</a:t>
                      </a:r>
                      <a:endParaRPr lang="en-US" altLang="ko-KR"/>
                    </a:p>
                    <a:p>
                      <a:pPr latinLnBrk="1"/>
                      <a:r>
                        <a:rPr lang="en-US" altLang="ko-KR"/>
                        <a:t>- </a:t>
                      </a:r>
                      <a:r>
                        <a:rPr lang="ko-KR" altLang="en-US"/>
                        <a:t>배송료</a:t>
                      </a:r>
                      <a:endParaRPr lang="en-US" altLang="ko-KR"/>
                    </a:p>
                    <a:p>
                      <a:pPr latinLnBrk="1"/>
                      <a:r>
                        <a:rPr lang="en-US" altLang="ko-KR"/>
                        <a:t>- </a:t>
                      </a:r>
                      <a:r>
                        <a:rPr lang="ko-KR" altLang="en-US"/>
                        <a:t>판매시작일</a:t>
                      </a:r>
                      <a:endParaRPr lang="en-US" altLang="ko-KR"/>
                    </a:p>
                    <a:p>
                      <a:pPr latinLnBrk="1"/>
                      <a:r>
                        <a:rPr lang="en-US" altLang="ko-KR"/>
                        <a:t>- </a:t>
                      </a:r>
                      <a:r>
                        <a:rPr lang="ko-KR" altLang="en-US"/>
                        <a:t>판매종료일</a:t>
                      </a:r>
                      <a:endParaRPr lang="en-US" altLang="ko-KR"/>
                    </a:p>
                    <a:p>
                      <a:pPr latinLnBrk="1"/>
                      <a:r>
                        <a:rPr lang="en-US" altLang="ko-KR"/>
                        <a:t>- </a:t>
                      </a:r>
                      <a:r>
                        <a:rPr lang="ko-KR" altLang="en-US"/>
                        <a:t>상품번호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579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631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75</Words>
  <Application>Microsoft Office PowerPoint</Application>
  <PresentationFormat>와이드스크린</PresentationFormat>
  <Paragraphs>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2</cp:revision>
  <dcterms:created xsi:type="dcterms:W3CDTF">2024-10-21T00:38:36Z</dcterms:created>
  <dcterms:modified xsi:type="dcterms:W3CDTF">2024-10-21T02:06:35Z</dcterms:modified>
</cp:coreProperties>
</file>