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56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BB7E-863A-AA4A-816F-BEE330A5FEAB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6CBD-80D6-1445-A824-9DEF034D2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9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BB7E-863A-AA4A-816F-BEE330A5FEAB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6CBD-80D6-1445-A824-9DEF034D2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5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BB7E-863A-AA4A-816F-BEE330A5FEAB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6CBD-80D6-1445-A824-9DEF034D2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5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BB7E-863A-AA4A-816F-BEE330A5FEAB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6CBD-80D6-1445-A824-9DEF034D2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1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BB7E-863A-AA4A-816F-BEE330A5FEAB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6CBD-80D6-1445-A824-9DEF034D2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3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BB7E-863A-AA4A-816F-BEE330A5FEAB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6CBD-80D6-1445-A824-9DEF034D2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6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BB7E-863A-AA4A-816F-BEE330A5FEAB}" type="datetimeFigureOut">
              <a:rPr lang="en-US" smtClean="0"/>
              <a:t>4/22/18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6CBD-80D6-1445-A824-9DEF034D2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8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BB7E-863A-AA4A-816F-BEE330A5FEAB}" type="datetimeFigureOut">
              <a:rPr lang="en-US" smtClean="0"/>
              <a:t>4/22/18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6CBD-80D6-1445-A824-9DEF034D2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4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BB7E-863A-AA4A-816F-BEE330A5FEAB}" type="datetimeFigureOut">
              <a:rPr lang="en-US" smtClean="0"/>
              <a:t>4/22/18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6CBD-80D6-1445-A824-9DEF034D2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BB7E-863A-AA4A-816F-BEE330A5FEAB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6CBD-80D6-1445-A824-9DEF034D2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6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BB7E-863A-AA4A-816F-BEE330A5FEAB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6CBD-80D6-1445-A824-9DEF034D2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6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5BB7E-863A-AA4A-816F-BEE330A5FEAB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66CBD-80D6-1445-A824-9DEF034D2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Inference of Non-Violent Crime in Chicago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9711"/>
            <a:ext cx="9144000" cy="1655762"/>
          </a:xfrm>
        </p:spPr>
        <p:txBody>
          <a:bodyPr/>
          <a:lstStyle/>
          <a:p>
            <a:r>
              <a:rPr lang="en-US" dirty="0" smtClean="0"/>
              <a:t>Yuejun 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12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06" y="529390"/>
            <a:ext cx="9493246" cy="5844069"/>
          </a:xfrm>
        </p:spPr>
      </p:pic>
    </p:spTree>
    <p:extLst>
      <p:ext uri="{BB962C8B-B14F-4D97-AF65-F5344CB8AC3E}">
        <p14:creationId xmlns:p14="http://schemas.microsoft.com/office/powerpoint/2010/main" val="452687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10" y="430254"/>
            <a:ext cx="4974347" cy="29158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689" y="422016"/>
            <a:ext cx="4743298" cy="29560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11" y="3525251"/>
            <a:ext cx="5260113" cy="31709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418" y="3525251"/>
            <a:ext cx="4969569" cy="317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85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obvious pattern for AQI related to #crimes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565" y="1825625"/>
            <a:ext cx="6996869" cy="4351338"/>
          </a:xfrm>
        </p:spPr>
      </p:pic>
    </p:spTree>
    <p:extLst>
      <p:ext uri="{BB962C8B-B14F-4D97-AF65-F5344CB8AC3E}">
        <p14:creationId xmlns:p14="http://schemas.microsoft.com/office/powerpoint/2010/main" val="857001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Dependent variable is numeric (Number of non-violent crime): how 1 unit change in each predictor affect the number of change in dependent variable</a:t>
            </a:r>
          </a:p>
          <a:p>
            <a:endParaRPr lang="en-US" dirty="0" smtClean="0"/>
          </a:p>
          <a:p>
            <a:r>
              <a:rPr lang="en-US" dirty="0" smtClean="0"/>
              <a:t>Easy to interpret with few predictors</a:t>
            </a:r>
          </a:p>
          <a:p>
            <a:endParaRPr lang="en-US" dirty="0" smtClean="0"/>
          </a:p>
          <a:p>
            <a:r>
              <a:rPr lang="en-US" dirty="0" smtClean="0"/>
              <a:t>Not a classification problem</a:t>
            </a:r>
          </a:p>
          <a:p>
            <a:endParaRPr lang="en-US" dirty="0" smtClean="0"/>
          </a:p>
          <a:p>
            <a:r>
              <a:rPr lang="en-US" dirty="0" smtClean="0"/>
              <a:t>No overfitting/high dimensional problem (predictors are few)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5479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89" y="276726"/>
            <a:ext cx="8003216" cy="6258730"/>
          </a:xfrm>
        </p:spPr>
      </p:pic>
    </p:spTree>
    <p:extLst>
      <p:ext uri="{BB962C8B-B14F-4D97-AF65-F5344CB8AC3E}">
        <p14:creationId xmlns:p14="http://schemas.microsoft.com/office/powerpoint/2010/main" val="481498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289"/>
            <a:ext cx="10515600" cy="1325563"/>
          </a:xfrm>
        </p:spPr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5347"/>
            <a:ext cx="10515600" cy="504123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F test indicates the model could explain some of dependent variable</a:t>
            </a:r>
          </a:p>
          <a:p>
            <a:r>
              <a:rPr lang="en-US" dirty="0" smtClean="0"/>
              <a:t>Temperature is positively related to crime occurrence</a:t>
            </a:r>
          </a:p>
          <a:p>
            <a:endParaRPr lang="en-US" dirty="0" smtClean="0"/>
          </a:p>
          <a:p>
            <a:r>
              <a:rPr lang="en-US" dirty="0" smtClean="0"/>
              <a:t>Unemployment rate is not significant under my model, and the coefficient is negative: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Dataset is too small. We can’t tell an observable pattern each year.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Choice of data is not representable: 2008 financial crisis. Low crime in 2011 might due to some important factors other than unemployment rate.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Air quality is not related to crime. Graph statistics shows it already.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r>
              <a:rPr lang="en-US" dirty="0" smtClean="0"/>
              <a:t>Year 2009 is not significantly different from Year 2008, while 2010 and 2011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There might be other factors that explain the decrease in crime over years. (government help after financial crisis, more budget in Chicago PD, etc.)</a:t>
            </a:r>
          </a:p>
        </p:txBody>
      </p:sp>
    </p:spTree>
    <p:extLst>
      <p:ext uri="{BB962C8B-B14F-4D97-AF65-F5344CB8AC3E}">
        <p14:creationId xmlns:p14="http://schemas.microsoft.com/office/powerpoint/2010/main" val="2093455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560" y="1491916"/>
            <a:ext cx="8009714" cy="4907750"/>
          </a:xfrm>
        </p:spPr>
      </p:pic>
    </p:spTree>
    <p:extLst>
      <p:ext uri="{BB962C8B-B14F-4D97-AF65-F5344CB8AC3E}">
        <p14:creationId xmlns:p14="http://schemas.microsoft.com/office/powerpoint/2010/main" val="1209684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dataset -&gt; pattern in unemployment rate</a:t>
            </a:r>
          </a:p>
          <a:p>
            <a:r>
              <a:rPr lang="en-US" dirty="0" smtClean="0"/>
              <a:t>Daily data instead of monthly data -&gt; more accurate pattern on temperature data</a:t>
            </a:r>
          </a:p>
          <a:p>
            <a:r>
              <a:rPr lang="en-US" dirty="0" smtClean="0"/>
              <a:t>Incremental data on temperature -&gt; drastic change in temperature might lead to occurrence in non-violent crime</a:t>
            </a:r>
          </a:p>
          <a:p>
            <a:r>
              <a:rPr lang="en-US" dirty="0" smtClean="0"/>
              <a:t>Violent crime -&gt; Is there a difference in how temperature affects violent vs. non-violent crime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39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2347" y="208564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Questions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945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553326" cy="1325563"/>
          </a:xfrm>
        </p:spPr>
        <p:txBody>
          <a:bodyPr/>
          <a:lstStyle/>
          <a:p>
            <a:r>
              <a:rPr lang="en-US" dirty="0" smtClean="0"/>
              <a:t>Violent Crime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09737" cy="4351338"/>
          </a:xfrm>
        </p:spPr>
        <p:txBody>
          <a:bodyPr/>
          <a:lstStyle/>
          <a:p>
            <a:r>
              <a:rPr lang="en-US" dirty="0" smtClean="0"/>
              <a:t>Homicide</a:t>
            </a:r>
          </a:p>
          <a:p>
            <a:r>
              <a:rPr lang="en-US" dirty="0" smtClean="0"/>
              <a:t>Robbery</a:t>
            </a:r>
          </a:p>
          <a:p>
            <a:r>
              <a:rPr lang="en-US" dirty="0" smtClean="0"/>
              <a:t>Aggravated Assault</a:t>
            </a:r>
          </a:p>
          <a:p>
            <a:r>
              <a:rPr lang="en-US" dirty="0" smtClean="0"/>
              <a:t>Rape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17368" y="711959"/>
            <a:ext cx="506529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+mj-lt"/>
                <a:ea typeface="+mj-ea"/>
                <a:cs typeface="+mj-cs"/>
              </a:rPr>
              <a:t>Non-Violent Crime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17368" y="1825625"/>
            <a:ext cx="50652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/>
              <a:t>THEFT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NON-CRIMINAL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MOTOR VEHICLE THEFT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DECEPTIVE PRACTICE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BURGLARY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PUBLIC PEACE VIOLATION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INTERFERENCE WITH PUBLIC OFFICER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PUBLIC INDECENCY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INTIMIDATION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BATTERY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ASSAULT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OBSCENITY</a:t>
            </a:r>
          </a:p>
        </p:txBody>
      </p:sp>
    </p:spTree>
    <p:extLst>
      <p:ext uri="{BB962C8B-B14F-4D97-AF65-F5344CB8AC3E}">
        <p14:creationId xmlns:p14="http://schemas.microsoft.com/office/powerpoint/2010/main" val="374130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Hypothesis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Occurrence of non-violent is positively related to </a:t>
            </a:r>
            <a:r>
              <a:rPr lang="en-US" i="1" u="sng" dirty="0" smtClean="0"/>
              <a:t>temperature</a:t>
            </a:r>
          </a:p>
          <a:p>
            <a:endParaRPr lang="en-US" i="1" u="sng" dirty="0" smtClean="0"/>
          </a:p>
          <a:p>
            <a:r>
              <a:rPr lang="en-US" dirty="0" smtClean="0"/>
              <a:t>Occurrence of non-violent is positively related to </a:t>
            </a:r>
            <a:r>
              <a:rPr lang="en-US" i="1" u="sng" dirty="0" smtClean="0"/>
              <a:t>unemployment rate</a:t>
            </a:r>
          </a:p>
          <a:p>
            <a:endParaRPr lang="en-US" i="1" u="sng" dirty="0" smtClean="0"/>
          </a:p>
          <a:p>
            <a:r>
              <a:rPr lang="en-US" dirty="0" smtClean="0"/>
              <a:t>Occurrence of non-violent is positively related to </a:t>
            </a:r>
            <a:r>
              <a:rPr lang="en-US" i="1" u="sng" dirty="0" smtClean="0"/>
              <a:t>air quality index </a:t>
            </a:r>
            <a:r>
              <a:rPr lang="en-US" dirty="0" smtClean="0"/>
              <a:t>(Higher AQI indicates lower air quality)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2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374" y="878974"/>
            <a:ext cx="7226300" cy="4546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0632" y="252663"/>
            <a:ext cx="3272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Data</a:t>
            </a:r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240632" y="5608399"/>
            <a:ext cx="9414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Kaggle</a:t>
            </a:r>
            <a:r>
              <a:rPr lang="en-US" dirty="0" smtClean="0"/>
              <a:t>: Chicago Crimes 2008 </a:t>
            </a:r>
            <a:r>
              <a:rPr lang="mr-IN" dirty="0" smtClean="0"/>
              <a:t>–</a:t>
            </a:r>
            <a:r>
              <a:rPr lang="en-US" dirty="0" smtClean="0"/>
              <a:t> 2011</a:t>
            </a:r>
          </a:p>
          <a:p>
            <a:r>
              <a:rPr lang="en-US" dirty="0"/>
              <a:t>National Oceanic and Atmospheric </a:t>
            </a:r>
            <a:r>
              <a:rPr lang="en-US" dirty="0" smtClean="0"/>
              <a:t>Administration: Temperature data</a:t>
            </a:r>
          </a:p>
          <a:p>
            <a:r>
              <a:rPr lang="en-US" dirty="0" smtClean="0"/>
              <a:t>United States Environmental Protection Agency :AQI</a:t>
            </a:r>
          </a:p>
          <a:p>
            <a:r>
              <a:rPr lang="en-US" dirty="0" smtClean="0"/>
              <a:t>Illinois Department of Employment Security: Unemployment rate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99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</a:t>
            </a:r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8115300" cy="180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635504"/>
            <a:ext cx="9207543" cy="16570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199" y="3880130"/>
            <a:ext cx="2747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Covariance Table: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465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Pairwise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47" y="1443788"/>
            <a:ext cx="8405795" cy="5028795"/>
          </a:xfrm>
        </p:spPr>
      </p:pic>
    </p:spTree>
    <p:extLst>
      <p:ext uri="{BB962C8B-B14F-4D97-AF65-F5344CB8AC3E}">
        <p14:creationId xmlns:p14="http://schemas.microsoft.com/office/powerpoint/2010/main" val="1639764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Variables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832" y="1825624"/>
            <a:ext cx="7901711" cy="4714467"/>
          </a:xfrm>
        </p:spPr>
      </p:pic>
      <p:sp>
        <p:nvSpPr>
          <p:cNvPr id="5" name="TextBox 4"/>
          <p:cNvSpPr txBox="1"/>
          <p:nvPr/>
        </p:nvSpPr>
        <p:spPr>
          <a:xfrm>
            <a:off x="9480884" y="2346158"/>
            <a:ext cx="23942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emperature?</a:t>
            </a:r>
          </a:p>
          <a:p>
            <a:endParaRPr lang="en-US" sz="2800" dirty="0" smtClean="0"/>
          </a:p>
          <a:p>
            <a:r>
              <a:rPr lang="en-US" sz="2800" dirty="0"/>
              <a:t>Y</a:t>
            </a:r>
            <a:r>
              <a:rPr lang="en-US" sz="2800" dirty="0" smtClean="0"/>
              <a:t>ear?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1907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Number of non-violent crime decreases over years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369" y="1825624"/>
            <a:ext cx="7631958" cy="4636443"/>
          </a:xfrm>
        </p:spPr>
      </p:pic>
    </p:spTree>
    <p:extLst>
      <p:ext uri="{BB962C8B-B14F-4D97-AF65-F5344CB8AC3E}">
        <p14:creationId xmlns:p14="http://schemas.microsoft.com/office/powerpoint/2010/main" val="72942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non-violent crime has patterns with different temperature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37" y="1825625"/>
            <a:ext cx="6885525" cy="4351338"/>
          </a:xfrm>
        </p:spPr>
      </p:pic>
    </p:spTree>
    <p:extLst>
      <p:ext uri="{BB962C8B-B14F-4D97-AF65-F5344CB8AC3E}">
        <p14:creationId xmlns:p14="http://schemas.microsoft.com/office/powerpoint/2010/main" val="349629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378</Words>
  <Application>Microsoft Macintosh PowerPoint</Application>
  <PresentationFormat>Widescreen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Mangal</vt:lpstr>
      <vt:lpstr>Arial</vt:lpstr>
      <vt:lpstr>Office Theme</vt:lpstr>
      <vt:lpstr>Inference of Non-Violent Crime in Chicago</vt:lpstr>
      <vt:lpstr>Violent Crime</vt:lpstr>
      <vt:lpstr>Hypothesis</vt:lpstr>
      <vt:lpstr>PowerPoint Presentation</vt:lpstr>
      <vt:lpstr>Characteristics of dataset</vt:lpstr>
      <vt:lpstr>Pairwise </vt:lpstr>
      <vt:lpstr>Categorical Variables</vt:lpstr>
      <vt:lpstr>Number of non-violent crime decreases over years</vt:lpstr>
      <vt:lpstr>Number of non-violent crime has patterns with different temperature</vt:lpstr>
      <vt:lpstr>PowerPoint Presentation</vt:lpstr>
      <vt:lpstr>PowerPoint Presentation</vt:lpstr>
      <vt:lpstr>No obvious pattern for AQI related to #crimes</vt:lpstr>
      <vt:lpstr>Linear Regression Model</vt:lpstr>
      <vt:lpstr>PowerPoint Presentation</vt:lpstr>
      <vt:lpstr>Interpretation</vt:lpstr>
      <vt:lpstr>Diagnostic</vt:lpstr>
      <vt:lpstr>Improvement</vt:lpstr>
      <vt:lpstr>Questions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Yuejun</dc:creator>
  <cp:lastModifiedBy>Wu, Yuejun</cp:lastModifiedBy>
  <cp:revision>39</cp:revision>
  <dcterms:created xsi:type="dcterms:W3CDTF">2018-04-22T22:31:42Z</dcterms:created>
  <dcterms:modified xsi:type="dcterms:W3CDTF">2018-04-23T08:08:53Z</dcterms:modified>
</cp:coreProperties>
</file>