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73751"/>
            <a:ext cx="9603275" cy="1049235"/>
          </a:xfrm>
        </p:spPr>
        <p:txBody>
          <a:bodyPr/>
          <a:lstStyle/>
          <a:p>
            <a:r>
              <a:rPr lang="en-US" dirty="0" smtClean="0"/>
              <a:t>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If </a:t>
            </a:r>
            <a:r>
              <a:rPr lang="en-US" sz="2200" dirty="0"/>
              <a:t>people’s </a:t>
            </a:r>
            <a:r>
              <a:rPr lang="en-US" sz="2200" dirty="0" smtClean="0"/>
              <a:t>opinion and interest </a:t>
            </a:r>
            <a:r>
              <a:rPr lang="en-US" sz="2200" dirty="0"/>
              <a:t>towards </a:t>
            </a:r>
            <a:r>
              <a:rPr lang="en-US" sz="2200" dirty="0" smtClean="0"/>
              <a:t>LGBT/feminism </a:t>
            </a:r>
            <a:r>
              <a:rPr lang="en-US" sz="2200" dirty="0"/>
              <a:t>movies are divided by </a:t>
            </a:r>
            <a:r>
              <a:rPr lang="en-US" sz="2200" dirty="0" smtClean="0"/>
              <a:t>state.</a:t>
            </a:r>
          </a:p>
          <a:p>
            <a:r>
              <a:rPr lang="en-US" sz="2200" dirty="0"/>
              <a:t>I</a:t>
            </a:r>
            <a:r>
              <a:rPr lang="en-US" sz="2200" dirty="0" smtClean="0"/>
              <a:t>f </a:t>
            </a:r>
            <a:r>
              <a:rPr lang="en-US" sz="2200" dirty="0"/>
              <a:t>so, do their </a:t>
            </a:r>
            <a:r>
              <a:rPr lang="en-US" sz="2200" dirty="0" smtClean="0"/>
              <a:t>opinions/</a:t>
            </a:r>
            <a:r>
              <a:rPr lang="en-US" sz="2200" dirty="0" err="1" smtClean="0"/>
              <a:t>intersts</a:t>
            </a:r>
            <a:r>
              <a:rPr lang="en-US" sz="2200" dirty="0" smtClean="0"/>
              <a:t> </a:t>
            </a:r>
            <a:r>
              <a:rPr lang="en-US" sz="2200" dirty="0"/>
              <a:t>towards movies correspond to the Party they vote for</a:t>
            </a:r>
            <a:r>
              <a:rPr lang="en-US" sz="2200" dirty="0" smtClean="0"/>
              <a:t>. </a:t>
            </a:r>
          </a:p>
          <a:p>
            <a:pPr lvl="1"/>
            <a:r>
              <a:rPr lang="en-US" dirty="0"/>
              <a:t>I label states who vote for Republican party as conservative, and states vote for Democratic party as liberal based on their general stance on gay rights and abortion.</a:t>
            </a:r>
            <a:endParaRPr lang="en-US" dirty="0" smtClean="0"/>
          </a:p>
          <a:p>
            <a:pPr lvl="1"/>
            <a:r>
              <a:rPr lang="en-US" dirty="0" smtClean="0"/>
              <a:t>Whether people from conservative states tend to give lower ratings on movies about LGBT and feminism. </a:t>
            </a:r>
            <a:endParaRPr lang="en-US" dirty="0" smtClean="0"/>
          </a:p>
          <a:p>
            <a:pPr lvl="1"/>
            <a:r>
              <a:rPr lang="en-US" dirty="0"/>
              <a:t>Whether people from conservative states </a:t>
            </a:r>
            <a:r>
              <a:rPr lang="en-US" dirty="0" smtClean="0"/>
              <a:t>are less interested in movies </a:t>
            </a:r>
            <a:r>
              <a:rPr lang="en-US" dirty="0"/>
              <a:t>about LGBT and feminism.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Gallery</vt:lpstr>
      <vt:lpstr>project TOPIC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Wu, Yuejun</dc:creator>
  <cp:lastModifiedBy>Wu, Yuejun</cp:lastModifiedBy>
  <cp:revision>3</cp:revision>
  <dcterms:created xsi:type="dcterms:W3CDTF">2018-12-17T07:11:19Z</dcterms:created>
  <dcterms:modified xsi:type="dcterms:W3CDTF">2018-12-17T07:12:38Z</dcterms:modified>
</cp:coreProperties>
</file>