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7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lang="en-IN" sz="3200" b="1" i="1" spc="-5" dirty="0" smtClean="0">
                <a:latin typeface="Calibri"/>
                <a:cs typeface="Calibri"/>
              </a:rPr>
              <a:t>Hyderabad</a:t>
            </a:r>
            <a:r>
              <a:rPr sz="3200" b="1" i="1" spc="-25" dirty="0" smtClean="0">
                <a:latin typeface="Calibri"/>
                <a:cs typeface="Calibri"/>
              </a:rPr>
              <a:t>,  </a:t>
            </a:r>
            <a:endParaRPr lang="en-IN" sz="3200" b="1" i="1" spc="-5" dirty="0">
              <a:latin typeface="Calibri"/>
              <a:cs typeface="Calibri"/>
            </a:endParaRPr>
          </a:p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lang="en-IN" sz="3200" b="1" i="1" spc="-5" dirty="0" smtClean="0">
                <a:latin typeface="Calibri"/>
                <a:cs typeface="Calibri"/>
              </a:rPr>
              <a:t>	India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813" y="4640326"/>
            <a:ext cx="45566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 algn="ctr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 err="1" smtClean="0">
                <a:latin typeface="Calibri"/>
                <a:cs typeface="Calibri"/>
              </a:rPr>
              <a:t>Jagadeeshwar</a:t>
            </a:r>
            <a:r>
              <a:rPr lang="en-IN" sz="2400" spc="-5" dirty="0" smtClean="0">
                <a:latin typeface="Calibri"/>
                <a:cs typeface="Calibri"/>
              </a:rPr>
              <a:t> </a:t>
            </a:r>
            <a:r>
              <a:rPr lang="en-IN" sz="2400" spc="-5" dirty="0" err="1" smtClean="0">
                <a:latin typeface="Calibri"/>
                <a:cs typeface="Calibri"/>
              </a:rPr>
              <a:t>Sayaboina</a:t>
            </a:r>
            <a:r>
              <a:rPr sz="2400" spc="-5" dirty="0" smtClean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January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IN" sz="2400" spc="-10" dirty="0" smtClean="0">
                <a:latin typeface="Calibri"/>
                <a:cs typeface="Calibri"/>
              </a:rPr>
              <a:t>Hyderabad</a:t>
            </a:r>
            <a:r>
              <a:rPr sz="2400" spc="-35" dirty="0" smtClean="0">
                <a:latin typeface="Calibri"/>
                <a:cs typeface="Calibri"/>
              </a:rPr>
              <a:t>,  </a:t>
            </a:r>
            <a:r>
              <a:rPr lang="en-IN" sz="2400" spc="-10" dirty="0" smtClean="0">
                <a:latin typeface="Calibri"/>
                <a:cs typeface="Calibri"/>
              </a:rPr>
              <a:t>India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IN" sz="2400" spc="-10" dirty="0" smtClean="0">
                <a:latin typeface="Calibri"/>
                <a:cs typeface="Calibri"/>
              </a:rPr>
              <a:t>Hyderabad</a:t>
            </a:r>
            <a:r>
              <a:rPr sz="2400" spc="-35" dirty="0" smtClean="0">
                <a:latin typeface="Calibri"/>
                <a:cs typeface="Calibri"/>
              </a:rPr>
              <a:t>, </a:t>
            </a:r>
            <a:r>
              <a:rPr lang="en-IN" sz="2400" spc="-10" dirty="0" smtClean="0">
                <a:latin typeface="Calibri"/>
                <a:cs typeface="Calibri"/>
              </a:rPr>
              <a:t>India</a:t>
            </a:r>
            <a:r>
              <a:rPr sz="2400" spc="-10" dirty="0" smtClean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4807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IN" sz="2400" spc="-15" dirty="0" smtClean="0">
                <a:latin typeface="Calibri"/>
                <a:cs typeface="Calibri"/>
              </a:rPr>
              <a:t>Hyderabad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</a:t>
            </a:r>
            <a:r>
              <a:rPr sz="2400" spc="-10" dirty="0" smtClean="0">
                <a:latin typeface="Calibri"/>
                <a:cs typeface="Calibri"/>
              </a:rPr>
              <a:t>(</a:t>
            </a:r>
            <a:r>
              <a:rPr lang="en-IN" sz="2400" dirty="0" smtClean="0">
                <a:hlinkClick r:id="rId2"/>
              </a:rPr>
              <a:t>https://en.wikipedia.org/wiki/Category:Neighbourhoods_in_Hyderabad,_India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  <p:pic>
        <p:nvPicPr>
          <p:cNvPr id="1026" name="Picture 2" descr="C:\Users\jash\Downloads\cl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48" y="1371600"/>
            <a:ext cx="5995064" cy="47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13029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IN" sz="2400" dirty="0" smtClean="0">
                <a:latin typeface="Calibri"/>
                <a:cs typeface="Calibri"/>
              </a:rPr>
              <a:t>2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dirty="0">
                <a:latin typeface="Calibri"/>
                <a:cs typeface="Calibri"/>
              </a:rPr>
              <a:t>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 smtClean="0">
                <a:latin typeface="Calibri"/>
                <a:cs typeface="Calibri"/>
              </a:rPr>
              <a:t>no 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 smtClean="0">
                <a:latin typeface="Calibri"/>
                <a:cs typeface="Calibri"/>
              </a:rPr>
              <a:t>1</a:t>
            </a:r>
            <a:r>
              <a:rPr lang="en-IN" sz="2400" dirty="0" smtClean="0">
                <a:latin typeface="Calibri"/>
                <a:cs typeface="Calibri"/>
              </a:rPr>
              <a:t> and cluster 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402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Windows User</cp:lastModifiedBy>
  <cp:revision>1</cp:revision>
  <dcterms:created xsi:type="dcterms:W3CDTF">2020-03-31T11:44:54Z</dcterms:created>
  <dcterms:modified xsi:type="dcterms:W3CDTF">2020-03-31T14:49:28Z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2020-03-31T00:00:00Z</vt:filetime>
  </property>
</Properties>
</file>