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33" r:id="rId7"/>
    <p:sldId id="545" r:id="rId8"/>
    <p:sldId id="546" r:id="rId9"/>
    <p:sldId id="547" r:id="rId10"/>
    <p:sldId id="548" r:id="rId11"/>
    <p:sldId id="549" r:id="rId12"/>
    <p:sldId id="543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PARSER USING TKINTER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158" y="5212827"/>
            <a:ext cx="4316963" cy="758952"/>
          </a:xfrm>
        </p:spPr>
        <p:txBody>
          <a:bodyPr/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ROOPAL SOOD (RA2011026010103)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SAYAK DAS (RA2011026010101)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200" y="1725604"/>
            <a:ext cx="4718304" cy="1069848"/>
          </a:xfrm>
        </p:spPr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61" y="72237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72D5C-A871-4DA9-C4DE-E264DC38CF21}"/>
              </a:ext>
            </a:extLst>
          </p:cNvPr>
          <p:cNvSpPr txBox="1"/>
          <p:nvPr/>
        </p:nvSpPr>
        <p:spPr>
          <a:xfrm>
            <a:off x="1306287" y="1843950"/>
            <a:ext cx="8878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Syntax Analysis project involved implementing a CLR parser for a compiler design course. The project was aimed at constructing a parser for a simple programming language that could recognize and parse input programs into a valid parse tree. The parser was implemented using the CLR parsing algorithm, which is a bottom-up parsing technique. The project involved creating a grammar for the language, constructing the parsing table, and implementing the parsing algorithm. The resulting parser was able to successfully parse a variety of sample programs and was evaluated based on its accuracy and efficiency. Overall, the project provided valuable experience in implementing a fundamental component of a compiler and applying parsing algorithms in a real-world context.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006081"/>
            <a:ext cx="7735824" cy="7832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429000"/>
            <a:ext cx="7735824" cy="2174592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design is an important aspect of computer science that deals with the development of programs that can translate high-level programming languages into machine code. The process of compilation involves several stages, one of which is syntax analysis. Syntax analysis, also known as parsing, is the process of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syntax or structure of a program written in a programming language. A CLR parser is a program that performs this task by taking the source code as input and generating first and follow, CLR items and CLR table as output.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9AE7B-1FE0-8039-6430-C8A0205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5A678-CFD4-0965-0753-0789F82EE914}"/>
              </a:ext>
            </a:extLst>
          </p:cNvPr>
          <p:cNvSpPr txBox="1"/>
          <p:nvPr/>
        </p:nvSpPr>
        <p:spPr>
          <a:xfrm>
            <a:off x="1017037" y="942392"/>
            <a:ext cx="10123714" cy="498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the syntax analysis project using CLR parser for compiler design is to implement a bottom-up parsing algorithm that can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syntactic structure of a given input program and generate a parse tree if the program is syntactically correct. The project aims to achieve the following objectives: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concepts of formal grammars, parsing, and the different types of parsers used in compiler design.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learn about the CLR parsing algorithm and how it can be implemented to construct a parse tree for a given input program.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CLR parser that can handle a wide range of context-free grammars and generate an error message if the input program is syntactically incorrect.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test the CLR parser on a set of sample input programs and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its performance in terms of accuracy and efficiency.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compare the performance of the CLR parser with other parsing algorithms and evaluate its suitability for use in practical compiler design projects.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0A14C-7FC8-1DD0-5600-8AC3BD1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9AA67-C304-FD33-B401-96BF0C5DDE1C}"/>
              </a:ext>
            </a:extLst>
          </p:cNvPr>
          <p:cNvSpPr txBox="1"/>
          <p:nvPr/>
        </p:nvSpPr>
        <p:spPr>
          <a:xfrm>
            <a:off x="1026367" y="933061"/>
            <a:ext cx="550506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grammar 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 is a grammar with starting symbol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S,then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G’ (augmented grammar for G) is a grammar with a new starting symbol S‘ and productions  S-&gt; .S‘ . The purpose of this new starting production is to indicate the parser when it should stop parsing. The ‘ . ‘ before S indicates the left side of ‘ . ‘  has been read by a compiler and the right side of ‘ . ‘ is yet to be read by a compiler.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127C191-A613-17E9-2E58-996CA537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03" y="1521723"/>
            <a:ext cx="5090630" cy="40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4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FF7B6-E76D-7594-E1B0-82A80A9B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D8854-85CF-DDCD-02EC-67ACBB9AA715}"/>
              </a:ext>
            </a:extLst>
          </p:cNvPr>
          <p:cNvSpPr txBox="1"/>
          <p:nvPr/>
        </p:nvSpPr>
        <p:spPr>
          <a:xfrm>
            <a:off x="970384" y="722376"/>
            <a:ext cx="70259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and Follow:</a:t>
            </a:r>
          </a:p>
          <a:p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, table&#10;&#10;Description automatically generated">
            <a:extLst>
              <a:ext uri="{FF2B5EF4-FFF2-40B4-BE49-F238E27FC236}">
                <a16:creationId xmlns:a16="http://schemas.microsoft.com/office/drawing/2014/main" id="{DA1578B5-1B2A-A2BA-4EA7-F34E6234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39" y="1390651"/>
            <a:ext cx="6406896" cy="46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8CCCB-3D09-8C94-AEB8-A842A8B6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41199-EDDD-7416-3337-449ECCC7B8C5}"/>
              </a:ext>
            </a:extLst>
          </p:cNvPr>
          <p:cNvSpPr txBox="1"/>
          <p:nvPr/>
        </p:nvSpPr>
        <p:spPr>
          <a:xfrm>
            <a:off x="1156996" y="877078"/>
            <a:ext cx="4105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CLR(1) ITEMS: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70D563C-EB72-E9D1-3334-595EA3C3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4" y="1586204"/>
            <a:ext cx="4771069" cy="3727549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A4782D7-9229-7D31-77D3-257D225D1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61" y="1586204"/>
            <a:ext cx="4769917" cy="37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0722-739D-B501-E0B0-90F163D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2ED8B-EA8C-CD11-924F-BC9B6B164273}"/>
              </a:ext>
            </a:extLst>
          </p:cNvPr>
          <p:cNvSpPr txBox="1"/>
          <p:nvPr/>
        </p:nvSpPr>
        <p:spPr>
          <a:xfrm>
            <a:off x="1119673" y="722376"/>
            <a:ext cx="33683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CLR(1) TABLE:</a:t>
            </a: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C6B54D3D-2ABF-909C-1894-36D09762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68" y="1353318"/>
            <a:ext cx="6307377" cy="47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8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093976"/>
            <a:ext cx="7735824" cy="727228"/>
          </a:xfrm>
        </p:spPr>
        <p:txBody>
          <a:bodyPr/>
          <a:lstStyle/>
          <a:p>
            <a:r>
              <a:rPr lang="en-US" sz="3500" dirty="0">
                <a:ln w="28575">
                  <a:noFill/>
                  <a:prstDash val="solid"/>
                </a:ln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429000"/>
            <a:ext cx="7735824" cy="226267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CLR parser is a powerful tool for compiler design that is able to parse complex grammars and generate a parse tree. The syntax analysis project for CLR parser implementation involves several steps such as lexical analysis, tokenization, and syntax analysis. Overall, the CLR parser provides a robust and efficient solution for syntax analysis in compiler design. It is widely used in industry and academia for the implementation of compilers and interpreters for various programming languages.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21</TotalTime>
  <Words>623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CLR PARSER USING TKINTER</vt:lpstr>
      <vt:lpstr>ABSTRACT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 PARSER USING TKINTER</dc:title>
  <dc:creator>Sayak Das</dc:creator>
  <cp:lastModifiedBy>Sayak Das</cp:lastModifiedBy>
  <cp:revision>1</cp:revision>
  <dcterms:created xsi:type="dcterms:W3CDTF">2023-05-09T20:04:16Z</dcterms:created>
  <dcterms:modified xsi:type="dcterms:W3CDTF">2023-05-09T20:26:12Z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