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Web Development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N R DAS\Desktop\unnamed.jpg"/>
          <p:cNvPicPr>
            <a:picLocks noChangeAspect="1" noChangeArrowheads="1"/>
          </p:cNvPicPr>
          <p:nvPr/>
        </p:nvPicPr>
        <p:blipFill>
          <a:blip r:embed="rId2"/>
          <a:srcRect b="8889"/>
          <a:stretch>
            <a:fillRect/>
          </a:stretch>
        </p:blipFill>
        <p:spPr bwMode="auto">
          <a:xfrm>
            <a:off x="152400" y="838200"/>
            <a:ext cx="86867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Development Involves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N R DAS\Desktop\091318_0717_WhatisBacke1.png"/>
          <p:cNvPicPr>
            <a:picLocks noChangeAspect="1" noChangeArrowheads="1"/>
          </p:cNvPicPr>
          <p:nvPr/>
        </p:nvPicPr>
        <p:blipFill>
          <a:blip r:embed="rId2"/>
          <a:srcRect r="-4433" b="10297"/>
          <a:stretch>
            <a:fillRect/>
          </a:stretch>
        </p:blipFill>
        <p:spPr bwMode="auto">
          <a:xfrm>
            <a:off x="457200" y="2209800"/>
            <a:ext cx="82296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N R DAS\Desktop\web-application-architecture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</TotalTime>
  <Words>6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Georgia</vt:lpstr>
      <vt:lpstr>Trebuchet MS</vt:lpstr>
      <vt:lpstr>Wingdings 2</vt:lpstr>
      <vt:lpstr>Urban</vt:lpstr>
      <vt:lpstr>Backend Web Development</vt:lpstr>
      <vt:lpstr>PowerPoint Presentation</vt:lpstr>
      <vt:lpstr>Backend Development Involves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Web Development</dc:title>
  <dc:creator>NRDAS</dc:creator>
  <cp:lastModifiedBy>Sayak</cp:lastModifiedBy>
  <cp:revision>4</cp:revision>
  <dcterms:created xsi:type="dcterms:W3CDTF">2006-08-16T00:00:00Z</dcterms:created>
  <dcterms:modified xsi:type="dcterms:W3CDTF">2023-04-06T09:42:47Z</dcterms:modified>
</cp:coreProperties>
</file>