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Lack of understanding about investment options and how they work.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No consolidated, crowd-sourced, privacy first, easy to use one-stop-shop for individuals looking to get into investments and financial planning.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Web app that allows users to enter their financial details anonymously and get suggestions on the best investment options.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P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rototypes.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Number of contributors.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Number of users.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Design &amp; Prototypes [Adobe XD]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Development [Vue js based client app &amp; Node js backend]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Deployment [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DigitalOcean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Droplet]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Contributors / Community [GitHub]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Crowd-sourced open data on financial investment options.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Privacy-first approach to handling user data.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Open Source web application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Consolidated, Simple and Easy interface.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Everyday folks around the world, who face challenges in deriving the most value out of their hard-earned money, due to lack of understanding of various financial options.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GitHub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Social Media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Blogs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Word of mouth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6889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Designers [To help simplify the UI and improve UX]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Developers [Preferably proficient with Vue js and Node js]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Community members [Add, update and maintain financial options data]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GitHub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Social Media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Blogs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Word of mouth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87175" y="0"/>
            <a:ext cx="29472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Help Me Invest!</a:t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