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acifico"/>
      <p:regular r:id="rId21"/>
    </p:embeddedFont>
    <p:embeddedFont>
      <p:font typeface="Open Sans ExtraBold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penSansExtraBold-bold.fntdata"/><Relationship Id="rId10" Type="http://schemas.openxmlformats.org/officeDocument/2006/relationships/slide" Target="slides/slide5.xml"/><Relationship Id="rId21" Type="http://schemas.openxmlformats.org/officeDocument/2006/relationships/font" Target="fonts/Pacific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2149ec3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2149ec3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c2149ec3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c2149ec3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c2149ec3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c2149ec3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ab3d607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ab3d607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ab3d607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ab3d607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b3d6078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ab3d6078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2149ec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2149ec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2149ec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2149ec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2149ec3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2149ec3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2149ec3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2149ec3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2149ec3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2149ec3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c2149ec3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c2149ec3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2149ec3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c2149ec3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c2149ec3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c2149ec3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notion.so/Welcome-to-Local-Hack-Day-BUILD-e4fb1d6c938b48c29d84e2f849018bc7" TargetMode="External"/><Relationship Id="rId4" Type="http://schemas.openxmlformats.org/officeDocument/2006/relationships/hyperlink" Target="https://github.com/devcpun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Distributed_version_control" TargetMode="External"/><Relationship Id="rId4" Type="http://schemas.openxmlformats.org/officeDocument/2006/relationships/hyperlink" Target="https://en.wikipedia.org/wiki/Distributed_version_contro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854300" y="2316500"/>
            <a:ext cx="3320700" cy="9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66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101</a:t>
            </a:r>
            <a:endParaRPr sz="9600">
              <a:solidFill>
                <a:srgbClr val="660000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901" y="1667200"/>
            <a:ext cx="3772651" cy="15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about Branches and Merges?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An independent line of development under a repository.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Usually, the main branch in a project is called a master.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 repository can contain multiple branches.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Combining the changes from two branches into one is called a merge.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what does a branch look like?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571" y="1244550"/>
            <a:ext cx="600685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how do I get started in 6 steps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283250"/>
            <a:ext cx="8520600" cy="32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Install git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Initialize a new repo: git init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files to it: git add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Commit those files (or </a:t>
            </a:r>
            <a:r>
              <a:rPr lang="en-GB"/>
              <a:t>their</a:t>
            </a:r>
            <a:r>
              <a:rPr lang="en-GB"/>
              <a:t> changes): git commit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Push changes to your remote repository: git push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a new merge request / pull request.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3104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to move to GitHub!!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700" y="837175"/>
            <a:ext cx="1846050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Helpful Links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MLH </a:t>
            </a:r>
            <a:r>
              <a:rPr lang="en-GB">
                <a:solidFill>
                  <a:schemeClr val="dk1"/>
                </a:solidFill>
              </a:rPr>
              <a:t>Hack Day Resources: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https://www.notion.so/Welcome-to-Local-Hack-Day-BUILD-e4fb1d6c938b48c29d84e2f849018bc7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chemeClr val="dk1"/>
                </a:solidFill>
              </a:rPr>
              <a:t>Facebook Developer Circle Pune GitHub Org: </a:t>
            </a:r>
            <a:br>
              <a:rPr lang="en-GB">
                <a:solidFill>
                  <a:schemeClr val="dk1"/>
                </a:solidFill>
              </a:rPr>
            </a:br>
            <a:r>
              <a:rPr lang="en-GB" u="sng">
                <a:solidFill>
                  <a:schemeClr val="hlink"/>
                </a:solidFill>
                <a:hlinkClick r:id="rId4"/>
              </a:rPr>
              <a:t>https://github.com/devcpune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acifico"/>
                <a:ea typeface="Pacifico"/>
                <a:cs typeface="Pacifico"/>
                <a:sym typeface="Pacifico"/>
              </a:rPr>
              <a:t>That’s all folks!!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125" y="646425"/>
            <a:ext cx="1535750" cy="21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/>
        </p:nvSpPr>
        <p:spPr>
          <a:xfrm>
            <a:off x="0" y="4646150"/>
            <a:ext cx="9144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https://sayak.in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Git?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Free and Open Source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Distributed Version Control System (DVCS)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Created by Linus Torvalds in 2005 to aid in Linux Kernel Development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tool for collaborative development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DV.. What!!??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-GB">
                <a:solidFill>
                  <a:schemeClr val="dk1"/>
                </a:solidFill>
              </a:rPr>
              <a:t>“In software development, distributed version control is a form of version control in which the complete codebase, including its full history, is mirrored on every developer's computer.”</a:t>
            </a:r>
            <a:r>
              <a:rPr i="1" lang="en-GB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-- </a:t>
            </a:r>
            <a:r>
              <a:rPr i="1" lang="en-GB" u="sng">
                <a:solidFill>
                  <a:schemeClr val="hlink"/>
                </a:solidFill>
                <a:hlinkClick r:id="rId4"/>
              </a:rPr>
              <a:t>Wikipedia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how does it work?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Easy.. it stalks your code!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Records what your files look like at any given point of time.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Whenever you ask, it takes a snapshot of your files.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Let’s you go back to visit any snapshot.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Commits?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Act of taking a snapshot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Any repository is essentially a group of commits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what about Repositories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collection of all the files and the history of all those files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Lovingly also called a ‘Repo’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live on a local system or on a remote server. (GitHub, GitLab, etc.)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Allows cloning!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Wait.. Cloning o_o ??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act of copying a repository from a remote server is called Cloning.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Teams collaborate by cloning a repository from a remote server.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Essentially such a system allows you to pull / push changes.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what’s pulling and pushing?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Pulling is the process of downloading commits that don’t exist o</a:t>
            </a:r>
            <a:r>
              <a:rPr lang="en-GB"/>
              <a:t>n your machine from a remote server.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Pushing is the process of uploading your changes (commits) to the remote repository.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about a HEAD?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Simple: It’s a reference to the most recent commit in the repository.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