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89" r:id="rId3"/>
    <p:sldMasterId id="2147483736" r:id="rId4"/>
  </p:sldMasterIdLst>
  <p:notesMasterIdLst>
    <p:notesMasterId r:id="rId6"/>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x="12192000" cy="6858000"/>
  <p:notesSz cx="6858000" cy="9144000"/>
  <p:embeddedFontLst>
    <p:embeddedFont>
      <p:font typeface="Red Hat Text Medium" charset="0"/>
      <p:regular r:id="rId48"/>
      <p:bold r:id="rId49"/>
      <p:italic r:id="rId50"/>
      <p:boldItalic r:id="rId51"/>
    </p:embeddedFont>
    <p:embeddedFont>
      <p:font typeface="Red Hat Display Medium" charset="0"/>
      <p:regular r:id="rId52"/>
      <p:bold r:id="rId53"/>
      <p:italic r:id="rId54"/>
      <p:boldItalic r:id="rId55"/>
    </p:embeddedFont>
    <p:embeddedFont>
      <p:font typeface="Red Hat Display" charset="0"/>
      <p:regular r:id="rId56"/>
      <p:bold r:id="rId57"/>
      <p:italic r:id="rId58"/>
      <p:boldItalic r:id="rId59"/>
    </p:embeddedFont>
    <p:embeddedFont>
      <p:font typeface="Red Hat Text" charset="0"/>
      <p:regular r:id="rId60"/>
      <p:bold r:id="rId61"/>
      <p:italic r:id="rId62"/>
      <p:boldItalic r:id="rId63"/>
    </p:embeddedFont>
    <p:embeddedFont>
      <p:font typeface="Open Sans"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false">
  <p:normalViewPr>
    <p:restoredLeft sz="15620"/>
    <p:restoredTop sz="94660"/>
  </p:normalViewPr>
  <p:slideViewPr>
    <p:cSldViewPr snapToGrid="0">
      <p:cViewPr varScale="1">
        <p:scale>
          <a:sx n="100" d="100"/>
          <a:sy n="100" d="100"/>
        </p:scale>
        <p:origin x="0" y="0"/>
      </p:cViewPr>
      <p:guideLst>
        <p:guide orient="horz" pos="2160"/>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7" Type="http://schemas.openxmlformats.org/officeDocument/2006/relationships/font" Target="fonts/font20.fntdata"/><Relationship Id="rId66" Type="http://schemas.openxmlformats.org/officeDocument/2006/relationships/font" Target="fonts/font19.fntdata"/><Relationship Id="rId65" Type="http://schemas.openxmlformats.org/officeDocument/2006/relationships/font" Target="fonts/font18.fntdata"/><Relationship Id="rId64" Type="http://schemas.openxmlformats.org/officeDocument/2006/relationships/font" Target="fonts/font17.fntdata"/><Relationship Id="rId63" Type="http://schemas.openxmlformats.org/officeDocument/2006/relationships/font" Target="fonts/font16.fntdata"/><Relationship Id="rId62" Type="http://schemas.openxmlformats.org/officeDocument/2006/relationships/font" Target="fonts/font15.fntdata"/><Relationship Id="rId61" Type="http://schemas.openxmlformats.org/officeDocument/2006/relationships/font" Target="fonts/font14.fntdata"/><Relationship Id="rId60" Type="http://schemas.openxmlformats.org/officeDocument/2006/relationships/font" Target="fonts/font13.fntdata"/><Relationship Id="rId6" Type="http://schemas.openxmlformats.org/officeDocument/2006/relationships/notesMaster" Target="notesMasters/notesMaster1.xml"/><Relationship Id="rId59" Type="http://schemas.openxmlformats.org/officeDocument/2006/relationships/font" Target="fonts/font12.fntdata"/><Relationship Id="rId58" Type="http://schemas.openxmlformats.org/officeDocument/2006/relationships/font" Target="fonts/font11.fntdata"/><Relationship Id="rId57" Type="http://schemas.openxmlformats.org/officeDocument/2006/relationships/font" Target="fonts/font10.fntdata"/><Relationship Id="rId56" Type="http://schemas.openxmlformats.org/officeDocument/2006/relationships/font" Target="fonts/font9.fntdata"/><Relationship Id="rId55" Type="http://schemas.openxmlformats.org/officeDocument/2006/relationships/font" Target="fonts/font8.fntdata"/><Relationship Id="rId54" Type="http://schemas.openxmlformats.org/officeDocument/2006/relationships/font" Target="fonts/font7.fntdata"/><Relationship Id="rId53" Type="http://schemas.openxmlformats.org/officeDocument/2006/relationships/font" Target="fonts/font6.fntdata"/><Relationship Id="rId52" Type="http://schemas.openxmlformats.org/officeDocument/2006/relationships/font" Target="fonts/font5.fntdata"/><Relationship Id="rId51" Type="http://schemas.openxmlformats.org/officeDocument/2006/relationships/font" Target="fonts/font4.fntdata"/><Relationship Id="rId50" Type="http://schemas.openxmlformats.org/officeDocument/2006/relationships/font" Target="fonts/font3.fntdata"/><Relationship Id="rId5" Type="http://schemas.openxmlformats.org/officeDocument/2006/relationships/slide" Target="slides/slide1.xml"/><Relationship Id="rId49" Type="http://schemas.openxmlformats.org/officeDocument/2006/relationships/font" Target="fonts/font2.fntdata"/><Relationship Id="rId48" Type="http://schemas.openxmlformats.org/officeDocument/2006/relationships/font" Target="fonts/font1.fntdata"/><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false">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true"/>
          <p:nvPr>
            <p:ph type="body" idx="1"/>
          </p:nvPr>
        </p:nvSpPr>
        <p:spPr>
          <a:xfrm>
            <a:off x="685800" y="4343400"/>
            <a:ext cx="5486400" cy="4114800"/>
          </a:xfrm>
          <a:prstGeom prst="rect">
            <a:avLst/>
          </a:prstGeom>
          <a:noFill/>
          <a:ln>
            <a:noFill/>
          </a:ln>
        </p:spPr>
        <p:txBody>
          <a:bodyPr spcFirstLastPara="1" wrap="square" lIns="91425" tIns="91425" rIns="91425" bIns="91425" anchor="t" anchorCtr="false">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nv2jbFQdE9s&amp;feature=youtu.be"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1" name="Shape 2121"/>
        <p:cNvGrpSpPr/>
        <p:nvPr/>
      </p:nvGrpSpPr>
      <p:grpSpPr>
        <a:xfrm>
          <a:off x="0" y="0"/>
          <a:ext cx="0" cy="0"/>
          <a:chOff x="0" y="0"/>
          <a:chExt cx="0" cy="0"/>
        </a:xfrm>
      </p:grpSpPr>
      <p:sp>
        <p:nvSpPr>
          <p:cNvPr id="2122" name="Google Shape;2122;g88e4595dbf_0_0: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123" name="Google Shape;2123;g88e4595dbf_0_0: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0"/>
              </a:spcAft>
              <a:buNone/>
            </a:pPr>
            <a:r>
              <a:rPr lang="en-GB" sz="1000" i="1">
                <a:solidFill>
                  <a:schemeClr val="dk1"/>
                </a:solidFill>
                <a:latin typeface="Open Sans" panose="020B0606030504020204"/>
                <a:ea typeface="Open Sans" panose="020B0606030504020204"/>
                <a:cs typeface="Open Sans" panose="020B0606030504020204"/>
                <a:sym typeface="Open Sans" panose="020B0606030504020204"/>
              </a:rPr>
              <a:t>This slide aids speaker awareness; it is not meant to be displayed during the presentation.</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1000"/>
              </a:spcBef>
              <a:spcAft>
                <a:spcPts val="1000"/>
              </a:spcAft>
              <a:buNone/>
            </a:pPr>
            <a:r>
              <a:rPr lang="en-GB" sz="1000">
                <a:solidFill>
                  <a:schemeClr val="dk1"/>
                </a:solidFill>
                <a:latin typeface="Open Sans" panose="020B0606030504020204"/>
                <a:ea typeface="Open Sans" panose="020B0606030504020204"/>
                <a:cs typeface="Open Sans" panose="020B0606030504020204"/>
                <a:sym typeface="Open Sans" panose="020B0606030504020204"/>
              </a:rPr>
              <a:t>Watch CoP member Sayak Sarkar deliver this presentation:</a:t>
            </a:r>
            <a:br>
              <a:rPr lang="en-GB" sz="1000">
                <a:solidFill>
                  <a:schemeClr val="dk1"/>
                </a:solidFill>
                <a:latin typeface="Open Sans" panose="020B0606030504020204"/>
                <a:ea typeface="Open Sans" panose="020B0606030504020204"/>
                <a:cs typeface="Open Sans" panose="020B0606030504020204"/>
                <a:sym typeface="Open Sans" panose="020B0606030504020204"/>
              </a:rPr>
            </a:br>
            <a:r>
              <a:rPr lang="en-GB" sz="1000" u="sng">
                <a:solidFill>
                  <a:schemeClr val="hlink"/>
                </a:solidFill>
                <a:latin typeface="Open Sans" panose="020B0606030504020204"/>
                <a:ea typeface="Open Sans" panose="020B0606030504020204"/>
                <a:cs typeface="Open Sans" panose="020B0606030504020204"/>
                <a:sym typeface="Open Sans" panose="020B0606030504020204"/>
                <a:hlinkClick r:id="rId3"/>
              </a:rPr>
              <a:t>https://www.youtube.com/watch?v=nv2jbFQdE9s&amp;feature=youtu.be</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6" name="Shape 2206"/>
        <p:cNvGrpSpPr/>
        <p:nvPr/>
      </p:nvGrpSpPr>
      <p:grpSpPr>
        <a:xfrm>
          <a:off x="0" y="0"/>
          <a:ext cx="0" cy="0"/>
          <a:chOff x="0" y="0"/>
          <a:chExt cx="0" cy="0"/>
        </a:xfrm>
      </p:grpSpPr>
      <p:sp>
        <p:nvSpPr>
          <p:cNvPr id="2207" name="Google Shape;2207;g8abbe9fc59_4_0: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208" name="Google Shape;2208;g8abbe9fc59_4_0: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How can you...</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SzPts val="1000"/>
              <a:buFont typeface="Open Sans" panose="020B0606030504020204"/>
              <a:buChar char="●"/>
            </a:pPr>
            <a:r>
              <a:rPr lang="en-GB" sz="1000" b="1">
                <a:latin typeface="Open Sans" panose="020B0606030504020204"/>
                <a:ea typeface="Open Sans" panose="020B0606030504020204"/>
                <a:cs typeface="Open Sans" panose="020B0606030504020204"/>
                <a:sym typeface="Open Sans" panose="020B0606030504020204"/>
              </a:rPr>
              <a:t>expand</a:t>
            </a:r>
            <a:r>
              <a:rPr lang="en-GB" sz="1000">
                <a:latin typeface="Open Sans" panose="020B0606030504020204"/>
                <a:ea typeface="Open Sans" panose="020B0606030504020204"/>
                <a:cs typeface="Open Sans" panose="020B0606030504020204"/>
                <a:sym typeface="Open Sans" panose="020B0606030504020204"/>
              </a:rPr>
              <a:t> the project—add contributors and increase participation in the project?</a:t>
            </a:r>
            <a:endParaRPr sz="1000">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SzPts val="1000"/>
              <a:buFont typeface="Open Sans" panose="020B0606030504020204"/>
              <a:buChar char="●"/>
            </a:pPr>
            <a:r>
              <a:rPr lang="en-GB" sz="1000" b="1">
                <a:latin typeface="Open Sans" panose="020B0606030504020204"/>
                <a:ea typeface="Open Sans" panose="020B0606030504020204"/>
                <a:cs typeface="Open Sans" panose="020B0606030504020204"/>
                <a:sym typeface="Open Sans" panose="020B0606030504020204"/>
              </a:rPr>
              <a:t>maintain</a:t>
            </a:r>
            <a:r>
              <a:rPr lang="en-GB" sz="1000">
                <a:latin typeface="Open Sans" panose="020B0606030504020204"/>
                <a:ea typeface="Open Sans" panose="020B0606030504020204"/>
                <a:cs typeface="Open Sans" panose="020B0606030504020204"/>
                <a:sym typeface="Open Sans" panose="020B0606030504020204"/>
              </a:rPr>
              <a:t> the project—ensure that your growth is sustainable and that the project stays "on course" on pursuit of its mission and vision?</a:t>
            </a:r>
            <a:endParaRPr sz="1000">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SzPts val="1000"/>
              <a:buFont typeface="Open Sans" panose="020B0606030504020204"/>
              <a:buChar char="●"/>
            </a:pPr>
            <a:r>
              <a:rPr lang="en-GB" sz="1000" b="1">
                <a:latin typeface="Open Sans" panose="020B0606030504020204"/>
                <a:ea typeface="Open Sans" panose="020B0606030504020204"/>
                <a:cs typeface="Open Sans" panose="020B0606030504020204"/>
                <a:sym typeface="Open Sans" panose="020B0606030504020204"/>
              </a:rPr>
              <a:t>popularize </a:t>
            </a:r>
            <a:r>
              <a:rPr lang="en-GB" sz="1000">
                <a:latin typeface="Open Sans" panose="020B0606030504020204"/>
                <a:ea typeface="Open Sans" panose="020B0606030504020204"/>
                <a:cs typeface="Open Sans" panose="020B0606030504020204"/>
                <a:sym typeface="Open Sans" panose="020B0606030504020204"/>
              </a:rPr>
              <a:t> the project—increase its visibility, make it an appealing destination for users and contributors, and keep it relevant in an ever-growing ecosystem?</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The remainder of our session today will focus on each of these three questions.</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8" name="Shape 2218"/>
        <p:cNvGrpSpPr/>
        <p:nvPr/>
      </p:nvGrpSpPr>
      <p:grpSpPr>
        <a:xfrm>
          <a:off x="0" y="0"/>
          <a:ext cx="0" cy="0"/>
          <a:chOff x="0" y="0"/>
          <a:chExt cx="0" cy="0"/>
        </a:xfrm>
      </p:grpSpPr>
      <p:sp>
        <p:nvSpPr>
          <p:cNvPr id="2219" name="Google Shape;2219;g8abbe9fc59_4_13: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220" name="Google Shape;2220;g8abbe9fc59_4_13: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Let's begin with the challenge of </a:t>
            </a:r>
            <a:r>
              <a:rPr lang="en-GB" sz="1000" b="1">
                <a:latin typeface="Open Sans" panose="020B0606030504020204"/>
                <a:ea typeface="Open Sans" panose="020B0606030504020204"/>
                <a:cs typeface="Open Sans" panose="020B0606030504020204"/>
                <a:sym typeface="Open Sans" panose="020B0606030504020204"/>
              </a:rPr>
              <a:t>expanding</a:t>
            </a:r>
            <a:r>
              <a:rPr lang="en-GB" sz="1000">
                <a:latin typeface="Open Sans" panose="020B0606030504020204"/>
                <a:ea typeface="Open Sans" panose="020B0606030504020204"/>
                <a:cs typeface="Open Sans" panose="020B0606030504020204"/>
                <a:sym typeface="Open Sans" panose="020B0606030504020204"/>
              </a:rPr>
              <a:t> the community—increasing community participation and contribution.</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6" name="Shape 2226"/>
        <p:cNvGrpSpPr/>
        <p:nvPr/>
      </p:nvGrpSpPr>
      <p:grpSpPr>
        <a:xfrm>
          <a:off x="0" y="0"/>
          <a:ext cx="0" cy="0"/>
          <a:chOff x="0" y="0"/>
          <a:chExt cx="0" cy="0"/>
        </a:xfrm>
      </p:grpSpPr>
      <p:sp>
        <p:nvSpPr>
          <p:cNvPr id="2227" name="Google Shape;2227;g821e180123_0_68: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228" name="Google Shape;2228;g821e180123_0_68: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0"/>
              </a:spcAft>
              <a:buNone/>
            </a:pPr>
            <a:r>
              <a:rPr lang="en-GB" sz="1000" b="1">
                <a:latin typeface="Open Sans" panose="020B0606030504020204"/>
                <a:ea typeface="Open Sans" panose="020B0606030504020204"/>
                <a:cs typeface="Open Sans" panose="020B0606030504020204"/>
                <a:sym typeface="Open Sans" panose="020B0606030504020204"/>
              </a:rPr>
              <a:t>Undocumented "insider information" or "folk wisdom": </a:t>
            </a:r>
            <a:r>
              <a:rPr lang="en-GB" sz="1000">
                <a:latin typeface="Open Sans" panose="020B0606030504020204"/>
                <a:ea typeface="Open Sans" panose="020B0606030504020204"/>
                <a:cs typeface="Open Sans" panose="020B0606030504020204"/>
                <a:sym typeface="Open Sans" panose="020B0606030504020204"/>
              </a:rPr>
              <a:t>Excessive (and undocumented) "insider information" or "folk wisdom" makes newcomers lacking context feel excluded.</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b="1">
                <a:latin typeface="Open Sans" panose="020B0606030504020204"/>
                <a:ea typeface="Open Sans" panose="020B0606030504020204"/>
                <a:cs typeface="Open Sans" panose="020B0606030504020204"/>
                <a:sym typeface="Open Sans" panose="020B0606030504020204"/>
              </a:rPr>
              <a:t>Unwelcomed social dynamics: </a:t>
            </a:r>
            <a:r>
              <a:rPr lang="en-GB" sz="1000">
                <a:latin typeface="Open Sans" panose="020B0606030504020204"/>
                <a:ea typeface="Open Sans" panose="020B0606030504020204"/>
                <a:cs typeface="Open Sans" panose="020B0606030504020204"/>
                <a:sym typeface="Open Sans" panose="020B0606030504020204"/>
              </a:rPr>
              <a:t>How welcomed do new contributors feel? Perhaps the project is not as inclusive as it could be.</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b="1">
                <a:latin typeface="Open Sans" panose="020B0606030504020204"/>
                <a:ea typeface="Open Sans" panose="020B0606030504020204"/>
                <a:cs typeface="Open Sans" panose="020B0606030504020204"/>
                <a:sym typeface="Open Sans" panose="020B0606030504020204"/>
              </a:rPr>
              <a:t>Undifferentiated contributor base:</a:t>
            </a:r>
            <a:r>
              <a:rPr lang="en-GB" sz="1000">
                <a:latin typeface="Open Sans" panose="020B0606030504020204"/>
                <a:ea typeface="Open Sans" panose="020B0606030504020204"/>
                <a:cs typeface="Open Sans" panose="020B0606030504020204"/>
                <a:sym typeface="Open Sans" panose="020B0606030504020204"/>
              </a:rPr>
              <a:t> Communities lacking a diverse contributor base may not seem welcoming to newcomers (especially those from underrepresented groups). We mean diversity along all axes: types of skill set, vendor diversity, number of industries represented, gender diversity, racial diversity, geographic diversity, etc. When working to grow your community, if it appears that the community is only comprised of one type of contributor, people who are not like the existing contributor base may not feel comfortable joining.</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b="1">
                <a:latin typeface="Open Sans" panose="020B0606030504020204"/>
                <a:ea typeface="Open Sans" panose="020B0606030504020204"/>
                <a:cs typeface="Open Sans" panose="020B0606030504020204"/>
                <a:sym typeface="Open Sans" panose="020B0606030504020204"/>
              </a:rPr>
              <a:t>Language barriers:</a:t>
            </a:r>
            <a:r>
              <a:rPr lang="en-GB" sz="1000">
                <a:latin typeface="Open Sans" panose="020B0606030504020204"/>
                <a:ea typeface="Open Sans" panose="020B0606030504020204"/>
                <a:cs typeface="Open Sans" panose="020B0606030504020204"/>
                <a:sym typeface="Open Sans" panose="020B0606030504020204"/>
              </a:rPr>
              <a:t> Communities that communicate in only one language can be intimidating for those who don't speak that language.</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6" name="Shape 2236"/>
        <p:cNvGrpSpPr/>
        <p:nvPr/>
      </p:nvGrpSpPr>
      <p:grpSpPr>
        <a:xfrm>
          <a:off x="0" y="0"/>
          <a:ext cx="0" cy="0"/>
          <a:chOff x="0" y="0"/>
          <a:chExt cx="0" cy="0"/>
        </a:xfrm>
      </p:grpSpPr>
      <p:sp>
        <p:nvSpPr>
          <p:cNvPr id="2237" name="Google Shape;2237;g821e180123_0_80: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238" name="Google Shape;2238;g821e180123_0_80: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0"/>
              </a:spcAft>
              <a:buNone/>
            </a:pPr>
            <a:r>
              <a:rPr lang="en-GB" sz="1000" b="1">
                <a:latin typeface="Open Sans" panose="020B0606030504020204"/>
                <a:ea typeface="Open Sans" panose="020B0606030504020204"/>
                <a:cs typeface="Open Sans" panose="020B0606030504020204"/>
                <a:sym typeface="Open Sans" panose="020B0606030504020204"/>
              </a:rPr>
              <a:t>Lack of clear onboarding and "getting started" documentation:</a:t>
            </a:r>
            <a:r>
              <a:rPr lang="en-GB" sz="1000">
                <a:latin typeface="Open Sans" panose="020B0606030504020204"/>
                <a:ea typeface="Open Sans" panose="020B0606030504020204"/>
                <a:cs typeface="Open Sans" panose="020B0606030504020204"/>
                <a:sym typeface="Open Sans" panose="020B0606030504020204"/>
              </a:rPr>
              <a:t> Lack of clear documentation on ways to get started can deter newcomers.</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b="1">
                <a:latin typeface="Open Sans" panose="020B0606030504020204"/>
                <a:ea typeface="Open Sans" panose="020B0606030504020204"/>
                <a:cs typeface="Open Sans" panose="020B0606030504020204"/>
                <a:sym typeface="Open Sans" panose="020B0606030504020204"/>
              </a:rPr>
              <a:t>Aligning contributors with project needs:</a:t>
            </a:r>
            <a:r>
              <a:rPr lang="en-GB" sz="1000">
                <a:latin typeface="Open Sans" panose="020B0606030504020204"/>
                <a:ea typeface="Open Sans" panose="020B0606030504020204"/>
                <a:cs typeface="Open Sans" panose="020B0606030504020204"/>
                <a:sym typeface="Open Sans" panose="020B0606030504020204"/>
              </a:rPr>
              <a:t> Aligning contributors with different skills to the most appropriate domains inside the project can be challenging.</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b="1">
                <a:latin typeface="Open Sans" panose="020B0606030504020204"/>
                <a:ea typeface="Open Sans" panose="020B0606030504020204"/>
                <a:cs typeface="Open Sans" panose="020B0606030504020204"/>
                <a:sym typeface="Open Sans" panose="020B0606030504020204"/>
              </a:rPr>
              <a:t>Finding contributors with specific domain knowledge: </a:t>
            </a:r>
            <a:r>
              <a:rPr lang="en-GB" sz="1000">
                <a:latin typeface="Open Sans" panose="020B0606030504020204"/>
                <a:ea typeface="Open Sans" panose="020B0606030504020204"/>
                <a:cs typeface="Open Sans" panose="020B0606030504020204"/>
                <a:sym typeface="Open Sans" panose="020B0606030504020204"/>
              </a:rPr>
              <a:t>Finding additional contributors with specific domain knowledge of specialized use cases may be difficult.</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b="1">
                <a:latin typeface="Open Sans" panose="020B0606030504020204"/>
                <a:ea typeface="Open Sans" panose="020B0606030504020204"/>
                <a:cs typeface="Open Sans" panose="020B0606030504020204"/>
                <a:sym typeface="Open Sans" panose="020B0606030504020204"/>
              </a:rPr>
              <a:t>Project's codebase may be directed at a specialized use case:</a:t>
            </a:r>
            <a:r>
              <a:rPr lang="en-GB" sz="1000">
                <a:latin typeface="Open Sans" panose="020B0606030504020204"/>
                <a:ea typeface="Open Sans" panose="020B0606030504020204"/>
                <a:cs typeface="Open Sans" panose="020B0606030504020204"/>
                <a:sym typeface="Open Sans" panose="020B0606030504020204"/>
              </a:rPr>
              <a:t> The project might be relatively niche; locating additional contributors who share its typical use case might be difficult.</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b="1">
                <a:latin typeface="Open Sans" panose="020B0606030504020204"/>
                <a:ea typeface="Open Sans" panose="020B0606030504020204"/>
                <a:cs typeface="Open Sans" panose="020B0606030504020204"/>
                <a:sym typeface="Open Sans" panose="020B0606030504020204"/>
              </a:rPr>
              <a:t>Unintended use cases: </a:t>
            </a:r>
            <a:r>
              <a:rPr lang="en-GB" sz="1000">
                <a:latin typeface="Open Sans" panose="020B0606030504020204"/>
                <a:ea typeface="Open Sans" panose="020B0606030504020204"/>
                <a:cs typeface="Open Sans" panose="020B0606030504020204"/>
                <a:sym typeface="Open Sans" panose="020B0606030504020204"/>
              </a:rPr>
              <a:t>Users might be applying a project's software to situations the project's founders had not considered, so founders might be limiting their outreach.</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6" name="Shape 2246"/>
        <p:cNvGrpSpPr/>
        <p:nvPr/>
      </p:nvGrpSpPr>
      <p:grpSpPr>
        <a:xfrm>
          <a:off x="0" y="0"/>
          <a:ext cx="0" cy="0"/>
          <a:chOff x="0" y="0"/>
          <a:chExt cx="0" cy="0"/>
        </a:xfrm>
      </p:grpSpPr>
      <p:sp>
        <p:nvSpPr>
          <p:cNvPr id="2247" name="Google Shape;2247;g821e180123_0_141: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248" name="Google Shape;2248;g821e180123_0_141: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Every project and community will need to address these challenges in ways that are most effective for </a:t>
            </a:r>
            <a:r>
              <a:rPr lang="en-GB" sz="1000" i="1">
                <a:latin typeface="Open Sans" panose="020B0606030504020204"/>
                <a:ea typeface="Open Sans" panose="020B0606030504020204"/>
                <a:cs typeface="Open Sans" panose="020B0606030504020204"/>
                <a:sym typeface="Open Sans" panose="020B0606030504020204"/>
              </a:rPr>
              <a:t>them</a:t>
            </a:r>
            <a:r>
              <a:rPr lang="en-GB" sz="1000">
                <a:latin typeface="Open Sans" panose="020B0606030504020204"/>
                <a:ea typeface="Open Sans" panose="020B0606030504020204"/>
                <a:cs typeface="Open Sans" panose="020B0606030504020204"/>
                <a:sym typeface="Open Sans" panose="020B0606030504020204"/>
              </a:rPr>
              <a:t>.</a:t>
            </a:r>
            <a:endParaRPr sz="1000">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However, in general, we suggest beginning to address these challenges by examining your project's </a:t>
            </a:r>
            <a:r>
              <a:rPr lang="en-GB" sz="1000" b="1">
                <a:latin typeface="Open Sans" panose="020B0606030504020204"/>
                <a:ea typeface="Open Sans" panose="020B0606030504020204"/>
                <a:cs typeface="Open Sans" panose="020B0606030504020204"/>
                <a:sym typeface="Open Sans" panose="020B0606030504020204"/>
              </a:rPr>
              <a:t>contributor pathways.</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2" name="Shape 2252"/>
        <p:cNvGrpSpPr/>
        <p:nvPr/>
      </p:nvGrpSpPr>
      <p:grpSpPr>
        <a:xfrm>
          <a:off x="0" y="0"/>
          <a:ext cx="0" cy="0"/>
          <a:chOff x="0" y="0"/>
          <a:chExt cx="0" cy="0"/>
        </a:xfrm>
      </p:grpSpPr>
      <p:sp>
        <p:nvSpPr>
          <p:cNvPr id="2253" name="Google Shape;2253;g8b7e52445e_3_18: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254" name="Google Shape;2254;g8b7e52445e_3_18: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Opportunities for volunteers to begin lending their unique talents to an open source project are called that project's </a:t>
            </a:r>
            <a:r>
              <a:rPr lang="en-GB" sz="1000" b="1">
                <a:latin typeface="Open Sans" panose="020B0606030504020204"/>
                <a:ea typeface="Open Sans" panose="020B0606030504020204"/>
                <a:cs typeface="Open Sans" panose="020B0606030504020204"/>
                <a:sym typeface="Open Sans" panose="020B0606030504020204"/>
              </a:rPr>
              <a:t>contributor pathways</a:t>
            </a:r>
            <a:r>
              <a:rPr lang="en-GB" sz="1000">
                <a:latin typeface="Open Sans" panose="020B0606030504020204"/>
                <a:ea typeface="Open Sans" panose="020B0606030504020204"/>
                <a:cs typeface="Open Sans" panose="020B0606030504020204"/>
                <a:sym typeface="Open Sans" panose="020B0606030504020204"/>
              </a:rPr>
              <a:t>.</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The greater the number of contributor pathways your project features, the more likely it is to recruit participants with the various skills required for the project's success.</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So when you're thinking of ways to </a:t>
            </a:r>
            <a:r>
              <a:rPr lang="en-GB" sz="1000" b="1">
                <a:latin typeface="Open Sans" panose="020B0606030504020204"/>
                <a:ea typeface="Open Sans" panose="020B0606030504020204"/>
                <a:cs typeface="Open Sans" panose="020B0606030504020204"/>
                <a:sym typeface="Open Sans" panose="020B0606030504020204"/>
              </a:rPr>
              <a:t>expand</a:t>
            </a:r>
            <a:r>
              <a:rPr lang="en-GB" sz="1000">
                <a:latin typeface="Open Sans" panose="020B0606030504020204"/>
                <a:ea typeface="Open Sans" panose="020B0606030504020204"/>
                <a:cs typeface="Open Sans" panose="020B0606030504020204"/>
                <a:sym typeface="Open Sans" panose="020B0606030504020204"/>
              </a:rPr>
              <a:t> your project, focusing on contributor pathways is a great place to begin.	</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9" name="Shape 2259"/>
        <p:cNvGrpSpPr/>
        <p:nvPr/>
      </p:nvGrpSpPr>
      <p:grpSpPr>
        <a:xfrm>
          <a:off x="0" y="0"/>
          <a:ext cx="0" cy="0"/>
          <a:chOff x="0" y="0"/>
          <a:chExt cx="0" cy="0"/>
        </a:xfrm>
      </p:grpSpPr>
      <p:sp>
        <p:nvSpPr>
          <p:cNvPr id="2260" name="Google Shape;2260;g8b7e52445e_3_38: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261" name="Google Shape;2261;g8b7e52445e_3_38: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Let's take a look at some common contributor pathways.</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First, here are some</a:t>
            </a:r>
            <a:r>
              <a:rPr lang="en-GB" sz="1000" b="1">
                <a:latin typeface="Open Sans" panose="020B0606030504020204"/>
                <a:ea typeface="Open Sans" panose="020B0606030504020204"/>
                <a:cs typeface="Open Sans" panose="020B0606030504020204"/>
                <a:sym typeface="Open Sans" panose="020B0606030504020204"/>
              </a:rPr>
              <a:t> pathways with a community focus:</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SzPts val="1000"/>
              <a:buFont typeface="Open Sans" panose="020B0606030504020204"/>
              <a:buChar char="●"/>
            </a:pPr>
            <a:r>
              <a:rPr lang="en-GB" sz="1000">
                <a:latin typeface="Open Sans" panose="020B0606030504020204"/>
                <a:ea typeface="Open Sans" panose="020B0606030504020204"/>
                <a:cs typeface="Open Sans" panose="020B0606030504020204"/>
                <a:sym typeface="Open Sans" panose="020B0606030504020204"/>
              </a:rPr>
              <a:t>Documenting software and processes</a:t>
            </a:r>
            <a:endParaRPr sz="1000">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SzPts val="1000"/>
              <a:buFont typeface="Open Sans" panose="020B0606030504020204"/>
              <a:buChar char="●"/>
            </a:pPr>
            <a:r>
              <a:rPr lang="en-GB" sz="1000">
                <a:latin typeface="Open Sans" panose="020B0606030504020204"/>
                <a:ea typeface="Open Sans" panose="020B0606030504020204"/>
                <a:cs typeface="Open Sans" panose="020B0606030504020204"/>
                <a:sym typeface="Open Sans" panose="020B0606030504020204"/>
              </a:rPr>
              <a:t>Onboarding and mentoring new members</a:t>
            </a:r>
            <a:endParaRPr sz="1000">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SzPts val="1000"/>
              <a:buFont typeface="Open Sans" panose="020B0606030504020204"/>
              <a:buChar char="●"/>
            </a:pPr>
            <a:r>
              <a:rPr lang="en-GB" sz="1000">
                <a:latin typeface="Open Sans" panose="020B0606030504020204"/>
                <a:ea typeface="Open Sans" panose="020B0606030504020204"/>
                <a:cs typeface="Open Sans" panose="020B0606030504020204"/>
                <a:sym typeface="Open Sans" panose="020B0606030504020204"/>
              </a:rPr>
              <a:t>Localizing content into various languages</a:t>
            </a:r>
            <a:endParaRPr sz="1000">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SzPts val="1000"/>
              <a:buFont typeface="Open Sans" panose="020B0606030504020204"/>
              <a:buChar char="●"/>
            </a:pPr>
            <a:r>
              <a:rPr lang="en-GB" sz="1000">
                <a:latin typeface="Open Sans" panose="020B0606030504020204"/>
                <a:ea typeface="Open Sans" panose="020B0606030504020204"/>
                <a:cs typeface="Open Sans" panose="020B0606030504020204"/>
                <a:sym typeface="Open Sans" panose="020B0606030504020204"/>
              </a:rPr>
              <a:t>Copywriting</a:t>
            </a:r>
            <a:endParaRPr sz="1000">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SzPts val="1000"/>
              <a:buFont typeface="Open Sans" panose="020B0606030504020204"/>
              <a:buChar char="●"/>
            </a:pPr>
            <a:r>
              <a:rPr lang="en-GB" sz="1000">
                <a:latin typeface="Open Sans" panose="020B0606030504020204"/>
                <a:ea typeface="Open Sans" panose="020B0606030504020204"/>
                <a:cs typeface="Open Sans" panose="020B0606030504020204"/>
                <a:sym typeface="Open Sans" panose="020B0606030504020204"/>
              </a:rPr>
              <a:t>Managing social media</a:t>
            </a:r>
            <a:endParaRPr sz="1000">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SzPts val="1000"/>
              <a:buFont typeface="Open Sans" panose="020B0606030504020204"/>
              <a:buChar char="●"/>
            </a:pPr>
            <a:r>
              <a:rPr lang="en-GB" sz="1000">
                <a:latin typeface="Open Sans" panose="020B0606030504020204"/>
                <a:ea typeface="Open Sans" panose="020B0606030504020204"/>
                <a:cs typeface="Open Sans" panose="020B0606030504020204"/>
                <a:sym typeface="Open Sans" panose="020B0606030504020204"/>
              </a:rPr>
              <a:t>Organizing events</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Does your project currently offer new (and existing) contributors opportunities to contribute rewardingly to (or even take ownership of) work in each of these pathways?</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0" name="Shape 2270"/>
        <p:cNvGrpSpPr/>
        <p:nvPr/>
      </p:nvGrpSpPr>
      <p:grpSpPr>
        <a:xfrm>
          <a:off x="0" y="0"/>
          <a:ext cx="0" cy="0"/>
          <a:chOff x="0" y="0"/>
          <a:chExt cx="0" cy="0"/>
        </a:xfrm>
      </p:grpSpPr>
      <p:sp>
        <p:nvSpPr>
          <p:cNvPr id="2271" name="Google Shape;2271;g821e180123_0_129: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272" name="Google Shape;2272;g821e180123_0_129: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0"/>
              </a:spcAft>
              <a:buNone/>
            </a:pPr>
            <a:r>
              <a:rPr lang="en-GB" sz="1000">
                <a:solidFill>
                  <a:schemeClr val="dk1"/>
                </a:solidFill>
                <a:latin typeface="Open Sans" panose="020B0606030504020204"/>
                <a:ea typeface="Open Sans" panose="020B0606030504020204"/>
                <a:cs typeface="Open Sans" panose="020B0606030504020204"/>
                <a:sym typeface="Open Sans" panose="020B0606030504020204"/>
              </a:rPr>
              <a:t>Next, let's examine some </a:t>
            </a:r>
            <a:r>
              <a:rPr lang="en-GB" sz="1000" b="1">
                <a:solidFill>
                  <a:schemeClr val="dk1"/>
                </a:solidFill>
                <a:latin typeface="Open Sans" panose="020B0606030504020204"/>
                <a:ea typeface="Open Sans" panose="020B0606030504020204"/>
                <a:cs typeface="Open Sans" panose="020B0606030504020204"/>
                <a:sym typeface="Open Sans" panose="020B0606030504020204"/>
              </a:rPr>
              <a:t>pathways with a technical focus:</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Clr>
                <a:schemeClr val="dk1"/>
              </a:buClr>
              <a:buSzPts val="1000"/>
              <a:buFont typeface="Open Sans" panose="020B0606030504020204"/>
              <a:buChar char="●"/>
            </a:pPr>
            <a:r>
              <a:rPr lang="en-GB" sz="1000">
                <a:solidFill>
                  <a:schemeClr val="dk1"/>
                </a:solidFill>
                <a:latin typeface="Open Sans" panose="020B0606030504020204"/>
                <a:ea typeface="Open Sans" panose="020B0606030504020204"/>
                <a:cs typeface="Open Sans" panose="020B0606030504020204"/>
                <a:sym typeface="Open Sans" panose="020B0606030504020204"/>
              </a:rPr>
              <a:t>Adding new features and documentation</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Clr>
                <a:schemeClr val="dk1"/>
              </a:buClr>
              <a:buSzPts val="1000"/>
              <a:buFont typeface="Open Sans" panose="020B0606030504020204"/>
              <a:buChar char="●"/>
            </a:pPr>
            <a:r>
              <a:rPr lang="en-GB" sz="1000">
                <a:solidFill>
                  <a:schemeClr val="dk1"/>
                </a:solidFill>
                <a:latin typeface="Open Sans" panose="020B0606030504020204"/>
                <a:ea typeface="Open Sans" panose="020B0606030504020204"/>
                <a:cs typeface="Open Sans" panose="020B0606030504020204"/>
                <a:sym typeface="Open Sans" panose="020B0606030504020204"/>
              </a:rPr>
              <a:t>Fixing existing bugs and triaging issues</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Clr>
                <a:schemeClr val="dk1"/>
              </a:buClr>
              <a:buSzPts val="1000"/>
              <a:buFont typeface="Open Sans" panose="020B0606030504020204"/>
              <a:buChar char="●"/>
            </a:pPr>
            <a:r>
              <a:rPr lang="en-GB" sz="1000">
                <a:solidFill>
                  <a:schemeClr val="dk1"/>
                </a:solidFill>
                <a:latin typeface="Open Sans" panose="020B0606030504020204"/>
                <a:ea typeface="Open Sans" panose="020B0606030504020204"/>
                <a:cs typeface="Open Sans" panose="020B0606030504020204"/>
                <a:sym typeface="Open Sans" panose="020B0606030504020204"/>
              </a:rPr>
              <a:t>Refactoring existing work to improve it</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Clr>
                <a:schemeClr val="dk1"/>
              </a:buClr>
              <a:buSzPts val="1000"/>
              <a:buFont typeface="Open Sans" panose="020B0606030504020204"/>
              <a:buChar char="●"/>
            </a:pPr>
            <a:r>
              <a:rPr lang="en-GB" sz="1000">
                <a:solidFill>
                  <a:schemeClr val="dk1"/>
                </a:solidFill>
                <a:latin typeface="Open Sans" panose="020B0606030504020204"/>
                <a:ea typeface="Open Sans" panose="020B0606030504020204"/>
                <a:cs typeface="Open Sans" panose="020B0606030504020204"/>
                <a:sym typeface="Open Sans" panose="020B0606030504020204"/>
              </a:rPr>
              <a:t>Performing quality assurance</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Clr>
                <a:schemeClr val="dk1"/>
              </a:buClr>
              <a:buSzPts val="1000"/>
              <a:buFont typeface="Open Sans" panose="020B0606030504020204"/>
              <a:buChar char="●"/>
            </a:pPr>
            <a:r>
              <a:rPr lang="en-GB" sz="1000">
                <a:solidFill>
                  <a:schemeClr val="dk1"/>
                </a:solidFill>
                <a:latin typeface="Open Sans" panose="020B0606030504020204"/>
                <a:ea typeface="Open Sans" panose="020B0606030504020204"/>
                <a:cs typeface="Open Sans" panose="020B0606030504020204"/>
                <a:sym typeface="Open Sans" panose="020B0606030504020204"/>
              </a:rPr>
              <a:t>Improving user interface and user experience</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Clr>
                <a:schemeClr val="dk1"/>
              </a:buClr>
              <a:buSzPts val="1000"/>
              <a:buFont typeface="Open Sans" panose="020B0606030504020204"/>
              <a:buChar char="●"/>
            </a:pPr>
            <a:r>
              <a:rPr lang="en-GB" sz="1000">
                <a:solidFill>
                  <a:schemeClr val="dk1"/>
                </a:solidFill>
                <a:latin typeface="Open Sans" panose="020B0606030504020204"/>
                <a:ea typeface="Open Sans" panose="020B0606030504020204"/>
                <a:cs typeface="Open Sans" panose="020B0606030504020204"/>
                <a:sym typeface="Open Sans" panose="020B0606030504020204"/>
              </a:rPr>
              <a:t>Release engineering</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Clr>
                <a:schemeClr val="dk1"/>
              </a:buClr>
              <a:buSzPts val="1000"/>
              <a:buFont typeface="Open Sans" panose="020B0606030504020204"/>
              <a:buChar char="●"/>
            </a:pPr>
            <a:r>
              <a:rPr lang="en-GB" sz="1000">
                <a:solidFill>
                  <a:schemeClr val="dk1"/>
                </a:solidFill>
                <a:latin typeface="Open Sans" panose="020B0606030504020204"/>
                <a:ea typeface="Open Sans" panose="020B0606030504020204"/>
                <a:cs typeface="Open Sans" panose="020B0606030504020204"/>
                <a:sym typeface="Open Sans" panose="020B0606030504020204"/>
              </a:rPr>
              <a:t>Creating and maintaining project roadmap</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Clr>
                <a:schemeClr val="dk1"/>
              </a:buClr>
              <a:buSzPts val="1000"/>
              <a:buFont typeface="Open Sans" panose="020B0606030504020204"/>
              <a:buChar char="●"/>
            </a:pPr>
            <a:r>
              <a:rPr lang="en-GB" sz="1000">
                <a:solidFill>
                  <a:schemeClr val="dk1"/>
                </a:solidFill>
                <a:latin typeface="Open Sans" panose="020B0606030504020204"/>
                <a:ea typeface="Open Sans" panose="020B0606030504020204"/>
                <a:cs typeface="Open Sans" panose="020B0606030504020204"/>
                <a:sym typeface="Open Sans" panose="020B0606030504020204"/>
              </a:rPr>
              <a:t>Code and user interface localization</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solidFill>
                  <a:schemeClr val="dk1"/>
                </a:solidFill>
                <a:latin typeface="Open Sans" panose="020B0606030504020204"/>
                <a:ea typeface="Open Sans" panose="020B0606030504020204"/>
                <a:cs typeface="Open Sans" panose="020B0606030504020204"/>
                <a:sym typeface="Open Sans" panose="020B0606030504020204"/>
              </a:rPr>
              <a:t>Again, ask yourself: Does your project currently offer new (and existing) contributors opportunities to contribute rewardingly to (or even take ownership of) work in each of these pathways?</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a:buNone/>
            </a:pPr>
            <a:r>
              <a:rPr lang="en-GB" sz="1000">
                <a:solidFill>
                  <a:schemeClr val="dk1"/>
                </a:solidFill>
                <a:latin typeface="Open Sans" panose="020B0606030504020204"/>
                <a:ea typeface="Open Sans" panose="020B0606030504020204"/>
                <a:cs typeface="Open Sans" panose="020B0606030504020204"/>
                <a:sym typeface="Open Sans" panose="020B0606030504020204"/>
              </a:rPr>
              <a:t>If not, one general way to begin expanding your project is by making concerted efforts to formalize, refine, document, and advertise these contributor pathways.</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0" name="Shape 2280"/>
        <p:cNvGrpSpPr/>
        <p:nvPr/>
      </p:nvGrpSpPr>
      <p:grpSpPr>
        <a:xfrm>
          <a:off x="0" y="0"/>
          <a:ext cx="0" cy="0"/>
          <a:chOff x="0" y="0"/>
          <a:chExt cx="0" cy="0"/>
        </a:xfrm>
      </p:grpSpPr>
      <p:sp>
        <p:nvSpPr>
          <p:cNvPr id="2281" name="Google Shape;2281;g8abbe9fc59_4_21: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282" name="Google Shape;2282;g8abbe9fc59_4_21: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Next, let's explore the challenges associated with </a:t>
            </a:r>
            <a:r>
              <a:rPr lang="en-GB" sz="1000" b="1">
                <a:latin typeface="Open Sans" panose="020B0606030504020204"/>
                <a:ea typeface="Open Sans" panose="020B0606030504020204"/>
                <a:cs typeface="Open Sans" panose="020B0606030504020204"/>
                <a:sym typeface="Open Sans" panose="020B0606030504020204"/>
              </a:rPr>
              <a:t>maintaining</a:t>
            </a:r>
            <a:r>
              <a:rPr lang="en-GB" sz="1000">
                <a:latin typeface="Open Sans" panose="020B0606030504020204"/>
                <a:ea typeface="Open Sans" panose="020B0606030504020204"/>
                <a:cs typeface="Open Sans" panose="020B0606030504020204"/>
                <a:sym typeface="Open Sans" panose="020B0606030504020204"/>
              </a:rPr>
              <a:t> a project—sustaining its growth as our (prior) expansion efforts succeed.</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8" name="Shape 2288"/>
        <p:cNvGrpSpPr/>
        <p:nvPr/>
      </p:nvGrpSpPr>
      <p:grpSpPr>
        <a:xfrm>
          <a:off x="0" y="0"/>
          <a:ext cx="0" cy="0"/>
          <a:chOff x="0" y="0"/>
          <a:chExt cx="0" cy="0"/>
        </a:xfrm>
      </p:grpSpPr>
      <p:sp>
        <p:nvSpPr>
          <p:cNvPr id="2289" name="Google Shape;2289;g821e180123_0_87: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290" name="Google Shape;2290;g821e180123_0_87: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Clr>
                <a:schemeClr val="dk1"/>
              </a:buClr>
              <a:buSzPts val="1100"/>
              <a:buFont typeface="Arial"/>
              <a:buNone/>
            </a:pPr>
            <a:r>
              <a:rPr lang="en-GB" sz="1000" b="1">
                <a:latin typeface="Open Sans" panose="020B0606030504020204"/>
                <a:ea typeface="Open Sans" panose="020B0606030504020204"/>
                <a:cs typeface="Open Sans" panose="020B0606030504020204"/>
                <a:sym typeface="Open Sans" panose="020B0606030504020204"/>
              </a:rPr>
              <a:t>Additional infrastructure and overhead:</a:t>
            </a:r>
            <a:r>
              <a:rPr lang="en-GB" sz="1000">
                <a:latin typeface="Open Sans" panose="020B0606030504020204"/>
                <a:ea typeface="Open Sans" panose="020B0606030504020204"/>
                <a:cs typeface="Open Sans" panose="020B0606030504020204"/>
                <a:sym typeface="Open Sans" panose="020B0606030504020204"/>
              </a:rPr>
              <a:t> </a:t>
            </a:r>
            <a:r>
              <a:rPr lang="en-GB" sz="1000">
                <a:solidFill>
                  <a:schemeClr val="dk1"/>
                </a:solidFill>
                <a:latin typeface="Open Sans" panose="020B0606030504020204"/>
                <a:ea typeface="Open Sans" panose="020B0606030504020204"/>
                <a:cs typeface="Open Sans" panose="020B0606030504020204"/>
                <a:sym typeface="Open Sans" panose="020B0606030504020204"/>
              </a:rPr>
              <a:t>Adding additional tooling and infrastructure creates additional work of coordinating participants (time otherwise spent enhancing project code), for smaller leaders may have to take on responsibilities for deploying and maintaining these new systems in addition to coordinating volunteer work. </a:t>
            </a:r>
            <a:endParaRPr sz="1000">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Clr>
                <a:schemeClr val="dk1"/>
              </a:buClr>
              <a:buSzPts val="1100"/>
              <a:buFont typeface="Arial"/>
              <a:buNone/>
            </a:pPr>
            <a:endParaRPr sz="1000" b="1">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r>
              <a:rPr lang="en-GB" sz="1000" b="1">
                <a:latin typeface="Open Sans" panose="020B0606030504020204"/>
                <a:ea typeface="Open Sans" panose="020B0606030504020204"/>
                <a:cs typeface="Open Sans" panose="020B0606030504020204"/>
                <a:sym typeface="Open Sans" panose="020B0606030504020204"/>
              </a:rPr>
              <a:t>Preserving community intimacy:</a:t>
            </a:r>
            <a:r>
              <a:rPr lang="en-GB" sz="1000">
                <a:latin typeface="Open Sans" panose="020B0606030504020204"/>
                <a:ea typeface="Open Sans" panose="020B0606030504020204"/>
                <a:cs typeface="Open Sans" panose="020B0606030504020204"/>
                <a:sym typeface="Open Sans" panose="020B0606030504020204"/>
              </a:rPr>
              <a:t> </a:t>
            </a:r>
            <a:r>
              <a:rPr lang="en-GB" sz="1000">
                <a:solidFill>
                  <a:schemeClr val="dk1"/>
                </a:solidFill>
                <a:latin typeface="Open Sans" panose="020B0606030504020204"/>
                <a:ea typeface="Open Sans" panose="020B0606030504020204"/>
                <a:cs typeface="Open Sans" panose="020B0606030504020204"/>
                <a:sym typeface="Open Sans" panose="020B0606030504020204"/>
              </a:rPr>
              <a:t>Preserving the intimacy that makes a community so appealing requires more care as that community expands. Fewer people may really "know" one another; social bonds weaken.</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Clr>
                <a:schemeClr val="dk1"/>
              </a:buClr>
              <a:buSzPts val="1100"/>
              <a:buFont typeface="Arial"/>
              <a:buNone/>
            </a:pPr>
            <a:endParaRPr sz="1000" b="1">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Clr>
                <a:schemeClr val="dk1"/>
              </a:buClr>
              <a:buSzPts val="1100"/>
              <a:buFont typeface="Arial"/>
              <a:buNone/>
            </a:pPr>
            <a:r>
              <a:rPr lang="en-GB" sz="1000" b="1">
                <a:latin typeface="Open Sans" panose="020B0606030504020204"/>
                <a:ea typeface="Open Sans" panose="020B0606030504020204"/>
                <a:cs typeface="Open Sans" panose="020B0606030504020204"/>
                <a:sym typeface="Open Sans" panose="020B0606030504020204"/>
              </a:rPr>
              <a:t>Keeping a growing number of participants informed:</a:t>
            </a:r>
            <a:r>
              <a:rPr lang="en-GB" sz="1000">
                <a:latin typeface="Open Sans" panose="020B0606030504020204"/>
                <a:ea typeface="Open Sans" panose="020B0606030504020204"/>
                <a:cs typeface="Open Sans" panose="020B0606030504020204"/>
                <a:sym typeface="Open Sans" panose="020B0606030504020204"/>
              </a:rPr>
              <a:t> Keeping all participants informed about project developments requires more time and effort if that community is large.</a:t>
            </a:r>
            <a:endParaRPr sz="1000">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Clr>
                <a:schemeClr val="dk1"/>
              </a:buClr>
              <a:buSzPts val="1100"/>
              <a:buFont typeface="Arial"/>
              <a:buNone/>
            </a:pPr>
            <a:endParaRPr sz="1000" b="1">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Clr>
                <a:schemeClr val="dk1"/>
              </a:buClr>
              <a:buSzPts val="1100"/>
              <a:buFont typeface="Arial"/>
              <a:buNone/>
            </a:pPr>
            <a:r>
              <a:rPr lang="en-GB" sz="1000" b="1">
                <a:latin typeface="Open Sans" panose="020B0606030504020204"/>
                <a:ea typeface="Open Sans" panose="020B0606030504020204"/>
                <a:cs typeface="Open Sans" panose="020B0606030504020204"/>
                <a:sym typeface="Open Sans" panose="020B0606030504020204"/>
              </a:rPr>
              <a:t>Managing competing visions for the project:</a:t>
            </a:r>
            <a:r>
              <a:rPr lang="en-GB" sz="1000">
                <a:latin typeface="Open Sans" panose="020B0606030504020204"/>
                <a:ea typeface="Open Sans" panose="020B0606030504020204"/>
                <a:cs typeface="Open Sans" panose="020B0606030504020204"/>
                <a:sym typeface="Open Sans" panose="020B0606030504020204"/>
              </a:rPr>
              <a:t> As a community grows, competing visions for the project might create contributor tension.</a:t>
            </a:r>
            <a:endParaRPr sz="1000">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Clr>
                <a:schemeClr val="dk1"/>
              </a:buClr>
              <a:buSzPts val="1100"/>
              <a:buFont typeface="Arial"/>
              <a:buNone/>
            </a:pPr>
            <a:endParaRPr sz="1000" b="1">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r>
              <a:rPr lang="en-GB" sz="1000" b="1">
                <a:latin typeface="Open Sans" panose="020B0606030504020204"/>
                <a:ea typeface="Open Sans" panose="020B0606030504020204"/>
                <a:cs typeface="Open Sans" panose="020B0606030504020204"/>
                <a:sym typeface="Open Sans" panose="020B0606030504020204"/>
              </a:rPr>
              <a:t>Architecting and scaling a mission and vision:</a:t>
            </a:r>
            <a:r>
              <a:rPr lang="en-GB" sz="1000">
                <a:latin typeface="Open Sans" panose="020B0606030504020204"/>
                <a:ea typeface="Open Sans" panose="020B0606030504020204"/>
                <a:cs typeface="Open Sans" panose="020B0606030504020204"/>
                <a:sym typeface="Open Sans" panose="020B0606030504020204"/>
              </a:rPr>
              <a:t> Projects that begin as personal hobbies don't always have explicit, clearly defined community mission and vision statements. Without these, projects won't scale well.</a:t>
            </a:r>
            <a:endParaRPr lang="en-GB"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2" name="Shape 2132"/>
        <p:cNvGrpSpPr/>
        <p:nvPr/>
      </p:nvGrpSpPr>
      <p:grpSpPr>
        <a:xfrm>
          <a:off x="0" y="0"/>
          <a:ext cx="0" cy="0"/>
          <a:chOff x="0" y="0"/>
          <a:chExt cx="0" cy="0"/>
        </a:xfrm>
      </p:grpSpPr>
      <p:sp>
        <p:nvSpPr>
          <p:cNvPr id="2133" name="Google Shape;2133;g88e4595dbf_0_1449: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134" name="Google Shape;2134;g88e4595dbf_0_1449: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1000"/>
              </a:spcAft>
              <a:buNone/>
            </a:pPr>
            <a:r>
              <a:rPr lang="en-GB" sz="1000" i="1">
                <a:latin typeface="Open Sans" panose="020B0606030504020204"/>
                <a:ea typeface="Open Sans" panose="020B0606030504020204"/>
                <a:cs typeface="Open Sans" panose="020B0606030504020204"/>
                <a:sym typeface="Open Sans" panose="020B0606030504020204"/>
              </a:rPr>
              <a:t>This slide aids speaker awareness; it is not meant to be displayed during the presentation.</a:t>
            </a:r>
            <a:endParaRPr sz="1000" i="1">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97" name="Shape 2297"/>
        <p:cNvGrpSpPr/>
        <p:nvPr/>
      </p:nvGrpSpPr>
      <p:grpSpPr>
        <a:xfrm>
          <a:off x="0" y="0"/>
          <a:ext cx="0" cy="0"/>
          <a:chOff x="0" y="0"/>
          <a:chExt cx="0" cy="0"/>
        </a:xfrm>
      </p:grpSpPr>
      <p:sp>
        <p:nvSpPr>
          <p:cNvPr id="2298" name="Google Shape;2298;g821e180123_0_147: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299" name="Google Shape;2299;g821e180123_0_147: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Clr>
                <a:schemeClr val="dk1"/>
              </a:buClr>
              <a:buSzPts val="1100"/>
              <a:buFont typeface="Arial"/>
              <a:buNone/>
            </a:pPr>
            <a:r>
              <a:rPr lang="en-GB" sz="1000">
                <a:solidFill>
                  <a:schemeClr val="dk1"/>
                </a:solidFill>
                <a:latin typeface="Open Sans" panose="020B0606030504020204"/>
                <a:ea typeface="Open Sans" panose="020B0606030504020204"/>
                <a:cs typeface="Open Sans" panose="020B0606030504020204"/>
                <a:sym typeface="Open Sans" panose="020B0606030504020204"/>
              </a:rPr>
              <a:t>Every project and community will need to address these challenges in ways that are most effective for </a:t>
            </a:r>
            <a:r>
              <a:rPr lang="en-GB" sz="1000" i="1">
                <a:solidFill>
                  <a:schemeClr val="dk1"/>
                </a:solidFill>
                <a:latin typeface="Open Sans" panose="020B0606030504020204"/>
                <a:ea typeface="Open Sans" panose="020B0606030504020204"/>
                <a:cs typeface="Open Sans" panose="020B0606030504020204"/>
                <a:sym typeface="Open Sans" panose="020B0606030504020204"/>
              </a:rPr>
              <a:t>them</a:t>
            </a:r>
            <a:r>
              <a:rPr lang="en-GB" sz="1000">
                <a:solidFill>
                  <a:schemeClr val="dk1"/>
                </a:solidFill>
                <a:latin typeface="Open Sans" panose="020B0606030504020204"/>
                <a:ea typeface="Open Sans" panose="020B0606030504020204"/>
                <a:cs typeface="Open Sans" panose="020B0606030504020204"/>
                <a:sym typeface="Open Sans" panose="020B0606030504020204"/>
              </a:rPr>
              <a:t>.</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Clr>
                <a:schemeClr val="dk1"/>
              </a:buClr>
              <a:buSzPts val="1100"/>
              <a:buFont typeface="Arial"/>
              <a:buNone/>
            </a:pP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Clr>
                <a:schemeClr val="dk1"/>
              </a:buClr>
              <a:buSzPts val="1100"/>
              <a:buFont typeface="Arial"/>
              <a:buNone/>
            </a:pPr>
            <a:r>
              <a:rPr lang="en-GB" sz="1000">
                <a:solidFill>
                  <a:schemeClr val="dk1"/>
                </a:solidFill>
                <a:latin typeface="Open Sans" panose="020B0606030504020204"/>
                <a:ea typeface="Open Sans" panose="020B0606030504020204"/>
                <a:cs typeface="Open Sans" panose="020B0606030504020204"/>
                <a:sym typeface="Open Sans" panose="020B0606030504020204"/>
              </a:rPr>
              <a:t>However, in general, we suggest beginning to address these challenges by examining your project's </a:t>
            </a:r>
            <a:r>
              <a:rPr lang="en-GB" sz="1000" b="1">
                <a:solidFill>
                  <a:schemeClr val="dk1"/>
                </a:solidFill>
                <a:latin typeface="Open Sans" panose="020B0606030504020204"/>
                <a:ea typeface="Open Sans" panose="020B0606030504020204"/>
                <a:cs typeface="Open Sans" panose="020B0606030504020204"/>
                <a:sym typeface="Open Sans" panose="020B0606030504020204"/>
              </a:rPr>
              <a:t>governance models.</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3" name="Shape 2303"/>
        <p:cNvGrpSpPr/>
        <p:nvPr/>
      </p:nvGrpSpPr>
      <p:grpSpPr>
        <a:xfrm>
          <a:off x="0" y="0"/>
          <a:ext cx="0" cy="0"/>
          <a:chOff x="0" y="0"/>
          <a:chExt cx="0" cy="0"/>
        </a:xfrm>
      </p:grpSpPr>
      <p:sp>
        <p:nvSpPr>
          <p:cNvPr id="2304" name="Google Shape;2304;g821e180123_0_153: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305" name="Google Shape;2305;g821e180123_0_153: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0"/>
              </a:spcAft>
              <a:buClr>
                <a:schemeClr val="dk1"/>
              </a:buClr>
              <a:buSzPts val="1100"/>
              <a:buFont typeface="Arial"/>
              <a:buNone/>
            </a:pPr>
            <a:r>
              <a:rPr lang="en-GB" sz="1000">
                <a:latin typeface="Open Sans" panose="020B0606030504020204"/>
                <a:ea typeface="Open Sans" panose="020B0606030504020204"/>
                <a:cs typeface="Open Sans" panose="020B0606030504020204"/>
                <a:sym typeface="Open Sans" panose="020B0606030504020204"/>
              </a:rPr>
              <a:t>The specific combination of rules and customs that define who gets to do what—and how they are supposed to do it—is called a project's governance model.</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a:buNone/>
            </a:pPr>
            <a:r>
              <a:rPr lang="en-GB" sz="1000">
                <a:latin typeface="Open Sans" panose="020B0606030504020204"/>
                <a:ea typeface="Open Sans" panose="020B0606030504020204"/>
                <a:cs typeface="Open Sans" panose="020B0606030504020204"/>
                <a:sym typeface="Open Sans" panose="020B0606030504020204"/>
              </a:rPr>
              <a:t>The better you understand a project's governance model, the greater your chances of successfully helping that project evolve.</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So as you're looking for ways to help </a:t>
            </a:r>
            <a:r>
              <a:rPr lang="en-GB" sz="1000" b="1">
                <a:latin typeface="Open Sans" panose="020B0606030504020204"/>
                <a:ea typeface="Open Sans" panose="020B0606030504020204"/>
                <a:cs typeface="Open Sans" panose="020B0606030504020204"/>
                <a:sym typeface="Open Sans" panose="020B0606030504020204"/>
              </a:rPr>
              <a:t>sustain</a:t>
            </a:r>
            <a:r>
              <a:rPr lang="en-GB" sz="1000">
                <a:latin typeface="Open Sans" panose="020B0606030504020204"/>
                <a:ea typeface="Open Sans" panose="020B0606030504020204"/>
                <a:cs typeface="Open Sans" panose="020B0606030504020204"/>
                <a:sym typeface="Open Sans" panose="020B0606030504020204"/>
              </a:rPr>
              <a:t> project growth and success, we recommend beginning by examining your project's </a:t>
            </a:r>
            <a:r>
              <a:rPr lang="en-GB" sz="1000" b="1">
                <a:latin typeface="Open Sans" panose="020B0606030504020204"/>
                <a:ea typeface="Open Sans" panose="020B0606030504020204"/>
                <a:cs typeface="Open Sans" panose="020B0606030504020204"/>
                <a:sym typeface="Open Sans" panose="020B0606030504020204"/>
              </a:rPr>
              <a:t>governance model(s).</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1" name="Shape 2311"/>
        <p:cNvGrpSpPr/>
        <p:nvPr/>
      </p:nvGrpSpPr>
      <p:grpSpPr>
        <a:xfrm>
          <a:off x="0" y="0"/>
          <a:ext cx="0" cy="0"/>
          <a:chOff x="0" y="0"/>
          <a:chExt cx="0" cy="0"/>
        </a:xfrm>
      </p:grpSpPr>
      <p:sp>
        <p:nvSpPr>
          <p:cNvPr id="2312" name="Google Shape;2312;g8b7e52445e_3_52: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313" name="Google Shape;2313;g8b7e52445e_3_52: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0"/>
              </a:spcAft>
              <a:buNone/>
            </a:pPr>
            <a:r>
              <a:rPr lang="en-GB">
                <a:solidFill>
                  <a:schemeClr val="dk1"/>
                </a:solidFill>
                <a:latin typeface="Open Sans" panose="020B0606030504020204"/>
                <a:ea typeface="Open Sans" panose="020B0606030504020204"/>
                <a:cs typeface="Open Sans" panose="020B0606030504020204"/>
                <a:sym typeface="Open Sans" panose="020B0606030504020204"/>
              </a:rPr>
              <a:t>Every project has a governance model (even the ones that say they don't!), so begin by pinning down specific details of the way the project is running </a:t>
            </a:r>
            <a:r>
              <a:rPr lang="en-GB" i="1">
                <a:solidFill>
                  <a:schemeClr val="dk1"/>
                </a:solidFill>
                <a:latin typeface="Open Sans" panose="020B0606030504020204"/>
                <a:ea typeface="Open Sans" panose="020B0606030504020204"/>
                <a:cs typeface="Open Sans" panose="020B0606030504020204"/>
                <a:sym typeface="Open Sans" panose="020B0606030504020204"/>
              </a:rPr>
              <a:t>today</a:t>
            </a:r>
            <a:r>
              <a:rPr lang="en-GB">
                <a:solidFill>
                  <a:schemeClr val="dk1"/>
                </a:solidFill>
                <a:latin typeface="Open Sans" panose="020B0606030504020204"/>
                <a:ea typeface="Open Sans" panose="020B0606030504020204"/>
                <a:cs typeface="Open Sans" panose="020B0606030504020204"/>
                <a:sym typeface="Open Sans" panose="020B0606030504020204"/>
              </a:rPr>
              <a:t>.</a:t>
            </a:r>
            <a:endParaRPr>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a:solidFill>
                  <a:schemeClr val="dk1"/>
                </a:solidFill>
                <a:latin typeface="Open Sans" panose="020B0606030504020204"/>
                <a:ea typeface="Open Sans" panose="020B0606030504020204"/>
                <a:cs typeface="Open Sans" panose="020B0606030504020204"/>
                <a:sym typeface="Open Sans" panose="020B0606030504020204"/>
              </a:rPr>
              <a:t>Here's a list of just six types of open source governance models. We don't have time to explore the individual models; however, suffice it to say here that knowing </a:t>
            </a:r>
            <a:r>
              <a:rPr lang="en-GB" i="1">
                <a:solidFill>
                  <a:schemeClr val="dk1"/>
                </a:solidFill>
                <a:latin typeface="Open Sans" panose="020B0606030504020204"/>
                <a:ea typeface="Open Sans" panose="020B0606030504020204"/>
                <a:cs typeface="Open Sans" panose="020B0606030504020204"/>
                <a:sym typeface="Open Sans" panose="020B0606030504020204"/>
              </a:rPr>
              <a:t>how your project is running</a:t>
            </a:r>
            <a:r>
              <a:rPr lang="en-GB">
                <a:solidFill>
                  <a:schemeClr val="dk1"/>
                </a:solidFill>
                <a:latin typeface="Open Sans" panose="020B0606030504020204"/>
                <a:ea typeface="Open Sans" panose="020B0606030504020204"/>
                <a:cs typeface="Open Sans" panose="020B0606030504020204"/>
                <a:sym typeface="Open Sans" panose="020B0606030504020204"/>
              </a:rPr>
              <a:t> and </a:t>
            </a:r>
            <a:r>
              <a:rPr lang="en-GB" i="1">
                <a:solidFill>
                  <a:schemeClr val="dk1"/>
                </a:solidFill>
                <a:latin typeface="Open Sans" panose="020B0606030504020204"/>
                <a:ea typeface="Open Sans" panose="020B0606030504020204"/>
                <a:cs typeface="Open Sans" panose="020B0606030504020204"/>
                <a:sym typeface="Open Sans" panose="020B0606030504020204"/>
              </a:rPr>
              <a:t>who is making decisions</a:t>
            </a:r>
            <a:r>
              <a:rPr lang="en-GB">
                <a:solidFill>
                  <a:schemeClr val="dk1"/>
                </a:solidFill>
                <a:latin typeface="Open Sans" panose="020B0606030504020204"/>
                <a:ea typeface="Open Sans" panose="020B0606030504020204"/>
                <a:cs typeface="Open Sans" panose="020B0606030504020204"/>
                <a:sym typeface="Open Sans" panose="020B0606030504020204"/>
              </a:rPr>
              <a:t> is a perfect way to begin thinking about making the project more sustainable. If the project relies on too few people, if decisions aren't being made in the most effective ways, then begin by addressing these issues.</a:t>
            </a:r>
            <a:endParaRPr lang="en-GB">
              <a:solidFill>
                <a:schemeClr val="dk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3" name="Shape 2323"/>
        <p:cNvGrpSpPr/>
        <p:nvPr/>
      </p:nvGrpSpPr>
      <p:grpSpPr>
        <a:xfrm>
          <a:off x="0" y="0"/>
          <a:ext cx="0" cy="0"/>
          <a:chOff x="0" y="0"/>
          <a:chExt cx="0" cy="0"/>
        </a:xfrm>
      </p:grpSpPr>
      <p:sp>
        <p:nvSpPr>
          <p:cNvPr id="2324" name="Google Shape;2324;g8c13b1366d_2_26: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325" name="Google Shape;2325;g8c13b1366d_2_26: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GB">
                <a:solidFill>
                  <a:schemeClr val="dk1"/>
                </a:solidFill>
                <a:latin typeface="Open Sans" panose="020B0606030504020204"/>
                <a:ea typeface="Open Sans" panose="020B0606030504020204"/>
                <a:cs typeface="Open Sans" panose="020B0606030504020204"/>
                <a:sym typeface="Open Sans" panose="020B0606030504020204"/>
              </a:rPr>
              <a:t>Fundamentally, however, you'll need to begin thinking about the various </a:t>
            </a:r>
            <a:r>
              <a:rPr lang="en-GB" b="1">
                <a:solidFill>
                  <a:schemeClr val="dk1"/>
                </a:solidFill>
                <a:latin typeface="Open Sans" panose="020B0606030504020204"/>
                <a:ea typeface="Open Sans" panose="020B0606030504020204"/>
                <a:cs typeface="Open Sans" panose="020B0606030504020204"/>
                <a:sym typeface="Open Sans" panose="020B0606030504020204"/>
              </a:rPr>
              <a:t>roles</a:t>
            </a:r>
            <a:r>
              <a:rPr lang="en-GB">
                <a:solidFill>
                  <a:schemeClr val="dk1"/>
                </a:solidFill>
                <a:latin typeface="Open Sans" panose="020B0606030504020204"/>
                <a:ea typeface="Open Sans" panose="020B0606030504020204"/>
                <a:cs typeface="Open Sans" panose="020B0606030504020204"/>
                <a:sym typeface="Open Sans" panose="020B0606030504020204"/>
              </a:rPr>
              <a:t> people play in the community, and the various </a:t>
            </a:r>
            <a:r>
              <a:rPr lang="en-GB" b="1">
                <a:solidFill>
                  <a:schemeClr val="dk1"/>
                </a:solidFill>
                <a:latin typeface="Open Sans" panose="020B0606030504020204"/>
                <a:ea typeface="Open Sans" panose="020B0606030504020204"/>
                <a:cs typeface="Open Sans" panose="020B0606030504020204"/>
                <a:sym typeface="Open Sans" panose="020B0606030504020204"/>
              </a:rPr>
              <a:t>policies and procedures</a:t>
            </a:r>
            <a:r>
              <a:rPr lang="en-GB">
                <a:solidFill>
                  <a:schemeClr val="dk1"/>
                </a:solidFill>
                <a:latin typeface="Open Sans" panose="020B0606030504020204"/>
                <a:ea typeface="Open Sans" panose="020B0606030504020204"/>
                <a:cs typeface="Open Sans" panose="020B0606030504020204"/>
                <a:sym typeface="Open Sans" panose="020B0606030504020204"/>
              </a:rPr>
              <a:t> that govern and direct people in those roles.</a:t>
            </a:r>
            <a:endParaRPr>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endParaRPr>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r>
              <a:rPr lang="en-GB" b="1">
                <a:solidFill>
                  <a:schemeClr val="dk1"/>
                </a:solidFill>
                <a:latin typeface="Open Sans" panose="020B0606030504020204"/>
                <a:ea typeface="Open Sans" panose="020B0606030504020204"/>
                <a:cs typeface="Open Sans" panose="020B0606030504020204"/>
                <a:sym typeface="Open Sans" panose="020B0606030504020204"/>
              </a:rPr>
              <a:t>Roles</a:t>
            </a:r>
            <a:r>
              <a:rPr lang="en-GB">
                <a:solidFill>
                  <a:schemeClr val="dk1"/>
                </a:solidFill>
                <a:latin typeface="Open Sans" panose="020B0606030504020204"/>
                <a:ea typeface="Open Sans" panose="020B0606030504020204"/>
                <a:cs typeface="Open Sans" panose="020B0606030504020204"/>
                <a:sym typeface="Open Sans" panose="020B0606030504020204"/>
              </a:rPr>
              <a:t> are the specific functions contributors perform in and for the project. Roles have rights, responsibilities, and expectations associated with them. </a:t>
            </a:r>
            <a:r>
              <a:rPr lang="en-GB" i="1">
                <a:solidFill>
                  <a:schemeClr val="dk1"/>
                </a:solidFill>
                <a:latin typeface="Open Sans" panose="020B0606030504020204"/>
                <a:ea typeface="Open Sans" panose="020B0606030504020204"/>
                <a:cs typeface="Open Sans" panose="020B0606030504020204"/>
                <a:sym typeface="Open Sans" panose="020B0606030504020204"/>
              </a:rPr>
              <a:t>Make sure these are explicitly documented</a:t>
            </a:r>
            <a:r>
              <a:rPr lang="en-GB">
                <a:solidFill>
                  <a:schemeClr val="dk1"/>
                </a:solidFill>
                <a:latin typeface="Open Sans" panose="020B0606030504020204"/>
                <a:ea typeface="Open Sans" panose="020B0606030504020204"/>
                <a:cs typeface="Open Sans" panose="020B0606030504020204"/>
                <a:sym typeface="Open Sans" panose="020B0606030504020204"/>
              </a:rPr>
              <a:t>.</a:t>
            </a:r>
            <a:endParaRPr>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endParaRPr>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r>
              <a:rPr lang="en-GB" b="1">
                <a:solidFill>
                  <a:schemeClr val="dk1"/>
                </a:solidFill>
                <a:latin typeface="Open Sans" panose="020B0606030504020204"/>
                <a:ea typeface="Open Sans" panose="020B0606030504020204"/>
                <a:cs typeface="Open Sans" panose="020B0606030504020204"/>
                <a:sym typeface="Open Sans" panose="020B0606030504020204"/>
              </a:rPr>
              <a:t>Policies and procedures</a:t>
            </a:r>
            <a:r>
              <a:rPr lang="en-GB">
                <a:solidFill>
                  <a:schemeClr val="dk1"/>
                </a:solidFill>
                <a:latin typeface="Open Sans" panose="020B0606030504020204"/>
                <a:ea typeface="Open Sans" panose="020B0606030504020204"/>
                <a:cs typeface="Open Sans" panose="020B0606030504020204"/>
                <a:sym typeface="Open Sans" panose="020B0606030504020204"/>
              </a:rPr>
              <a:t> are the specific rules and processes that direct people in particular roles and define the limits of acceptable behavior for the project, its best practices, etc. </a:t>
            </a:r>
            <a:r>
              <a:rPr lang="en-GB" i="1">
                <a:solidFill>
                  <a:schemeClr val="dk1"/>
                </a:solidFill>
                <a:latin typeface="Open Sans" panose="020B0606030504020204"/>
                <a:ea typeface="Open Sans" panose="020B0606030504020204"/>
                <a:cs typeface="Open Sans" panose="020B0606030504020204"/>
                <a:sym typeface="Open Sans" panose="020B0606030504020204"/>
              </a:rPr>
              <a:t>Make sure these are also explicitly documented</a:t>
            </a:r>
            <a:r>
              <a:rPr lang="en-GB">
                <a:solidFill>
                  <a:schemeClr val="dk1"/>
                </a:solidFill>
                <a:latin typeface="Open Sans" panose="020B0606030504020204"/>
                <a:ea typeface="Open Sans" panose="020B0606030504020204"/>
                <a:cs typeface="Open Sans" panose="020B0606030504020204"/>
                <a:sym typeface="Open Sans" panose="020B0606030504020204"/>
              </a:rPr>
              <a:t>.</a:t>
            </a:r>
            <a:endParaRPr>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endParaRPr>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r>
              <a:rPr lang="en-GB">
                <a:solidFill>
                  <a:schemeClr val="dk1"/>
                </a:solidFill>
                <a:latin typeface="Open Sans" panose="020B0606030504020204"/>
                <a:ea typeface="Open Sans" panose="020B0606030504020204"/>
                <a:cs typeface="Open Sans" panose="020B0606030504020204"/>
                <a:sym typeface="Open Sans" panose="020B0606030504020204"/>
              </a:rPr>
              <a:t>Simply documenting roles, policies, and procedures will go a long way toward helping your project become more sustainable.</a:t>
            </a:r>
            <a:endParaRPr>
              <a:solidFill>
                <a:schemeClr val="dk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5" name="Shape 2335"/>
        <p:cNvGrpSpPr/>
        <p:nvPr/>
      </p:nvGrpSpPr>
      <p:grpSpPr>
        <a:xfrm>
          <a:off x="0" y="0"/>
          <a:ext cx="0" cy="0"/>
          <a:chOff x="0" y="0"/>
          <a:chExt cx="0" cy="0"/>
        </a:xfrm>
      </p:grpSpPr>
      <p:sp>
        <p:nvSpPr>
          <p:cNvPr id="2336" name="Google Shape;2336;g8abbe9fc59_4_27: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337" name="Google Shape;2337;g8abbe9fc59_4_27: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Finally, let's explore the work of </a:t>
            </a:r>
            <a:r>
              <a:rPr lang="en-GB" sz="1000" b="1">
                <a:latin typeface="Open Sans" panose="020B0606030504020204"/>
                <a:ea typeface="Open Sans" panose="020B0606030504020204"/>
                <a:cs typeface="Open Sans" panose="020B0606030504020204"/>
                <a:sym typeface="Open Sans" panose="020B0606030504020204"/>
              </a:rPr>
              <a:t>popularizing</a:t>
            </a:r>
            <a:r>
              <a:rPr lang="en-GB" sz="1000">
                <a:latin typeface="Open Sans" panose="020B0606030504020204"/>
                <a:ea typeface="Open Sans" panose="020B0606030504020204"/>
                <a:cs typeface="Open Sans" panose="020B0606030504020204"/>
                <a:sym typeface="Open Sans" panose="020B0606030504020204"/>
              </a:rPr>
              <a:t> a project—increasing a project's visibility, making it an appealing destination for users and contributors, and keeping it relevant in an ever-growing ecosystem.</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3" name="Shape 2343"/>
        <p:cNvGrpSpPr/>
        <p:nvPr/>
      </p:nvGrpSpPr>
      <p:grpSpPr>
        <a:xfrm>
          <a:off x="0" y="0"/>
          <a:ext cx="0" cy="0"/>
          <a:chOff x="0" y="0"/>
          <a:chExt cx="0" cy="0"/>
        </a:xfrm>
      </p:grpSpPr>
      <p:sp>
        <p:nvSpPr>
          <p:cNvPr id="2344" name="Google Shape;2344;g821e180123_0_101: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345" name="Google Shape;2345;g821e180123_0_101: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0"/>
              </a:spcAft>
              <a:buClr>
                <a:schemeClr val="dk1"/>
              </a:buClr>
              <a:buSzPts val="1100"/>
              <a:buFont typeface="Arial"/>
              <a:buNone/>
            </a:pPr>
            <a:r>
              <a:rPr lang="en-GB" sz="1000" b="1">
                <a:latin typeface="Open Sans" panose="020B0606030504020204"/>
                <a:ea typeface="Open Sans" panose="020B0606030504020204"/>
                <a:cs typeface="Open Sans" panose="020B0606030504020204"/>
                <a:sym typeface="Open Sans" panose="020B0606030504020204"/>
              </a:rPr>
              <a:t>Increased competition for contributors' time, attention, and energy:</a:t>
            </a:r>
            <a:r>
              <a:rPr lang="en-GB" sz="1000">
                <a:latin typeface="Open Sans" panose="020B0606030504020204"/>
                <a:ea typeface="Open Sans" panose="020B0606030504020204"/>
                <a:cs typeface="Open Sans" panose="020B0606030504020204"/>
                <a:sym typeface="Open Sans" panose="020B0606030504020204"/>
              </a:rPr>
              <a:t> Competing for contributors' time, attention, and energy is more difficult than ever as the number of open source projects increases globally.</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b="1">
                <a:latin typeface="Open Sans" panose="020B0606030504020204"/>
                <a:ea typeface="Open Sans" panose="020B0606030504020204"/>
                <a:cs typeface="Open Sans" panose="020B0606030504020204"/>
                <a:sym typeface="Open Sans" panose="020B0606030504020204"/>
              </a:rPr>
              <a:t>Community materials available in limited number of languages:</a:t>
            </a:r>
            <a:r>
              <a:rPr lang="en-GB" sz="1000">
                <a:latin typeface="Open Sans" panose="020B0606030504020204"/>
                <a:ea typeface="Open Sans" panose="020B0606030504020204"/>
                <a:cs typeface="Open Sans" panose="020B0606030504020204"/>
                <a:sym typeface="Open Sans" panose="020B0606030504020204"/>
              </a:rPr>
              <a:t> Projects become popular when they connect with diverse groups of contributors. But often, project materials are only available in a limited number of languages. And if your community is not communicating in English, many people may not even be aware that it exists.</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b="1">
                <a:latin typeface="Open Sans" panose="020B0606030504020204"/>
                <a:ea typeface="Open Sans" panose="020B0606030504020204"/>
                <a:cs typeface="Open Sans" panose="020B0606030504020204"/>
                <a:sym typeface="Open Sans" panose="020B0606030504020204"/>
              </a:rPr>
              <a:t>Growing threat of maintainer burnout:</a:t>
            </a:r>
            <a:r>
              <a:rPr lang="en-GB" sz="1000">
                <a:latin typeface="Open Sans" panose="020B0606030504020204"/>
                <a:ea typeface="Open Sans" panose="020B0606030504020204"/>
                <a:cs typeface="Open Sans" panose="020B0606030504020204"/>
                <a:sym typeface="Open Sans" panose="020B0606030504020204"/>
              </a:rPr>
              <a:t> </a:t>
            </a:r>
            <a:r>
              <a:rPr lang="en-GB" sz="1000">
                <a:solidFill>
                  <a:schemeClr val="dk1"/>
                </a:solidFill>
                <a:latin typeface="Open Sans" panose="020B0606030504020204"/>
                <a:ea typeface="Open Sans" panose="020B0606030504020204"/>
                <a:cs typeface="Open Sans" panose="020B0606030504020204"/>
                <a:sym typeface="Open Sans" panose="020B0606030504020204"/>
              </a:rPr>
              <a:t>As a project becomes more popular, maintainers might experience burnout when trying to keep pace with it.</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b="1">
                <a:latin typeface="Open Sans" panose="020B0606030504020204"/>
                <a:ea typeface="Open Sans" panose="020B0606030504020204"/>
                <a:cs typeface="Open Sans" panose="020B0606030504020204"/>
                <a:sym typeface="Open Sans" panose="020B0606030504020204"/>
              </a:rPr>
              <a:t>Mismatched expectations between enterprise users and hobbyists:</a:t>
            </a:r>
            <a:r>
              <a:rPr lang="en-GB" sz="1000">
                <a:latin typeface="Open Sans" panose="020B0606030504020204"/>
                <a:ea typeface="Open Sans" panose="020B0606030504020204"/>
                <a:cs typeface="Open Sans" panose="020B0606030504020204"/>
                <a:sym typeface="Open Sans" panose="020B0606030504020204"/>
              </a:rPr>
              <a:t> Many popular open source projects are relied upon by large enterprises but maintained by volunteers, leading to a mismatch of expectations between users—who may expect enterprise grade support—and developer hobbyists who are working in their spare time. When people are using the project for enterprise work but the software is maintained by hobbyists, there can be an expectations mismatch that leads to friction in the community.</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b="1">
                <a:latin typeface="Open Sans" panose="020B0606030504020204"/>
                <a:ea typeface="Open Sans" panose="020B0606030504020204"/>
                <a:cs typeface="Open Sans" panose="020B0606030504020204"/>
                <a:sym typeface="Open Sans" panose="020B0606030504020204"/>
              </a:rPr>
              <a:t>Proliferation of platforms for user engagement:</a:t>
            </a:r>
            <a:r>
              <a:rPr lang="en-GB" sz="1000">
                <a:latin typeface="Open Sans" panose="020B0606030504020204"/>
                <a:ea typeface="Open Sans" panose="020B0606030504020204"/>
                <a:cs typeface="Open Sans" panose="020B0606030504020204"/>
                <a:sym typeface="Open Sans" panose="020B0606030504020204"/>
              </a:rPr>
              <a:t> Finding the best ways to reach your potential users and contributors can be time-consuming, given the many ways people choose to consume information and the. Users now expect to hear about things on Reddit and on Facebook and on Twitter and on Instagram and on TechCrunch and, and, and … so figuring out where to meet people where they are when you are but one (or a small, but mighty group) is difficult.</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2" name="Shape 2352"/>
        <p:cNvGrpSpPr/>
        <p:nvPr/>
      </p:nvGrpSpPr>
      <p:grpSpPr>
        <a:xfrm>
          <a:off x="0" y="0"/>
          <a:ext cx="0" cy="0"/>
          <a:chOff x="0" y="0"/>
          <a:chExt cx="0" cy="0"/>
        </a:xfrm>
      </p:grpSpPr>
      <p:sp>
        <p:nvSpPr>
          <p:cNvPr id="2353" name="Google Shape;2353;g8b7e52445e_3_66: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354" name="Google Shape;2354;g8b7e52445e_3_66: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As with the other challenges we addressed so far, we could discuss </a:t>
            </a:r>
            <a:r>
              <a:rPr lang="en-GB" sz="1000" i="1">
                <a:latin typeface="Open Sans" panose="020B0606030504020204"/>
                <a:ea typeface="Open Sans" panose="020B0606030504020204"/>
                <a:cs typeface="Open Sans" panose="020B0606030504020204"/>
                <a:sym typeface="Open Sans" panose="020B0606030504020204"/>
              </a:rPr>
              <a:t>many</a:t>
            </a:r>
            <a:r>
              <a:rPr lang="en-GB" sz="1000">
                <a:latin typeface="Open Sans" panose="020B0606030504020204"/>
                <a:ea typeface="Open Sans" panose="020B0606030504020204"/>
                <a:cs typeface="Open Sans" panose="020B0606030504020204"/>
                <a:sym typeface="Open Sans" panose="020B0606030504020204"/>
              </a:rPr>
              <a:t> ways to begin addressing popularization challenges.</a:t>
            </a:r>
            <a:endParaRPr sz="1000">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But </a:t>
            </a:r>
            <a:r>
              <a:rPr lang="en-GB" sz="1000" i="1">
                <a:latin typeface="Open Sans" panose="020B0606030504020204"/>
                <a:ea typeface="Open Sans" panose="020B0606030504020204"/>
                <a:cs typeface="Open Sans" panose="020B0606030504020204"/>
                <a:sym typeface="Open Sans" panose="020B0606030504020204"/>
              </a:rPr>
              <a:t>in general</a:t>
            </a:r>
            <a:r>
              <a:rPr lang="en-GB" sz="1000">
                <a:latin typeface="Open Sans" panose="020B0606030504020204"/>
                <a:ea typeface="Open Sans" panose="020B0606030504020204"/>
                <a:cs typeface="Open Sans" panose="020B0606030504020204"/>
                <a:sym typeface="Open Sans" panose="020B0606030504020204"/>
              </a:rPr>
              <a:t>, we've found that focusing on a project's reward models is a great place to begin.</a:t>
            </a:r>
            <a:endParaRPr sz="1000">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So let's talk about reward models for a bit.</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8" name="Shape 2358"/>
        <p:cNvGrpSpPr/>
        <p:nvPr/>
      </p:nvGrpSpPr>
      <p:grpSpPr>
        <a:xfrm>
          <a:off x="0" y="0"/>
          <a:ext cx="0" cy="0"/>
          <a:chOff x="0" y="0"/>
          <a:chExt cx="0" cy="0"/>
        </a:xfrm>
      </p:grpSpPr>
      <p:sp>
        <p:nvSpPr>
          <p:cNvPr id="2359" name="Google Shape;2359;g8bce7b0795_11_2: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360" name="Google Shape;2360;g8bce7b0795_11_2: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Clr>
                <a:schemeClr val="dk1"/>
              </a:buClr>
              <a:buSzPts val="1100"/>
              <a:buFont typeface="Arial"/>
              <a:buNone/>
            </a:pPr>
            <a:r>
              <a:rPr lang="en-GB" sz="1000">
                <a:latin typeface="Open Sans" panose="020B0606030504020204"/>
                <a:ea typeface="Open Sans" panose="020B0606030504020204"/>
                <a:cs typeface="Open Sans" panose="020B0606030504020204"/>
                <a:sym typeface="Open Sans" panose="020B0606030504020204"/>
              </a:rPr>
              <a:t>Strategies for acknowledging and honoring various contributions to an open source project are called that project's </a:t>
            </a:r>
            <a:r>
              <a:rPr lang="en-GB" sz="1000" b="1">
                <a:latin typeface="Open Sans" panose="020B0606030504020204"/>
                <a:ea typeface="Open Sans" panose="020B0606030504020204"/>
                <a:cs typeface="Open Sans" panose="020B0606030504020204"/>
                <a:sym typeface="Open Sans" panose="020B0606030504020204"/>
              </a:rPr>
              <a:t>reward models</a:t>
            </a:r>
            <a:r>
              <a:rPr lang="en-GB" sz="1000">
                <a:latin typeface="Open Sans" panose="020B0606030504020204"/>
                <a:ea typeface="Open Sans" panose="020B0606030504020204"/>
                <a:cs typeface="Open Sans" panose="020B0606030504020204"/>
                <a:sym typeface="Open Sans" panose="020B0606030504020204"/>
              </a:rPr>
              <a:t>.</a:t>
            </a:r>
            <a:endParaRPr sz="1000">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Clr>
                <a:schemeClr val="dk1"/>
              </a:buClr>
              <a:buSzPts val="1100"/>
              <a:buFont typeface="Arial"/>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The more reward models your project constructs, the better it can engage participants with differing motivations for contributing.</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5" name="Shape 2365"/>
        <p:cNvGrpSpPr/>
        <p:nvPr/>
      </p:nvGrpSpPr>
      <p:grpSpPr>
        <a:xfrm>
          <a:off x="0" y="0"/>
          <a:ext cx="0" cy="0"/>
          <a:chOff x="0" y="0"/>
          <a:chExt cx="0" cy="0"/>
        </a:xfrm>
      </p:grpSpPr>
      <p:sp>
        <p:nvSpPr>
          <p:cNvPr id="2366" name="Google Shape;2366;g8c13b1366d_2_2: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367" name="Google Shape;2367;g8c13b1366d_2_2: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For example, here are four common reward models:</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SzPts val="1000"/>
              <a:buFont typeface="Open Sans" panose="020B0606030504020204"/>
              <a:buChar char="●"/>
            </a:pPr>
            <a:r>
              <a:rPr lang="en-GB" sz="1000">
                <a:latin typeface="Open Sans" panose="020B0606030504020204"/>
                <a:ea typeface="Open Sans" panose="020B0606030504020204"/>
                <a:cs typeface="Open Sans" panose="020B0606030504020204"/>
                <a:sym typeface="Open Sans" panose="020B0606030504020204"/>
              </a:rPr>
              <a:t>Spotlighting community contribution</a:t>
            </a:r>
            <a:endParaRPr sz="1000">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SzPts val="1000"/>
              <a:buFont typeface="Open Sans" panose="020B0606030504020204"/>
              <a:buChar char="●"/>
            </a:pPr>
            <a:r>
              <a:rPr lang="en-GB" sz="1000">
                <a:latin typeface="Open Sans" panose="020B0606030504020204"/>
                <a:ea typeface="Open Sans" panose="020B0606030504020204"/>
                <a:cs typeface="Open Sans" panose="020B0606030504020204"/>
                <a:sym typeface="Open Sans" panose="020B0606030504020204"/>
              </a:rPr>
              <a:t>Swag</a:t>
            </a:r>
            <a:endParaRPr sz="1000">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SzPts val="1000"/>
              <a:buFont typeface="Open Sans" panose="020B0606030504020204"/>
              <a:buChar char="●"/>
            </a:pPr>
            <a:r>
              <a:rPr lang="en-GB" sz="1000">
                <a:latin typeface="Open Sans" panose="020B0606030504020204"/>
                <a:ea typeface="Open Sans" panose="020B0606030504020204"/>
                <a:cs typeface="Open Sans" panose="020B0606030504020204"/>
                <a:sym typeface="Open Sans" panose="020B0606030504020204"/>
              </a:rPr>
              <a:t>"Meet the community" features</a:t>
            </a:r>
            <a:endParaRPr sz="1000">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SzPts val="1000"/>
              <a:buFont typeface="Open Sans" panose="020B0606030504020204"/>
              <a:buChar char="●"/>
            </a:pPr>
            <a:r>
              <a:rPr lang="en-GB" sz="1000">
                <a:latin typeface="Open Sans" panose="020B0606030504020204"/>
                <a:ea typeface="Open Sans" panose="020B0606030504020204"/>
                <a:cs typeface="Open Sans" panose="020B0606030504020204"/>
                <a:sym typeface="Open Sans" panose="020B0606030504020204"/>
              </a:rPr>
              <a:t>Community awards</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Each of these models aims to connect with a certain set of </a:t>
            </a:r>
            <a:r>
              <a:rPr lang="en-GB" sz="1000" i="1">
                <a:latin typeface="Open Sans" panose="020B0606030504020204"/>
                <a:ea typeface="Open Sans" panose="020B0606030504020204"/>
                <a:cs typeface="Open Sans" panose="020B0606030504020204"/>
                <a:sym typeface="Open Sans" panose="020B0606030504020204"/>
              </a:rPr>
              <a:t>motivations</a:t>
            </a:r>
            <a:r>
              <a:rPr lang="en-GB" sz="1000">
                <a:latin typeface="Open Sans" panose="020B0606030504020204"/>
                <a:ea typeface="Open Sans" panose="020B0606030504020204"/>
                <a:cs typeface="Open Sans" panose="020B0606030504020204"/>
                <a:sym typeface="Open Sans" panose="020B0606030504020204"/>
              </a:rPr>
              <a:t> participants may have for contributing to a project. Everyone contributes to projects for a </a:t>
            </a:r>
            <a:r>
              <a:rPr lang="en-GB" sz="1000" i="1">
                <a:latin typeface="Open Sans" panose="020B0606030504020204"/>
                <a:ea typeface="Open Sans" panose="020B0606030504020204"/>
                <a:cs typeface="Open Sans" panose="020B0606030504020204"/>
                <a:sym typeface="Open Sans" panose="020B0606030504020204"/>
              </a:rPr>
              <a:t>reason</a:t>
            </a:r>
            <a:r>
              <a:rPr lang="en-GB" sz="1000">
                <a:latin typeface="Open Sans" panose="020B0606030504020204"/>
                <a:ea typeface="Open Sans" panose="020B0606030504020204"/>
                <a:cs typeface="Open Sans" panose="020B0606030504020204"/>
                <a:sym typeface="Open Sans" panose="020B0606030504020204"/>
              </a:rPr>
              <a:t>, and the most popular projects are those that make contributors feel rewarded, valued, and respected for their contributions. Generating those feelings in contributors is a great way to build your project's reputation as a rewarding, welcoming place.</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6" name="Shape 2376"/>
        <p:cNvGrpSpPr/>
        <p:nvPr/>
      </p:nvGrpSpPr>
      <p:grpSpPr>
        <a:xfrm>
          <a:off x="0" y="0"/>
          <a:ext cx="0" cy="0"/>
          <a:chOff x="0" y="0"/>
          <a:chExt cx="0" cy="0"/>
        </a:xfrm>
      </p:grpSpPr>
      <p:sp>
        <p:nvSpPr>
          <p:cNvPr id="2377" name="Google Shape;2377;g8b7e52445e_3_74: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378" name="Google Shape;2378;g8b7e52445e_3_74: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So let's unpack this a bit more.</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a:buNone/>
            </a:pPr>
            <a:r>
              <a:rPr lang="en-GB" sz="1000" b="1">
                <a:latin typeface="Open Sans" panose="020B0606030504020204"/>
                <a:ea typeface="Open Sans" panose="020B0606030504020204"/>
                <a:cs typeface="Open Sans" panose="020B0606030504020204"/>
                <a:sym typeface="Open Sans" panose="020B0606030504020204"/>
              </a:rPr>
              <a:t>Spotlighting community contribution</a:t>
            </a:r>
            <a:endParaRPr sz="1000" b="1">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Using point systems, badges, and leaderboards to chart and publicly identify contributions rewards participants by visualizing the magnitude of their contributions. This is a great option for connecting with people who tend to value opportunities to show off their technical prowess a bit.</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b="1">
                <a:latin typeface="Open Sans" panose="020B0606030504020204"/>
                <a:ea typeface="Open Sans" panose="020B0606030504020204"/>
                <a:cs typeface="Open Sans" panose="020B0606030504020204"/>
                <a:sym typeface="Open Sans" panose="020B0606030504020204"/>
              </a:rPr>
              <a:t>"Meet the contributor" features</a:t>
            </a:r>
            <a:endParaRPr sz="1000" b="1">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Running blog posts or video series to spotlight contributors rewards participants by helping them grow their personal brands and their professional networks. This is a great option for connecting with people who see community participation as an opportunity to gain visibility, maybe even find future work or employment opportunities.</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b="1">
                <a:latin typeface="Open Sans" panose="020B0606030504020204"/>
                <a:ea typeface="Open Sans" panose="020B0606030504020204"/>
                <a:cs typeface="Open Sans" panose="020B0606030504020204"/>
                <a:sym typeface="Open Sans" panose="020B0606030504020204"/>
              </a:rPr>
              <a:t>Swag</a:t>
            </a:r>
            <a:endParaRPr sz="1000" b="1">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Giving contributors various items signifying their affiliation with the community—shirts, hats, keychains, etc.—allows  participants to feel a sense of connection with the project. This is a great option for connecting with people who see community participation as central to their identities, as a fundamental part of their identity-building work. It allows them to "show off" their connection with the community when interacting with others and makes membership in that community part of their identities.</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b="1">
                <a:latin typeface="Open Sans" panose="020B0606030504020204"/>
                <a:ea typeface="Open Sans" panose="020B0606030504020204"/>
                <a:cs typeface="Open Sans" panose="020B0606030504020204"/>
                <a:sym typeface="Open Sans" panose="020B0606030504020204"/>
              </a:rPr>
              <a:t>Community awards</a:t>
            </a:r>
            <a:endParaRPr sz="1000" b="1">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a:buNone/>
            </a:pPr>
            <a:r>
              <a:rPr lang="en-GB" sz="1000">
                <a:latin typeface="Open Sans" panose="020B0606030504020204"/>
                <a:ea typeface="Open Sans" panose="020B0606030504020204"/>
                <a:cs typeface="Open Sans" panose="020B0606030504020204"/>
                <a:sym typeface="Open Sans" panose="020B0606030504020204"/>
              </a:rPr>
              <a:t>Allowing community members to recognize and reward others among them helps communities develop shared identities and social bonds. This is a great option for connecting with people who see community participation as a way to form bonds with others, to feel connected to a group and to feel united by a common sense of purpose. Allowing community members to reward one another allows them to continually identify and reinforce shared, communal values and identities.</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6" name="Shape 2146"/>
        <p:cNvGrpSpPr/>
        <p:nvPr/>
      </p:nvGrpSpPr>
      <p:grpSpPr>
        <a:xfrm>
          <a:off x="0" y="0"/>
          <a:ext cx="0" cy="0"/>
          <a:chOff x="0" y="0"/>
          <a:chExt cx="0" cy="0"/>
        </a:xfrm>
      </p:grpSpPr>
      <p:sp>
        <p:nvSpPr>
          <p:cNvPr id="2147" name="Google Shape;2147;g88e4595dbf_0_2166: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148" name="Google Shape;2148;g88e4595dbf_0_2166: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1000"/>
              </a:spcAft>
              <a:buNone/>
            </a:pPr>
            <a:r>
              <a:rPr lang="en-GB" sz="1000" i="1">
                <a:latin typeface="Open Sans" panose="020B0606030504020204"/>
                <a:ea typeface="Open Sans" panose="020B0606030504020204"/>
                <a:cs typeface="Open Sans" panose="020B0606030504020204"/>
                <a:sym typeface="Open Sans" panose="020B0606030504020204"/>
              </a:rPr>
              <a:t>This slide aids speaker awareness; it is not meant to be displayed during the presentation.</a:t>
            </a:r>
            <a:endParaRPr sz="1000" i="1">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5" name="Shape 2395"/>
        <p:cNvGrpSpPr/>
        <p:nvPr/>
      </p:nvGrpSpPr>
      <p:grpSpPr>
        <a:xfrm>
          <a:off x="0" y="0"/>
          <a:ext cx="0" cy="0"/>
          <a:chOff x="0" y="0"/>
          <a:chExt cx="0" cy="0"/>
        </a:xfrm>
      </p:grpSpPr>
      <p:sp>
        <p:nvSpPr>
          <p:cNvPr id="2396" name="Google Shape;2396;g8bce7b0795_11_11: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397" name="Google Shape;2397;g8bce7b0795_11_11: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So there's an overview of three general kinds of challenges you're going to face as you assume a leadership role—expanding the community, maintaining that growth sustainably, and popularizing a project along the way.</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We're almost out of time, but let's take a moment to review what might come next for you: gathering community feedback and measuring your success.</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03" name="Shape 2403"/>
        <p:cNvGrpSpPr/>
        <p:nvPr/>
      </p:nvGrpSpPr>
      <p:grpSpPr>
        <a:xfrm>
          <a:off x="0" y="0"/>
          <a:ext cx="0" cy="0"/>
          <a:chOff x="0" y="0"/>
          <a:chExt cx="0" cy="0"/>
        </a:xfrm>
      </p:grpSpPr>
      <p:sp>
        <p:nvSpPr>
          <p:cNvPr id="2404" name="Google Shape;2404;g8bce7b0795_11_18: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405" name="Google Shape;2405;g8bce7b0795_11_18: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First, gathering feedback.</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Leading an open source project means making yourself available to address community ideas, concerns, and more. This feedback is critical to your success (and it's also a </a:t>
            </a:r>
            <a:r>
              <a:rPr lang="en-GB" sz="1000" i="1">
                <a:latin typeface="Open Sans" panose="020B0606030504020204"/>
                <a:ea typeface="Open Sans" panose="020B0606030504020204"/>
                <a:cs typeface="Open Sans" panose="020B0606030504020204"/>
                <a:sym typeface="Open Sans" panose="020B0606030504020204"/>
              </a:rPr>
              <a:t>measure</a:t>
            </a:r>
            <a:r>
              <a:rPr lang="en-GB" sz="1000">
                <a:latin typeface="Open Sans" panose="020B0606030504020204"/>
                <a:ea typeface="Open Sans" panose="020B0606030504020204"/>
                <a:cs typeface="Open Sans" panose="020B0606030504020204"/>
                <a:sym typeface="Open Sans" panose="020B0606030504020204"/>
              </a:rPr>
              <a:t> of your relative success), and you're positioning yourself as the party most likely to act on community feedback—so you'll need to continually collect it.</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Here are some common methods:</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a:buNone/>
            </a:pPr>
            <a:r>
              <a:rPr lang="en-GB" sz="1000" b="1">
                <a:latin typeface="Open Sans" panose="020B0606030504020204"/>
                <a:ea typeface="Open Sans" panose="020B0606030504020204"/>
                <a:cs typeface="Open Sans" panose="020B0606030504020204"/>
                <a:sym typeface="Open Sans" panose="020B0606030504020204"/>
              </a:rPr>
              <a:t>Open feedback forms: </a:t>
            </a:r>
            <a:r>
              <a:rPr lang="en-GB" sz="1000">
                <a:latin typeface="Open Sans" panose="020B0606030504020204"/>
                <a:ea typeface="Open Sans" panose="020B0606030504020204"/>
                <a:cs typeface="Open Sans" panose="020B0606030504020204"/>
                <a:sym typeface="Open Sans" panose="020B0606030504020204"/>
              </a:rPr>
              <a:t>Easily accessible, always-on forms for collecting written feedback from users and contributors</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a:buNone/>
            </a:pPr>
            <a:r>
              <a:rPr lang="en-GB" sz="1000" b="1">
                <a:latin typeface="Open Sans" panose="020B0606030504020204"/>
                <a:ea typeface="Open Sans" panose="020B0606030504020204"/>
                <a:cs typeface="Open Sans" panose="020B0606030504020204"/>
                <a:sym typeface="Open Sans" panose="020B0606030504020204"/>
              </a:rPr>
              <a:t>Fireside chats: </a:t>
            </a:r>
            <a:r>
              <a:rPr lang="en-GB" sz="1000">
                <a:latin typeface="Open Sans" panose="020B0606030504020204"/>
                <a:ea typeface="Open Sans" panose="020B0606030504020204"/>
                <a:cs typeface="Open Sans" panose="020B0606030504020204"/>
                <a:sym typeface="Open Sans" panose="020B0606030504020204"/>
              </a:rPr>
              <a:t>Pre-recorded, casual interviews with project maintainers and other leaders discussing project mission, vision, and strategy</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a:buNone/>
            </a:pPr>
            <a:r>
              <a:rPr lang="en-GB" sz="1000" b="1">
                <a:latin typeface="Open Sans" panose="020B0606030504020204"/>
                <a:ea typeface="Open Sans" panose="020B0606030504020204"/>
                <a:cs typeface="Open Sans" panose="020B0606030504020204"/>
                <a:sym typeface="Open Sans" panose="020B0606030504020204"/>
              </a:rPr>
              <a:t>Community calls: </a:t>
            </a:r>
            <a:r>
              <a:rPr lang="en-GB" sz="1000">
                <a:latin typeface="Open Sans" panose="020B0606030504020204"/>
                <a:ea typeface="Open Sans" panose="020B0606030504020204"/>
                <a:cs typeface="Open Sans" panose="020B0606030504020204"/>
                <a:sym typeface="Open Sans" panose="020B0606030504020204"/>
              </a:rPr>
              <a:t>Live, audio-video gatherings community members can join to speak directly to project maintainers</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b="1">
                <a:latin typeface="Open Sans" panose="020B0606030504020204"/>
                <a:ea typeface="Open Sans" panose="020B0606030504020204"/>
                <a:cs typeface="Open Sans" panose="020B0606030504020204"/>
                <a:sym typeface="Open Sans" panose="020B0606030504020204"/>
              </a:rPr>
              <a:t>Community Q &amp; A: </a:t>
            </a:r>
            <a:r>
              <a:rPr lang="en-GB" sz="1000">
                <a:latin typeface="Open Sans" panose="020B0606030504020204"/>
                <a:ea typeface="Open Sans" panose="020B0606030504020204"/>
                <a:cs typeface="Open Sans" panose="020B0606030504020204"/>
                <a:sym typeface="Open Sans" panose="020B0606030504020204"/>
              </a:rPr>
              <a:t>Community-driven, "ask me anything"-style events in which community members submit and vote on questions for leaders</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19" name="Shape 2419"/>
        <p:cNvGrpSpPr/>
        <p:nvPr/>
      </p:nvGrpSpPr>
      <p:grpSpPr>
        <a:xfrm>
          <a:off x="0" y="0"/>
          <a:ext cx="0" cy="0"/>
          <a:chOff x="0" y="0"/>
          <a:chExt cx="0" cy="0"/>
        </a:xfrm>
      </p:grpSpPr>
      <p:sp>
        <p:nvSpPr>
          <p:cNvPr id="2420" name="Google Shape;2420;g8dcd4ca38d_1_144: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421" name="Google Shape;2421;g8dcd4ca38d_1_144: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And then you'll need to be able to measure the success of your work with the community.</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Depending on your situation, this could be important for two reasons.</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a:buNone/>
            </a:pPr>
            <a:r>
              <a:rPr lang="en-GB" sz="1000" b="1">
                <a:latin typeface="Open Sans" panose="020B0606030504020204"/>
                <a:ea typeface="Open Sans" panose="020B0606030504020204"/>
                <a:cs typeface="Open Sans" panose="020B0606030504020204"/>
                <a:sym typeface="Open Sans" panose="020B0606030504020204"/>
              </a:rPr>
              <a:t>Communicating success with the community: </a:t>
            </a:r>
            <a:r>
              <a:rPr lang="en-GB" sz="1000">
                <a:latin typeface="Open Sans" panose="020B0606030504020204"/>
                <a:ea typeface="Open Sans" panose="020B0606030504020204"/>
                <a:cs typeface="Open Sans" panose="020B0606030504020204"/>
                <a:sym typeface="Open Sans" panose="020B0606030504020204"/>
              </a:rPr>
              <a:t>How will you narrate your community's success in achieving its mission and objectives? You'll need to be able to help your community measure its progress, chart its accomplishments, and stay focused on achievements. How will you do that?</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a:buNone/>
            </a:pPr>
            <a:r>
              <a:rPr lang="en-GB" sz="1000" b="1">
                <a:latin typeface="Open Sans" panose="020B0606030504020204"/>
                <a:ea typeface="Open Sans" panose="020B0606030504020204"/>
                <a:cs typeface="Open Sans" panose="020B0606030504020204"/>
                <a:sym typeface="Open Sans" panose="020B0606030504020204"/>
              </a:rPr>
              <a:t>Communicating success with organizational stakeholders: </a:t>
            </a:r>
            <a:r>
              <a:rPr lang="en-GB" sz="1000">
                <a:latin typeface="Open Sans" panose="020B0606030504020204"/>
                <a:ea typeface="Open Sans" panose="020B0606030504020204"/>
                <a:cs typeface="Open Sans" panose="020B0606030504020204"/>
                <a:sym typeface="Open Sans" panose="020B0606030504020204"/>
              </a:rPr>
              <a:t>How will you explain the value of working with your community to others in your organization? If you're leading a community because a project is integral to your organization, then you'll need to be able to explain the value of your work </a:t>
            </a:r>
            <a:r>
              <a:rPr lang="en-GB" sz="1000" i="1">
                <a:latin typeface="Open Sans" panose="020B0606030504020204"/>
                <a:ea typeface="Open Sans" panose="020B0606030504020204"/>
                <a:cs typeface="Open Sans" panose="020B0606030504020204"/>
                <a:sym typeface="Open Sans" panose="020B0606030504020204"/>
              </a:rPr>
              <a:t>internally</a:t>
            </a:r>
            <a:r>
              <a:rPr lang="en-GB" sz="1000">
                <a:latin typeface="Open Sans" panose="020B0606030504020204"/>
                <a:ea typeface="Open Sans" panose="020B0606030504020204"/>
                <a:cs typeface="Open Sans" panose="020B0606030504020204"/>
                <a:sym typeface="Open Sans" panose="020B0606030504020204"/>
              </a:rPr>
              <a:t>, too, to organizational stakeholders.</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Clr>
                <a:schemeClr val="dk1"/>
              </a:buClr>
              <a:buSzPts val="1100"/>
              <a:buFont typeface="Arial"/>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31" name="Shape 2431"/>
        <p:cNvGrpSpPr/>
        <p:nvPr/>
      </p:nvGrpSpPr>
      <p:grpSpPr>
        <a:xfrm>
          <a:off x="0" y="0"/>
          <a:ext cx="0" cy="0"/>
          <a:chOff x="0" y="0"/>
          <a:chExt cx="0" cy="0"/>
        </a:xfrm>
      </p:grpSpPr>
      <p:sp>
        <p:nvSpPr>
          <p:cNvPr id="2432" name="Google Shape;2432;g8dcd4ca38d_1_103: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433" name="Google Shape;2433;g8dcd4ca38d_1_103: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Here are just a few potential metrics you might track pertaining to technical contributions.</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0" name="Shape 2450"/>
        <p:cNvGrpSpPr/>
        <p:nvPr/>
      </p:nvGrpSpPr>
      <p:grpSpPr>
        <a:xfrm>
          <a:off x="0" y="0"/>
          <a:ext cx="0" cy="0"/>
          <a:chOff x="0" y="0"/>
          <a:chExt cx="0" cy="0"/>
        </a:xfrm>
      </p:grpSpPr>
      <p:sp>
        <p:nvSpPr>
          <p:cNvPr id="2451" name="Google Shape;2451;g8dcd4ca38d_1_64: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452" name="Google Shape;2452;g8dcd4ca38d_1_64: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Clr>
                <a:schemeClr val="dk1"/>
              </a:buClr>
              <a:buSzPts val="1100"/>
              <a:buFont typeface="Arial"/>
              <a:buNone/>
            </a:pPr>
            <a:r>
              <a:rPr lang="en-GB" sz="1000">
                <a:latin typeface="Open Sans" panose="020B0606030504020204"/>
                <a:ea typeface="Open Sans" panose="020B0606030504020204"/>
                <a:cs typeface="Open Sans" panose="020B0606030504020204"/>
                <a:sym typeface="Open Sans" panose="020B0606030504020204"/>
              </a:rPr>
              <a:t>And here are just a few potential metrics you might track pertaining to non-technical contributions.</a:t>
            </a:r>
            <a:endParaRPr sz="1000">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Clr>
                <a:schemeClr val="dk1"/>
              </a:buClr>
              <a:buSzPts val="1100"/>
              <a:buFont typeface="Arial"/>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Gathering feedback and measuring success: Once you've determine how you're going to begin addressing leadership challenges, these will be your next steps.</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70" name="Shape 2470"/>
        <p:cNvGrpSpPr/>
        <p:nvPr/>
      </p:nvGrpSpPr>
      <p:grpSpPr>
        <a:xfrm>
          <a:off x="0" y="0"/>
          <a:ext cx="0" cy="0"/>
          <a:chOff x="0" y="0"/>
          <a:chExt cx="0" cy="0"/>
        </a:xfrm>
      </p:grpSpPr>
      <p:sp>
        <p:nvSpPr>
          <p:cNvPr id="2471" name="Google Shape;2471;g902c6f5ae8_20_0: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472" name="Google Shape;2472;g902c6f5ae8_20_0: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78" name="Shape 2478"/>
        <p:cNvGrpSpPr/>
        <p:nvPr/>
      </p:nvGrpSpPr>
      <p:grpSpPr>
        <a:xfrm>
          <a:off x="0" y="0"/>
          <a:ext cx="0" cy="0"/>
          <a:chOff x="0" y="0"/>
          <a:chExt cx="0" cy="0"/>
        </a:xfrm>
      </p:grpSpPr>
      <p:sp>
        <p:nvSpPr>
          <p:cNvPr id="2479" name="Google Shape;2479;g902c6f5ae8_0_0: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480" name="Google Shape;2480;g902c6f5ae8_0_0: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Taking a leadership in an open source community is definitely a challenging experience, but there are ways to meet these challenges.</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As mentioned at the start of this presentation, this material is meant to identify these challenges and is not a solutions-oriented offering, but an overview of the landscape of becoming a project leader. We invite you to review some of our other materials for an in-depth exploration of how to approach and mitigate these challenges.</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But before we break, let's examine just a few examples of successful leadership in several open source communities and projects.</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b="1">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b="1">
                <a:latin typeface="Open Sans" panose="020B0606030504020204"/>
                <a:ea typeface="Open Sans" panose="020B0606030504020204"/>
                <a:cs typeface="Open Sans" panose="020B0606030504020204"/>
                <a:sym typeface="Open Sans" panose="020B0606030504020204"/>
              </a:rPr>
              <a:t>[When materials are available mention them here and perhaps change out this divider slide for a list of links to how to overcome said challenges.]</a:t>
            </a:r>
            <a:endParaRPr sz="1000" b="1">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6" name="Shape 2486"/>
        <p:cNvGrpSpPr/>
        <p:nvPr/>
      </p:nvGrpSpPr>
      <p:grpSpPr>
        <a:xfrm>
          <a:off x="0" y="0"/>
          <a:ext cx="0" cy="0"/>
          <a:chOff x="0" y="0"/>
          <a:chExt cx="0" cy="0"/>
        </a:xfrm>
      </p:grpSpPr>
      <p:sp>
        <p:nvSpPr>
          <p:cNvPr id="2487" name="Google Shape;2487;g902c6f5ae8_0_7: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488" name="Google Shape;2488;g902c6f5ae8_0_7: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Lest we leave you thinking that stepping up to lead a community project is too difficult or the challenges outweigh the rewards, let's take a moment to review success stories from projects that Red Hat support as fiscal sponsors, code contributors, project leaders, and more.</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SzPts val="1000"/>
              <a:buFont typeface="Open Sans" panose="020B0606030504020204"/>
              <a:buChar char="●"/>
            </a:pPr>
            <a:r>
              <a:rPr lang="en-GB" sz="1000">
                <a:latin typeface="Open Sans" panose="020B0606030504020204"/>
                <a:ea typeface="Open Sans" panose="020B0606030504020204"/>
                <a:cs typeface="Open Sans" panose="020B0606030504020204"/>
                <a:sym typeface="Open Sans" panose="020B0606030504020204"/>
              </a:rPr>
              <a:t>Angela Byron got her start in open source software in 2005 as a student participant in the Google Summer of Code program. She went from an inexperienced developer taking courses at a local community college to eventually becoming the senior director of product and community development for Acquia, the Drupal support company. Her engagement with the Drupal community led to her receiving an O’Reilly Open Source Award in 2008 for Best Contributor and she brought even more people into the community by authoring a book, Using Drupal, first published in 2008 and now in its second edition.</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6" name="Shape 2496"/>
        <p:cNvGrpSpPr/>
        <p:nvPr/>
      </p:nvGrpSpPr>
      <p:grpSpPr>
        <a:xfrm>
          <a:off x="0" y="0"/>
          <a:ext cx="0" cy="0"/>
          <a:chOff x="0" y="0"/>
          <a:chExt cx="0" cy="0"/>
        </a:xfrm>
      </p:grpSpPr>
      <p:sp>
        <p:nvSpPr>
          <p:cNvPr id="2497" name="Google Shape;2497;g821e180123_0_160: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498" name="Google Shape;2498;g821e180123_0_160: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1000"/>
              </a:spcAft>
              <a:buClr>
                <a:schemeClr val="dk1"/>
              </a:buClr>
              <a:buSzPts val="1100"/>
              <a:buFont typeface="Arial"/>
              <a:buNone/>
            </a:pPr>
            <a:r>
              <a:rPr lang="en-GB" sz="1000" i="1">
                <a:solidFill>
                  <a:schemeClr val="dk1"/>
                </a:solidFill>
                <a:latin typeface="Open Sans" panose="020B0606030504020204"/>
                <a:ea typeface="Open Sans" panose="020B0606030504020204"/>
                <a:cs typeface="Open Sans" panose="020B0606030504020204"/>
                <a:sym typeface="Open Sans" panose="020B0606030504020204"/>
              </a:rPr>
              <a:t>{Summarize the presentation's primary points for the audience. Note that these bullets reveal themselves "on click," so presenters can control the pace of the review.}</a:t>
            </a:r>
            <a:endParaRPr sz="1000" i="1">
              <a:solidFill>
                <a:schemeClr val="dk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4" name="Shape 2504"/>
        <p:cNvGrpSpPr/>
        <p:nvPr/>
      </p:nvGrpSpPr>
      <p:grpSpPr>
        <a:xfrm>
          <a:off x="0" y="0"/>
          <a:ext cx="0" cy="0"/>
          <a:chOff x="0" y="0"/>
          <a:chExt cx="0" cy="0"/>
        </a:xfrm>
      </p:grpSpPr>
      <p:sp>
        <p:nvSpPr>
          <p:cNvPr id="2505" name="Google Shape;2505;g88e4595dbf_0_2887: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506" name="Google Shape;2506;g88e4595dbf_0_2887: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4" name="Shape 2154"/>
        <p:cNvGrpSpPr/>
        <p:nvPr/>
      </p:nvGrpSpPr>
      <p:grpSpPr>
        <a:xfrm>
          <a:off x="0" y="0"/>
          <a:ext cx="0" cy="0"/>
          <a:chOff x="0" y="0"/>
          <a:chExt cx="0" cy="0"/>
        </a:xfrm>
      </p:grpSpPr>
      <p:sp>
        <p:nvSpPr>
          <p:cNvPr id="2155" name="Google Shape;2155;g896dc471a6_0_0: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156" name="Google Shape;2156;g896dc471a6_0_0: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Hey Everyone,</a:t>
            </a:r>
            <a:endParaRPr sz="1000">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It’s great to be here. I am Sayak Sarkar and I work as a Senior Software Engineer at Red Hat. </a:t>
            </a:r>
            <a:endParaRPr sz="1000">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Today, I’ll be talking to you about Leading and growing an open source community. </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62" name="Shape 2162"/>
        <p:cNvGrpSpPr/>
        <p:nvPr/>
      </p:nvGrpSpPr>
      <p:grpSpPr>
        <a:xfrm>
          <a:off x="0" y="0"/>
          <a:ext cx="0" cy="0"/>
          <a:chOff x="0" y="0"/>
          <a:chExt cx="0" cy="0"/>
        </a:xfrm>
      </p:grpSpPr>
      <p:sp>
        <p:nvSpPr>
          <p:cNvPr id="2163" name="Google Shape;2163;g8abbe9fc59_0_9: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164" name="Google Shape;2164;g8abbe9fc59_0_9: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Let’s talk about what open source is and what does community leadership mean.</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As contributors to a project become more familiar with how the project works, they may wish to become more active in helping the project grow. Ultimately, this means they'll be taking on </a:t>
            </a:r>
            <a:r>
              <a:rPr lang="en-GB" sz="1000">
                <a:solidFill>
                  <a:schemeClr val="dk1"/>
                </a:solidFill>
                <a:latin typeface="Open Sans" panose="020B0606030504020204"/>
                <a:ea typeface="Open Sans" panose="020B0606030504020204"/>
                <a:cs typeface="Open Sans" panose="020B0606030504020204"/>
                <a:sym typeface="Open Sans" panose="020B0606030504020204"/>
              </a:rPr>
              <a:t>more responsibilities within the project.</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Today we're doing to discuss in more detail what this means—what it means, that is, to </a:t>
            </a:r>
            <a:r>
              <a:rPr lang="en-GB" sz="1000" i="1">
                <a:latin typeface="Open Sans" panose="020B0606030504020204"/>
                <a:ea typeface="Open Sans" panose="020B0606030504020204"/>
                <a:cs typeface="Open Sans" panose="020B0606030504020204"/>
                <a:sym typeface="Open Sans" panose="020B0606030504020204"/>
              </a:rPr>
              <a:t>lead</a:t>
            </a:r>
            <a:r>
              <a:rPr lang="en-GB" sz="1000">
                <a:latin typeface="Open Sans" panose="020B0606030504020204"/>
                <a:ea typeface="Open Sans" panose="020B0606030504020204"/>
                <a:cs typeface="Open Sans" panose="020B0606030504020204"/>
                <a:sym typeface="Open Sans" panose="020B0606030504020204"/>
              </a:rPr>
              <a:t> an open source project and / or community.</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The fact is that </a:t>
            </a:r>
            <a:r>
              <a:rPr lang="en-GB" sz="1000" i="1">
                <a:latin typeface="Open Sans" panose="020B0606030504020204"/>
                <a:ea typeface="Open Sans" panose="020B0606030504020204"/>
                <a:cs typeface="Open Sans" panose="020B0606030504020204"/>
                <a:sym typeface="Open Sans" panose="020B0606030504020204"/>
              </a:rPr>
              <a:t>contributing</a:t>
            </a:r>
            <a:r>
              <a:rPr lang="en-GB" sz="1000">
                <a:latin typeface="Open Sans" panose="020B0606030504020204"/>
                <a:ea typeface="Open Sans" panose="020B0606030504020204"/>
                <a:cs typeface="Open Sans" panose="020B0606030504020204"/>
                <a:sym typeface="Open Sans" panose="020B0606030504020204"/>
              </a:rPr>
              <a:t> to an open source project and </a:t>
            </a:r>
            <a:r>
              <a:rPr lang="en-GB" sz="1000" i="1">
                <a:latin typeface="Open Sans" panose="020B0606030504020204"/>
                <a:ea typeface="Open Sans" panose="020B0606030504020204"/>
                <a:cs typeface="Open Sans" panose="020B0606030504020204"/>
                <a:sym typeface="Open Sans" panose="020B0606030504020204"/>
              </a:rPr>
              <a:t>leading </a:t>
            </a:r>
            <a:r>
              <a:rPr lang="en-GB" sz="1000">
                <a:latin typeface="Open Sans" panose="020B0606030504020204"/>
                <a:ea typeface="Open Sans" panose="020B0606030504020204"/>
                <a:cs typeface="Open Sans" panose="020B0606030504020204"/>
                <a:sym typeface="Open Sans" panose="020B0606030504020204"/>
              </a:rPr>
              <a:t>that project are two different modes of engaging with that project.</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Let me explain why.</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0" name="Shape 2170"/>
        <p:cNvGrpSpPr/>
        <p:nvPr/>
      </p:nvGrpSpPr>
      <p:grpSpPr>
        <a:xfrm>
          <a:off x="0" y="0"/>
          <a:ext cx="0" cy="0"/>
          <a:chOff x="0" y="0"/>
          <a:chExt cx="0" cy="0"/>
        </a:xfrm>
      </p:grpSpPr>
      <p:sp>
        <p:nvSpPr>
          <p:cNvPr id="2171" name="Google Shape;2171;g8abbe9fc59_0_21: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172" name="Google Shape;2172;g8abbe9fc59_0_21: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As a contributor to an open source software project, your duties to the project may be more or less straightforward: fix bugs, answer questions in the project’s communication channels, etc.</a:t>
            </a:r>
            <a:br>
              <a:rPr lang="en-GB" sz="1000">
                <a:latin typeface="Open Sans" panose="020B0606030504020204"/>
                <a:ea typeface="Open Sans" panose="020B0606030504020204"/>
                <a:cs typeface="Open Sans" panose="020B0606030504020204"/>
                <a:sym typeface="Open Sans" panose="020B0606030504020204"/>
              </a:rPr>
            </a:b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When assuming a position of leadership in the project, your role becomes more comprehensive; you may drive technical direction, begin speaking with authority for the project in public venues such as conferences, initiate programs to recruit more project members, or change the project’s processes and policies.</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In short: </a:t>
            </a:r>
            <a:r>
              <a:rPr lang="en-GB" sz="1000" i="1">
                <a:latin typeface="Open Sans" panose="020B0606030504020204"/>
                <a:ea typeface="Open Sans" panose="020B0606030504020204"/>
                <a:cs typeface="Open Sans" panose="020B0606030504020204"/>
                <a:sym typeface="Open Sans" panose="020B0606030504020204"/>
              </a:rPr>
              <a:t>You are now assuming increased responsibility for a project's success or failure.</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6" name="Shape 2176"/>
        <p:cNvGrpSpPr/>
        <p:nvPr/>
      </p:nvGrpSpPr>
      <p:grpSpPr>
        <a:xfrm>
          <a:off x="0" y="0"/>
          <a:ext cx="0" cy="0"/>
          <a:chOff x="0" y="0"/>
          <a:chExt cx="0" cy="0"/>
        </a:xfrm>
      </p:grpSpPr>
      <p:sp>
        <p:nvSpPr>
          <p:cNvPr id="2177" name="Google Shape;2177;g821e180123_0_2: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178" name="Google Shape;2178;g821e180123_0_2: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So why do that? Why take on responsibility for project and community success?</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There are many reasons to take on a leadership position in your favorite open source project, ranging from the needs of your employer to your own personal joy.</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As you consider taking on a leadership position in the project, take some time to think through your motivations for doing so. Having a good understanding of why you want to lead will help you choose the best places for you to apply your skills and interests in the project, be it conflict resolution or better issue triage processes to make sure that users are getting help more quickly.</a:t>
            </a: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It's no secret that leading an open source project has many tangible benefits when it comes to seeking employment, but many individuals choose a leadership position for the simple reason that they appreciate their social connections in the project’s community and wish to be of greater service to others in this community.</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1" name="Shape 2191"/>
        <p:cNvGrpSpPr/>
        <p:nvPr/>
      </p:nvGrpSpPr>
      <p:grpSpPr>
        <a:xfrm>
          <a:off x="0" y="0"/>
          <a:ext cx="0" cy="0"/>
          <a:chOff x="0" y="0"/>
          <a:chExt cx="0" cy="0"/>
        </a:xfrm>
      </p:grpSpPr>
      <p:sp>
        <p:nvSpPr>
          <p:cNvPr id="2192" name="Google Shape;2192;g896dc471a6_0_3093: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193" name="Google Shape;2193;g896dc471a6_0_3093: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lnSpc>
                <a:spcPct val="115000"/>
              </a:lnSpc>
              <a:spcBef>
                <a:spcPts val="0"/>
              </a:spcBef>
              <a:spcAft>
                <a:spcPts val="0"/>
              </a:spcAft>
              <a:buNone/>
            </a:pPr>
            <a:r>
              <a:rPr lang="en-GB" sz="1000">
                <a:solidFill>
                  <a:schemeClr val="dk1"/>
                </a:solidFill>
                <a:latin typeface="Open Sans" panose="020B0606030504020204"/>
                <a:ea typeface="Open Sans" panose="020B0606030504020204"/>
                <a:cs typeface="Open Sans" panose="020B0606030504020204"/>
                <a:sym typeface="Open Sans" panose="020B0606030504020204"/>
              </a:rPr>
              <a:t>In this presentation, we will explore leadership in open source projects, the responsibilities leaders have, the transition pathway from contributor to leader, and some ways in which excellent leaders help their projects avoid common social challenges.</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solidFill>
                  <a:schemeClr val="dk1"/>
                </a:solidFill>
                <a:latin typeface="Open Sans" panose="020B0606030504020204"/>
                <a:ea typeface="Open Sans" panose="020B0606030504020204"/>
                <a:cs typeface="Open Sans" panose="020B0606030504020204"/>
                <a:sym typeface="Open Sans" panose="020B0606030504020204"/>
              </a:rPr>
              <a:t>Here are our goals for today:</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Clr>
                <a:schemeClr val="dk1"/>
              </a:buClr>
              <a:buSzPts val="1000"/>
              <a:buFont typeface="Open Sans" panose="020B0606030504020204"/>
              <a:buChar char="●"/>
            </a:pPr>
            <a:r>
              <a:rPr lang="en-GB" sz="1000">
                <a:solidFill>
                  <a:schemeClr val="dk1"/>
                </a:solidFill>
                <a:latin typeface="Open Sans" panose="020B0606030504020204"/>
                <a:ea typeface="Open Sans" panose="020B0606030504020204"/>
                <a:cs typeface="Open Sans" panose="020B0606030504020204"/>
                <a:sym typeface="Open Sans" panose="020B0606030504020204"/>
              </a:rPr>
              <a:t>Understand common challenges associated with expanding, maintaining, and popularizing an open source project</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Clr>
                <a:schemeClr val="dk1"/>
              </a:buClr>
              <a:buSzPts val="1000"/>
              <a:buFont typeface="Open Sans" panose="020B0606030504020204"/>
              <a:buChar char="●"/>
            </a:pPr>
            <a:r>
              <a:rPr lang="en-GB" sz="1000">
                <a:solidFill>
                  <a:schemeClr val="dk1"/>
                </a:solidFill>
                <a:latin typeface="Open Sans" panose="020B0606030504020204"/>
                <a:ea typeface="Open Sans" panose="020B0606030504020204"/>
                <a:cs typeface="Open Sans" panose="020B0606030504020204"/>
                <a:sym typeface="Open Sans" panose="020B0606030504020204"/>
              </a:rPr>
              <a:t>Explore steps new community leaders can take to begin addressing those challenges</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457200" lvl="0" indent="-292100" algn="l" rtl="0">
              <a:lnSpc>
                <a:spcPct val="115000"/>
              </a:lnSpc>
              <a:spcBef>
                <a:spcPts val="0"/>
              </a:spcBef>
              <a:spcAft>
                <a:spcPts val="0"/>
              </a:spcAft>
              <a:buClr>
                <a:schemeClr val="dk1"/>
              </a:buClr>
              <a:buSzPts val="1000"/>
              <a:buFont typeface="Open Sans" panose="020B0606030504020204"/>
              <a:buChar char="●"/>
            </a:pPr>
            <a:r>
              <a:rPr lang="en-GB" sz="1000">
                <a:solidFill>
                  <a:schemeClr val="dk1"/>
                </a:solidFill>
                <a:latin typeface="Open Sans" panose="020B0606030504020204"/>
                <a:ea typeface="Open Sans" panose="020B0606030504020204"/>
                <a:cs typeface="Open Sans" panose="020B0606030504020204"/>
                <a:sym typeface="Open Sans" panose="020B0606030504020204"/>
              </a:rPr>
              <a:t>Identify steps leaders can take to achieve project success</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endParaRPr sz="1000">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1000">
                <a:solidFill>
                  <a:schemeClr val="dk1"/>
                </a:solidFill>
                <a:latin typeface="Open Sans" panose="020B0606030504020204"/>
                <a:ea typeface="Open Sans" panose="020B0606030504020204"/>
                <a:cs typeface="Open Sans" panose="020B0606030504020204"/>
                <a:sym typeface="Open Sans" panose="020B0606030504020204"/>
              </a:rPr>
              <a:t>One additional note here: I can't guarantee you'll leave our time together today equipped with </a:t>
            </a:r>
            <a:r>
              <a:rPr lang="en-GB" sz="1000" i="1">
                <a:solidFill>
                  <a:schemeClr val="dk1"/>
                </a:solidFill>
                <a:latin typeface="Open Sans" panose="020B0606030504020204"/>
                <a:ea typeface="Open Sans" panose="020B0606030504020204"/>
                <a:cs typeface="Open Sans" panose="020B0606030504020204"/>
                <a:sym typeface="Open Sans" panose="020B0606030504020204"/>
              </a:rPr>
              <a:t>everything</a:t>
            </a:r>
            <a:r>
              <a:rPr lang="en-GB" sz="1000">
                <a:solidFill>
                  <a:schemeClr val="dk1"/>
                </a:solidFill>
                <a:latin typeface="Open Sans" panose="020B0606030504020204"/>
                <a:ea typeface="Open Sans" panose="020B0606030504020204"/>
                <a:cs typeface="Open Sans" panose="020B0606030504020204"/>
                <a:sym typeface="Open Sans" panose="020B0606030504020204"/>
              </a:rPr>
              <a:t> you could possibly need to know about being a project or community leader. Every project is different—and I don't know every bit of advice that can help you lead each of these different, individual projects. You'll need to translate this advice into your own contexts. So what we're going to do today is examine the most common </a:t>
            </a:r>
            <a:r>
              <a:rPr lang="en-GB" sz="1000" i="1">
                <a:solidFill>
                  <a:schemeClr val="dk1"/>
                </a:solidFill>
                <a:latin typeface="Open Sans" panose="020B0606030504020204"/>
                <a:ea typeface="Open Sans" panose="020B0606030504020204"/>
                <a:cs typeface="Open Sans" panose="020B0606030504020204"/>
                <a:sym typeface="Open Sans" panose="020B0606030504020204"/>
              </a:rPr>
              <a:t>avenues</a:t>
            </a:r>
            <a:r>
              <a:rPr lang="en-GB" sz="1000">
                <a:solidFill>
                  <a:schemeClr val="dk1"/>
                </a:solidFill>
                <a:latin typeface="Open Sans" panose="020B0606030504020204"/>
                <a:ea typeface="Open Sans" panose="020B0606030504020204"/>
                <a:cs typeface="Open Sans" panose="020B0606030504020204"/>
                <a:sym typeface="Open Sans" panose="020B0606030504020204"/>
              </a:rPr>
              <a:t> for meeting the challenges new leaders face, general pathways for </a:t>
            </a:r>
            <a:r>
              <a:rPr lang="en-GB" sz="1000" i="1">
                <a:solidFill>
                  <a:schemeClr val="dk1"/>
                </a:solidFill>
                <a:latin typeface="Open Sans" panose="020B0606030504020204"/>
                <a:ea typeface="Open Sans" panose="020B0606030504020204"/>
                <a:cs typeface="Open Sans" panose="020B0606030504020204"/>
                <a:sym typeface="Open Sans" panose="020B0606030504020204"/>
              </a:rPr>
              <a:t>getting started</a:t>
            </a:r>
            <a:r>
              <a:rPr lang="en-GB" sz="1000">
                <a:solidFill>
                  <a:schemeClr val="dk1"/>
                </a:solidFill>
                <a:latin typeface="Open Sans" panose="020B0606030504020204"/>
                <a:ea typeface="Open Sans" panose="020B0606030504020204"/>
                <a:cs typeface="Open Sans" panose="020B0606030504020204"/>
                <a:sym typeface="Open Sans" panose="020B0606030504020204"/>
              </a:rPr>
              <a:t> that we've found to be most fruitful.</a:t>
            </a:r>
            <a:endParaRPr sz="1000">
              <a:solidFill>
                <a:schemeClr val="dk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9" name="Shape 2199"/>
        <p:cNvGrpSpPr/>
        <p:nvPr/>
      </p:nvGrpSpPr>
      <p:grpSpPr>
        <a:xfrm>
          <a:off x="0" y="0"/>
          <a:ext cx="0" cy="0"/>
          <a:chOff x="0" y="0"/>
          <a:chExt cx="0" cy="0"/>
        </a:xfrm>
      </p:grpSpPr>
      <p:sp>
        <p:nvSpPr>
          <p:cNvPr id="2200" name="Google Shape;2200;g821e180123_0_36:notes"/>
          <p:cNvSpPr/>
          <p:nvPr>
            <p:ph type="sldImg" idx="2"/>
          </p:nvPr>
        </p:nvSpPr>
        <p:spPr>
          <a:xfrm>
            <a:off x="3813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201" name="Google Shape;2201;g821e180123_0_36: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We'll begin by stressing that anyone interested in assuming a leadership role in a community-driven project will need to begin asking three fundamental questions about that project.</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heme 1 title">
  <p:cSld name="TITLE">
    <p:bg>
      <p:bgPr>
        <a:blipFill>
          <a:blip r:embed="rId2"/>
          <a:stretch>
            <a:fillRect/>
          </a:stretch>
        </a:blipFill>
        <a:effectLst/>
      </p:bgPr>
    </p:bg>
    <p:spTree>
      <p:nvGrpSpPr>
        <p:cNvPr id="8" name="Shape 8"/>
        <p:cNvGrpSpPr/>
        <p:nvPr/>
      </p:nvGrpSpPr>
      <p:grpSpPr>
        <a:xfrm>
          <a:off x="0" y="0"/>
          <a:ext cx="0" cy="0"/>
          <a:chOff x="0" y="0"/>
          <a:chExt cx="0" cy="0"/>
        </a:xfrm>
      </p:grpSpPr>
      <p:sp>
        <p:nvSpPr>
          <p:cNvPr id="9" name="Google Shape;9;p2"/>
          <p:cNvSpPr/>
          <p:nvPr/>
        </p:nvSpPr>
        <p:spPr>
          <a:xfrm>
            <a:off x="9617175" y="5878875"/>
            <a:ext cx="2574900" cy="979200"/>
          </a:xfrm>
          <a:prstGeom prst="rect">
            <a:avLst/>
          </a:prstGeom>
          <a:solidFill>
            <a:schemeClr val="lt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 name="Google Shape;10;p2"/>
          <p:cNvSpPr txBox="true"/>
          <p:nvPr>
            <p:ph type="subTitle" idx="1"/>
          </p:nvPr>
        </p:nvSpPr>
        <p:spPr>
          <a:xfrm>
            <a:off x="2083725" y="3521825"/>
            <a:ext cx="7533300" cy="9144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Clr>
                <a:schemeClr val="lt1"/>
              </a:buClr>
              <a:buSzPts val="2400"/>
              <a:buFont typeface="Red Hat Display"/>
              <a:buNone/>
              <a:defRPr sz="2400">
                <a:solidFill>
                  <a:schemeClr val="lt1"/>
                </a:solidFill>
                <a:latin typeface="Red Hat Display"/>
                <a:ea typeface="Red Hat Display"/>
                <a:cs typeface="Red Hat Display"/>
                <a:sym typeface="Red Hat Display"/>
              </a:defRPr>
            </a:lvl1pPr>
            <a:lvl2pPr lvl="1" rtl="0">
              <a:lnSpc>
                <a:spcPct val="100000"/>
              </a:lnSpc>
              <a:spcBef>
                <a:spcPts val="0"/>
              </a:spcBef>
              <a:spcAft>
                <a:spcPts val="0"/>
              </a:spcAft>
              <a:buClr>
                <a:schemeClr val="lt1"/>
              </a:buClr>
              <a:buSzPts val="2400"/>
              <a:buFont typeface="Red Hat Display"/>
              <a:buNone/>
              <a:defRPr sz="2400">
                <a:solidFill>
                  <a:schemeClr val="lt1"/>
                </a:solidFill>
                <a:latin typeface="Red Hat Display"/>
                <a:ea typeface="Red Hat Display"/>
                <a:cs typeface="Red Hat Display"/>
                <a:sym typeface="Red Hat Display"/>
              </a:defRPr>
            </a:lvl2pPr>
            <a:lvl3pPr lvl="2" rtl="0">
              <a:lnSpc>
                <a:spcPct val="100000"/>
              </a:lnSpc>
              <a:spcBef>
                <a:spcPts val="0"/>
              </a:spcBef>
              <a:spcAft>
                <a:spcPts val="0"/>
              </a:spcAft>
              <a:buClr>
                <a:schemeClr val="lt1"/>
              </a:buClr>
              <a:buSzPts val="2400"/>
              <a:buFont typeface="Red Hat Display"/>
              <a:buNone/>
              <a:defRPr sz="2400">
                <a:solidFill>
                  <a:schemeClr val="lt1"/>
                </a:solidFill>
                <a:latin typeface="Red Hat Display"/>
                <a:ea typeface="Red Hat Display"/>
                <a:cs typeface="Red Hat Display"/>
                <a:sym typeface="Red Hat Display"/>
              </a:defRPr>
            </a:lvl3pPr>
            <a:lvl4pPr lvl="3" rtl="0">
              <a:lnSpc>
                <a:spcPct val="100000"/>
              </a:lnSpc>
              <a:spcBef>
                <a:spcPts val="0"/>
              </a:spcBef>
              <a:spcAft>
                <a:spcPts val="0"/>
              </a:spcAft>
              <a:buClr>
                <a:schemeClr val="lt1"/>
              </a:buClr>
              <a:buSzPts val="2400"/>
              <a:buFont typeface="Red Hat Display"/>
              <a:buNone/>
              <a:defRPr sz="2400">
                <a:solidFill>
                  <a:schemeClr val="lt1"/>
                </a:solidFill>
                <a:latin typeface="Red Hat Display"/>
                <a:ea typeface="Red Hat Display"/>
                <a:cs typeface="Red Hat Display"/>
                <a:sym typeface="Red Hat Display"/>
              </a:defRPr>
            </a:lvl4pPr>
            <a:lvl5pPr lvl="4" rtl="0">
              <a:lnSpc>
                <a:spcPct val="100000"/>
              </a:lnSpc>
              <a:spcBef>
                <a:spcPts val="0"/>
              </a:spcBef>
              <a:spcAft>
                <a:spcPts val="0"/>
              </a:spcAft>
              <a:buClr>
                <a:schemeClr val="lt1"/>
              </a:buClr>
              <a:buSzPts val="2400"/>
              <a:buFont typeface="Red Hat Display"/>
              <a:buNone/>
              <a:defRPr sz="2400">
                <a:solidFill>
                  <a:schemeClr val="lt1"/>
                </a:solidFill>
                <a:latin typeface="Red Hat Display"/>
                <a:ea typeface="Red Hat Display"/>
                <a:cs typeface="Red Hat Display"/>
                <a:sym typeface="Red Hat Display"/>
              </a:defRPr>
            </a:lvl5pPr>
            <a:lvl6pPr lvl="5" rtl="0">
              <a:lnSpc>
                <a:spcPct val="100000"/>
              </a:lnSpc>
              <a:spcBef>
                <a:spcPts val="0"/>
              </a:spcBef>
              <a:spcAft>
                <a:spcPts val="0"/>
              </a:spcAft>
              <a:buClr>
                <a:schemeClr val="lt1"/>
              </a:buClr>
              <a:buSzPts val="2400"/>
              <a:buFont typeface="Red Hat Display"/>
              <a:buNone/>
              <a:defRPr sz="2400">
                <a:solidFill>
                  <a:schemeClr val="lt1"/>
                </a:solidFill>
                <a:latin typeface="Red Hat Display"/>
                <a:ea typeface="Red Hat Display"/>
                <a:cs typeface="Red Hat Display"/>
                <a:sym typeface="Red Hat Display"/>
              </a:defRPr>
            </a:lvl6pPr>
            <a:lvl7pPr lvl="6" rtl="0">
              <a:lnSpc>
                <a:spcPct val="100000"/>
              </a:lnSpc>
              <a:spcBef>
                <a:spcPts val="0"/>
              </a:spcBef>
              <a:spcAft>
                <a:spcPts val="0"/>
              </a:spcAft>
              <a:buClr>
                <a:schemeClr val="lt1"/>
              </a:buClr>
              <a:buSzPts val="2400"/>
              <a:buFont typeface="Red Hat Display"/>
              <a:buNone/>
              <a:defRPr sz="2400">
                <a:solidFill>
                  <a:schemeClr val="lt1"/>
                </a:solidFill>
                <a:latin typeface="Red Hat Display"/>
                <a:ea typeface="Red Hat Display"/>
                <a:cs typeface="Red Hat Display"/>
                <a:sym typeface="Red Hat Display"/>
              </a:defRPr>
            </a:lvl7pPr>
            <a:lvl8pPr lvl="7" rtl="0">
              <a:lnSpc>
                <a:spcPct val="100000"/>
              </a:lnSpc>
              <a:spcBef>
                <a:spcPts val="0"/>
              </a:spcBef>
              <a:spcAft>
                <a:spcPts val="0"/>
              </a:spcAft>
              <a:buClr>
                <a:schemeClr val="lt1"/>
              </a:buClr>
              <a:buSzPts val="2400"/>
              <a:buFont typeface="Red Hat Display"/>
              <a:buNone/>
              <a:defRPr sz="2400">
                <a:solidFill>
                  <a:schemeClr val="lt1"/>
                </a:solidFill>
                <a:latin typeface="Red Hat Display"/>
                <a:ea typeface="Red Hat Display"/>
                <a:cs typeface="Red Hat Display"/>
                <a:sym typeface="Red Hat Display"/>
              </a:defRPr>
            </a:lvl8pPr>
            <a:lvl9pPr lvl="8" rtl="0">
              <a:lnSpc>
                <a:spcPct val="100000"/>
              </a:lnSpc>
              <a:spcBef>
                <a:spcPts val="0"/>
              </a:spcBef>
              <a:spcAft>
                <a:spcPts val="0"/>
              </a:spcAft>
              <a:buClr>
                <a:schemeClr val="lt1"/>
              </a:buClr>
              <a:buSzPts val="2400"/>
              <a:buFont typeface="Red Hat Display"/>
              <a:buNone/>
              <a:defRPr sz="2400">
                <a:solidFill>
                  <a:schemeClr val="lt1"/>
                </a:solidFill>
                <a:latin typeface="Red Hat Display"/>
                <a:ea typeface="Red Hat Display"/>
                <a:cs typeface="Red Hat Display"/>
                <a:sym typeface="Red Hat Display"/>
              </a:defRPr>
            </a:lvl9pPr>
          </a:lstStyle>
          <a:p/>
        </p:txBody>
      </p:sp>
      <p:sp>
        <p:nvSpPr>
          <p:cNvPr id="11" name="Google Shape;11;p2"/>
          <p:cNvSpPr txBox="true"/>
          <p:nvPr>
            <p:ph type="title"/>
          </p:nvPr>
        </p:nvSpPr>
        <p:spPr>
          <a:xfrm>
            <a:off x="2083875" y="1743625"/>
            <a:ext cx="7533300" cy="1600200"/>
          </a:xfrm>
          <a:prstGeom prst="rect">
            <a:avLst/>
          </a:prstGeom>
        </p:spPr>
        <p:txBody>
          <a:bodyPr spcFirstLastPara="1" wrap="square" lIns="0" tIns="0" rIns="0" bIns="0" anchor="b" anchorCtr="false">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12" name="Google Shape;12;p2"/>
          <p:cNvSpPr txBox="true"/>
          <p:nvPr>
            <p:ph type="subTitle" idx="2"/>
          </p:nvPr>
        </p:nvSpPr>
        <p:spPr>
          <a:xfrm>
            <a:off x="2083725" y="4681700"/>
            <a:ext cx="2040300" cy="605700"/>
          </a:xfrm>
          <a:prstGeom prst="rect">
            <a:avLst/>
          </a:prstGeom>
        </p:spPr>
        <p:txBody>
          <a:bodyPr spcFirstLastPara="1" wrap="square" lIns="0" tIns="0" rIns="0" bIns="0" anchor="t" anchorCtr="false">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13" name="Google Shape;13;p2"/>
          <p:cNvSpPr txBox="true"/>
          <p:nvPr>
            <p:ph type="subTitle" idx="3"/>
          </p:nvPr>
        </p:nvSpPr>
        <p:spPr>
          <a:xfrm>
            <a:off x="4471850" y="4681700"/>
            <a:ext cx="2040300" cy="605700"/>
          </a:xfrm>
          <a:prstGeom prst="rect">
            <a:avLst/>
          </a:prstGeom>
        </p:spPr>
        <p:txBody>
          <a:bodyPr spcFirstLastPara="1" wrap="square" lIns="0" tIns="0" rIns="0" bIns="0" anchor="t" anchorCtr="false">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14" name="Google Shape;14;p2"/>
          <p:cNvPicPr preferRelativeResize="false"/>
          <p:nvPr/>
        </p:nvPicPr>
        <p:blipFill>
          <a:blip r:embed="rId3"/>
          <a:stretch>
            <a:fillRect/>
          </a:stretch>
        </p:blipFill>
        <p:spPr>
          <a:xfrm>
            <a:off x="10106850" y="6203986"/>
            <a:ext cx="1580275" cy="372766"/>
          </a:xfrm>
          <a:prstGeom prst="rect">
            <a:avLst/>
          </a:prstGeom>
          <a:noFill/>
          <a:ln>
            <a:noFill/>
          </a:ln>
        </p:spPr>
      </p:pic>
      <p:cxnSp>
        <p:nvCxnSpPr>
          <p:cNvPr id="15" name="Google Shape;15;p2"/>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6" name="Google Shape;16;p2"/>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me 2 divider D">
  <p:cSld name="CUSTOM_3">
    <p:bg>
      <p:bgPr>
        <a:blipFill>
          <a:blip r:embed="rId2"/>
          <a:stretch>
            <a:fillRect/>
          </a:stretch>
        </a:blipFill>
        <a:effectLst/>
      </p:bgPr>
    </p:bg>
    <p:spTree>
      <p:nvGrpSpPr>
        <p:cNvPr id="108" name="Shape 108"/>
        <p:cNvGrpSpPr/>
        <p:nvPr/>
      </p:nvGrpSpPr>
      <p:grpSpPr>
        <a:xfrm>
          <a:off x="0" y="0"/>
          <a:ext cx="0" cy="0"/>
          <a:chOff x="0" y="0"/>
          <a:chExt cx="0" cy="0"/>
        </a:xfrm>
      </p:grpSpPr>
      <p:sp>
        <p:nvSpPr>
          <p:cNvPr id="109" name="Google Shape;109;p11"/>
          <p:cNvSpPr txBox="true"/>
          <p:nvPr>
            <p:ph type="title"/>
          </p:nvPr>
        </p:nvSpPr>
        <p:spPr>
          <a:xfrm>
            <a:off x="2076025" y="1883250"/>
            <a:ext cx="7992000" cy="30711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5400">
                <a:solidFill>
                  <a:schemeClr val="accent1"/>
                </a:solidFill>
              </a:defRPr>
            </a:lvl1pPr>
            <a:lvl2pPr lvl="1" rtl="0">
              <a:lnSpc>
                <a:spcPct val="100000"/>
              </a:lnSpc>
              <a:spcBef>
                <a:spcPts val="0"/>
              </a:spcBef>
              <a:spcAft>
                <a:spcPts val="0"/>
              </a:spcAft>
              <a:buNone/>
              <a:defRPr sz="5400">
                <a:solidFill>
                  <a:schemeClr val="accent1"/>
                </a:solidFill>
              </a:defRPr>
            </a:lvl2pPr>
            <a:lvl3pPr lvl="2" rtl="0">
              <a:lnSpc>
                <a:spcPct val="100000"/>
              </a:lnSpc>
              <a:spcBef>
                <a:spcPts val="0"/>
              </a:spcBef>
              <a:spcAft>
                <a:spcPts val="0"/>
              </a:spcAft>
              <a:buNone/>
              <a:defRPr sz="5400">
                <a:solidFill>
                  <a:schemeClr val="accent1"/>
                </a:solidFill>
              </a:defRPr>
            </a:lvl3pPr>
            <a:lvl4pPr lvl="3" rtl="0">
              <a:lnSpc>
                <a:spcPct val="100000"/>
              </a:lnSpc>
              <a:spcBef>
                <a:spcPts val="0"/>
              </a:spcBef>
              <a:spcAft>
                <a:spcPts val="0"/>
              </a:spcAft>
              <a:buNone/>
              <a:defRPr sz="5400">
                <a:solidFill>
                  <a:schemeClr val="accent1"/>
                </a:solidFill>
              </a:defRPr>
            </a:lvl4pPr>
            <a:lvl5pPr lvl="4" rtl="0">
              <a:lnSpc>
                <a:spcPct val="100000"/>
              </a:lnSpc>
              <a:spcBef>
                <a:spcPts val="0"/>
              </a:spcBef>
              <a:spcAft>
                <a:spcPts val="0"/>
              </a:spcAft>
              <a:buNone/>
              <a:defRPr sz="5400">
                <a:solidFill>
                  <a:schemeClr val="accent1"/>
                </a:solidFill>
              </a:defRPr>
            </a:lvl5pPr>
            <a:lvl6pPr lvl="5" rtl="0">
              <a:lnSpc>
                <a:spcPct val="100000"/>
              </a:lnSpc>
              <a:spcBef>
                <a:spcPts val="0"/>
              </a:spcBef>
              <a:spcAft>
                <a:spcPts val="0"/>
              </a:spcAft>
              <a:buNone/>
              <a:defRPr sz="5400">
                <a:solidFill>
                  <a:schemeClr val="accent1"/>
                </a:solidFill>
              </a:defRPr>
            </a:lvl6pPr>
            <a:lvl7pPr lvl="6" rtl="0">
              <a:lnSpc>
                <a:spcPct val="100000"/>
              </a:lnSpc>
              <a:spcBef>
                <a:spcPts val="0"/>
              </a:spcBef>
              <a:spcAft>
                <a:spcPts val="0"/>
              </a:spcAft>
              <a:buNone/>
              <a:defRPr sz="5400">
                <a:solidFill>
                  <a:schemeClr val="accent1"/>
                </a:solidFill>
              </a:defRPr>
            </a:lvl7pPr>
            <a:lvl8pPr lvl="7" rtl="0">
              <a:lnSpc>
                <a:spcPct val="100000"/>
              </a:lnSpc>
              <a:spcBef>
                <a:spcPts val="0"/>
              </a:spcBef>
              <a:spcAft>
                <a:spcPts val="0"/>
              </a:spcAft>
              <a:buNone/>
              <a:defRPr sz="5400">
                <a:solidFill>
                  <a:schemeClr val="accent1"/>
                </a:solidFill>
              </a:defRPr>
            </a:lvl8pPr>
            <a:lvl9pPr lvl="8" rtl="0">
              <a:lnSpc>
                <a:spcPct val="100000"/>
              </a:lnSpc>
              <a:spcBef>
                <a:spcPts val="0"/>
              </a:spcBef>
              <a:spcAft>
                <a:spcPts val="0"/>
              </a:spcAft>
              <a:buNone/>
              <a:defRPr sz="5400">
                <a:solidFill>
                  <a:schemeClr val="accent1"/>
                </a:solidFill>
              </a:defRPr>
            </a:lvl9pPr>
          </a:lstStyle>
          <a:p/>
        </p:txBody>
      </p:sp>
      <p:cxnSp>
        <p:nvCxnSpPr>
          <p:cNvPr id="110" name="Google Shape;110;p11"/>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11" name="Google Shape;111;p11"/>
          <p:cNvSpPr txBox="true"/>
          <p:nvPr>
            <p:ph type="subTitle" idx="1"/>
          </p:nvPr>
        </p:nvSpPr>
        <p:spPr>
          <a:xfrm rot="5400000">
            <a:off x="-2138450" y="2138400"/>
            <a:ext cx="5148900" cy="872100"/>
          </a:xfrm>
          <a:prstGeom prst="rect">
            <a:avLst/>
          </a:prstGeom>
        </p:spPr>
        <p:txBody>
          <a:bodyPr spcFirstLastPara="1" wrap="square" lIns="502900" tIns="91425" rIns="91425" bIns="91425" anchor="ctr" anchorCtr="false">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112" name="Google Shape;112;p11"/>
          <p:cNvPicPr preferRelativeResize="false"/>
          <p:nvPr/>
        </p:nvPicPr>
        <p:blipFill rotWithShape="true">
          <a:blip r:embed="rId3"/>
          <a:srcRect t="327" b="317"/>
          <a:stretch>
            <a:fillRect/>
          </a:stretch>
        </p:blipFill>
        <p:spPr>
          <a:xfrm>
            <a:off x="10711279" y="6313250"/>
            <a:ext cx="975850" cy="228121"/>
          </a:xfrm>
          <a:prstGeom prst="rect">
            <a:avLst/>
          </a:prstGeom>
          <a:noFill/>
          <a:ln>
            <a:noFill/>
          </a:ln>
        </p:spPr>
      </p:pic>
      <p:cxnSp>
        <p:nvCxnSpPr>
          <p:cNvPr id="113" name="Google Shape;113;p11"/>
          <p:cNvCxnSpPr/>
          <p:nvPr/>
        </p:nvCxnSpPr>
        <p:spPr>
          <a:xfrm>
            <a:off x="2076025" y="1653700"/>
            <a:ext cx="1390800" cy="0"/>
          </a:xfrm>
          <a:prstGeom prst="straightConnector1">
            <a:avLst/>
          </a:prstGeom>
          <a:noFill/>
          <a:ln w="9525" cap="flat" cmpd="sng">
            <a:solidFill>
              <a:srgbClr val="EE0000"/>
            </a:solidFill>
            <a:prstDash val="solid"/>
            <a:round/>
            <a:headEnd type="none" w="med" len="med"/>
            <a:tailEnd type="none" w="med" len="med"/>
          </a:ln>
        </p:spPr>
      </p:cxnSp>
      <p:sp>
        <p:nvSpPr>
          <p:cNvPr id="114" name="Google Shape;114;p11"/>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solidFill>
                  <a:srgbClr val="FFFFFF"/>
                </a:solidFill>
                <a:latin typeface="Red Hat Text Medium"/>
                <a:ea typeface="Red Hat Text Medium"/>
                <a:cs typeface="Red Hat Text Medium"/>
                <a:sym typeface="Red Hat Text Medium"/>
              </a:defRPr>
            </a:lvl1pPr>
            <a:lvl2pPr lvl="1" algn="ctr" rtl="0">
              <a:buNone/>
              <a:defRPr sz="800">
                <a:solidFill>
                  <a:srgbClr val="FFFFFF"/>
                </a:solidFill>
                <a:latin typeface="Red Hat Text Medium"/>
                <a:ea typeface="Red Hat Text Medium"/>
                <a:cs typeface="Red Hat Text Medium"/>
                <a:sym typeface="Red Hat Text Medium"/>
              </a:defRPr>
            </a:lvl2pPr>
            <a:lvl3pPr lvl="2" algn="ctr" rtl="0">
              <a:buNone/>
              <a:defRPr sz="800">
                <a:solidFill>
                  <a:srgbClr val="FFFFFF"/>
                </a:solidFill>
                <a:latin typeface="Red Hat Text Medium"/>
                <a:ea typeface="Red Hat Text Medium"/>
                <a:cs typeface="Red Hat Text Medium"/>
                <a:sym typeface="Red Hat Text Medium"/>
              </a:defRPr>
            </a:lvl3pPr>
            <a:lvl4pPr lvl="3" algn="ctr" rtl="0">
              <a:buNone/>
              <a:defRPr sz="800">
                <a:solidFill>
                  <a:srgbClr val="FFFFFF"/>
                </a:solidFill>
                <a:latin typeface="Red Hat Text Medium"/>
                <a:ea typeface="Red Hat Text Medium"/>
                <a:cs typeface="Red Hat Text Medium"/>
                <a:sym typeface="Red Hat Text Medium"/>
              </a:defRPr>
            </a:lvl4pPr>
            <a:lvl5pPr lvl="4" algn="ctr" rtl="0">
              <a:buNone/>
              <a:defRPr sz="800">
                <a:solidFill>
                  <a:srgbClr val="FFFFFF"/>
                </a:solidFill>
                <a:latin typeface="Red Hat Text Medium"/>
                <a:ea typeface="Red Hat Text Medium"/>
                <a:cs typeface="Red Hat Text Medium"/>
                <a:sym typeface="Red Hat Text Medium"/>
              </a:defRPr>
            </a:lvl5pPr>
            <a:lvl6pPr lvl="5" algn="ctr" rtl="0">
              <a:buNone/>
              <a:defRPr sz="800">
                <a:solidFill>
                  <a:srgbClr val="FFFFFF"/>
                </a:solidFill>
                <a:latin typeface="Red Hat Text Medium"/>
                <a:ea typeface="Red Hat Text Medium"/>
                <a:cs typeface="Red Hat Text Medium"/>
                <a:sym typeface="Red Hat Text Medium"/>
              </a:defRPr>
            </a:lvl6pPr>
            <a:lvl7pPr lvl="6" algn="ctr" rtl="0">
              <a:buNone/>
              <a:defRPr sz="800">
                <a:solidFill>
                  <a:srgbClr val="FFFFFF"/>
                </a:solidFill>
                <a:latin typeface="Red Hat Text Medium"/>
                <a:ea typeface="Red Hat Text Medium"/>
                <a:cs typeface="Red Hat Text Medium"/>
                <a:sym typeface="Red Hat Text Medium"/>
              </a:defRPr>
            </a:lvl7pPr>
            <a:lvl8pPr lvl="7" algn="ctr" rtl="0">
              <a:buNone/>
              <a:defRPr sz="800">
                <a:solidFill>
                  <a:srgbClr val="FFFFFF"/>
                </a:solidFill>
                <a:latin typeface="Red Hat Text Medium"/>
                <a:ea typeface="Red Hat Text Medium"/>
                <a:cs typeface="Red Hat Text Medium"/>
                <a:sym typeface="Red Hat Text Medium"/>
              </a:defRPr>
            </a:lvl8pPr>
            <a:lvl9pPr lvl="8" algn="ctr" rtl="0">
              <a:buNone/>
              <a:defRPr sz="800">
                <a:solidFill>
                  <a:srgbClr val="FFFFFF"/>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Interior three chevrons">
  <p:cSld name="CUSTOM_4_20">
    <p:spTree>
      <p:nvGrpSpPr>
        <p:cNvPr id="1546" name="Shape 1546"/>
        <p:cNvGrpSpPr/>
        <p:nvPr/>
      </p:nvGrpSpPr>
      <p:grpSpPr>
        <a:xfrm>
          <a:off x="0" y="0"/>
          <a:ext cx="0" cy="0"/>
          <a:chOff x="0" y="0"/>
          <a:chExt cx="0" cy="0"/>
        </a:xfrm>
      </p:grpSpPr>
      <p:sp>
        <p:nvSpPr>
          <p:cNvPr id="1547" name="Google Shape;1547;p103"/>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548" name="Google Shape;1548;p103"/>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549" name="Google Shape;1549;p103"/>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550" name="Google Shape;1550;p103"/>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551" name="Google Shape;1551;p103"/>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552" name="Google Shape;1552;p103"/>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553" name="Google Shape;1553;p103"/>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554" name="Google Shape;1554;p103"/>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555" name="Google Shape;1555;p103"/>
          <p:cNvSpPr/>
          <p:nvPr/>
        </p:nvSpPr>
        <p:spPr>
          <a:xfrm>
            <a:off x="3901500" y="2473638"/>
            <a:ext cx="4389000" cy="2702400"/>
          </a:xfrm>
          <a:prstGeom prst="chevron">
            <a:avLst>
              <a:gd name="adj" fmla="val 27319"/>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556" name="Google Shape;1556;p103"/>
          <p:cNvSpPr/>
          <p:nvPr/>
        </p:nvSpPr>
        <p:spPr>
          <a:xfrm>
            <a:off x="7803000" y="2473650"/>
            <a:ext cx="4389000" cy="2702400"/>
          </a:xfrm>
          <a:prstGeom prst="chevron">
            <a:avLst>
              <a:gd name="adj" fmla="val 27319"/>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557" name="Google Shape;1557;p103"/>
          <p:cNvSpPr/>
          <p:nvPr/>
        </p:nvSpPr>
        <p:spPr>
          <a:xfrm>
            <a:off x="0" y="2473650"/>
            <a:ext cx="4389000" cy="2702400"/>
          </a:xfrm>
          <a:prstGeom prst="chevron">
            <a:avLst>
              <a:gd name="adj" fmla="val 27319"/>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558" name="Google Shape;1558;p103"/>
          <p:cNvSpPr/>
          <p:nvPr/>
        </p:nvSpPr>
        <p:spPr>
          <a:xfrm>
            <a:off x="0" y="2473638"/>
            <a:ext cx="1120500" cy="27024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559" name="Google Shape;1559;p103"/>
          <p:cNvSpPr/>
          <p:nvPr/>
        </p:nvSpPr>
        <p:spPr>
          <a:xfrm>
            <a:off x="11071500" y="2473638"/>
            <a:ext cx="1120500" cy="27024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560" name="Google Shape;1560;p103"/>
          <p:cNvSpPr txBox="true"/>
          <p:nvPr>
            <p:ph type="subTitle" idx="4"/>
          </p:nvPr>
        </p:nvSpPr>
        <p:spPr>
          <a:xfrm>
            <a:off x="3901500" y="2473650"/>
            <a:ext cx="4389000" cy="2702400"/>
          </a:xfrm>
          <a:prstGeom prst="rect">
            <a:avLst/>
          </a:prstGeom>
        </p:spPr>
        <p:txBody>
          <a:bodyPr spcFirstLastPara="1" wrap="square" lIns="1097275" tIns="91425" rIns="457200" bIns="0" anchor="ctr" anchorCtr="false">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561" name="Google Shape;1561;p103"/>
          <p:cNvSpPr txBox="true"/>
          <p:nvPr>
            <p:ph type="subTitle" idx="5"/>
          </p:nvPr>
        </p:nvSpPr>
        <p:spPr>
          <a:xfrm>
            <a:off x="0" y="2473650"/>
            <a:ext cx="4389000" cy="2702400"/>
          </a:xfrm>
          <a:prstGeom prst="rect">
            <a:avLst/>
          </a:prstGeom>
        </p:spPr>
        <p:txBody>
          <a:bodyPr spcFirstLastPara="1" wrap="square" lIns="868675" tIns="91425" rIns="731500" bIns="0" anchor="ctr" anchorCtr="false">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562" name="Google Shape;1562;p103"/>
          <p:cNvSpPr txBox="true"/>
          <p:nvPr>
            <p:ph type="subTitle" idx="6"/>
          </p:nvPr>
        </p:nvSpPr>
        <p:spPr>
          <a:xfrm>
            <a:off x="7803000" y="2473650"/>
            <a:ext cx="4389000" cy="2702400"/>
          </a:xfrm>
          <a:prstGeom prst="rect">
            <a:avLst/>
          </a:prstGeom>
        </p:spPr>
        <p:txBody>
          <a:bodyPr spcFirstLastPara="1" wrap="square" lIns="1097275" tIns="91425" rIns="457200" bIns="0" anchor="ctr" anchorCtr="false">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Interior two chevrons">
  <p:cSld name="CUSTOM_4_20_1">
    <p:spTree>
      <p:nvGrpSpPr>
        <p:cNvPr id="1563" name="Shape 1563"/>
        <p:cNvGrpSpPr/>
        <p:nvPr/>
      </p:nvGrpSpPr>
      <p:grpSpPr>
        <a:xfrm>
          <a:off x="0" y="0"/>
          <a:ext cx="0" cy="0"/>
          <a:chOff x="0" y="0"/>
          <a:chExt cx="0" cy="0"/>
        </a:xfrm>
      </p:grpSpPr>
      <p:sp>
        <p:nvSpPr>
          <p:cNvPr id="1564" name="Google Shape;1564;p104"/>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565" name="Google Shape;1565;p104"/>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566" name="Google Shape;1566;p104"/>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567" name="Google Shape;1567;p104"/>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568" name="Google Shape;1568;p104"/>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569" name="Google Shape;1569;p104"/>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570" name="Google Shape;1570;p104"/>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571" name="Google Shape;1571;p104"/>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572" name="Google Shape;1572;p104"/>
          <p:cNvSpPr/>
          <p:nvPr/>
        </p:nvSpPr>
        <p:spPr>
          <a:xfrm>
            <a:off x="0" y="2473638"/>
            <a:ext cx="1120500" cy="27024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573" name="Google Shape;1573;p104"/>
          <p:cNvSpPr/>
          <p:nvPr/>
        </p:nvSpPr>
        <p:spPr>
          <a:xfrm>
            <a:off x="11071500" y="2473638"/>
            <a:ext cx="1120500" cy="27024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574" name="Google Shape;1574;p104"/>
          <p:cNvSpPr/>
          <p:nvPr/>
        </p:nvSpPr>
        <p:spPr>
          <a:xfrm>
            <a:off x="5863800" y="2473650"/>
            <a:ext cx="6328200" cy="2702400"/>
          </a:xfrm>
          <a:prstGeom prst="chevron">
            <a:avLst>
              <a:gd name="adj" fmla="val 27319"/>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575" name="Google Shape;1575;p104"/>
          <p:cNvSpPr/>
          <p:nvPr/>
        </p:nvSpPr>
        <p:spPr>
          <a:xfrm>
            <a:off x="0" y="2473650"/>
            <a:ext cx="6328200" cy="2702400"/>
          </a:xfrm>
          <a:prstGeom prst="chevron">
            <a:avLst>
              <a:gd name="adj" fmla="val 27319"/>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576" name="Google Shape;1576;p104"/>
          <p:cNvSpPr txBox="true"/>
          <p:nvPr>
            <p:ph type="subTitle" idx="4"/>
          </p:nvPr>
        </p:nvSpPr>
        <p:spPr>
          <a:xfrm>
            <a:off x="0" y="2473650"/>
            <a:ext cx="6328200" cy="2702400"/>
          </a:xfrm>
          <a:prstGeom prst="rect">
            <a:avLst/>
          </a:prstGeom>
        </p:spPr>
        <p:txBody>
          <a:bodyPr spcFirstLastPara="1" wrap="square" lIns="868675" tIns="91425" rIns="914400" bIns="0" anchor="ctr" anchorCtr="false">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577" name="Google Shape;1577;p104"/>
          <p:cNvSpPr txBox="true"/>
          <p:nvPr>
            <p:ph type="subTitle" idx="5"/>
          </p:nvPr>
        </p:nvSpPr>
        <p:spPr>
          <a:xfrm>
            <a:off x="5863800" y="2473650"/>
            <a:ext cx="6328200" cy="2702400"/>
          </a:xfrm>
          <a:prstGeom prst="rect">
            <a:avLst/>
          </a:prstGeom>
        </p:spPr>
        <p:txBody>
          <a:bodyPr spcFirstLastPara="1" wrap="square" lIns="1188700" tIns="91425" rIns="914400" bIns="0" anchor="ctr" anchorCtr="false">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Interior three circles">
  <p:cSld name="CUSTOM_4_19">
    <p:spTree>
      <p:nvGrpSpPr>
        <p:cNvPr id="1578" name="Shape 1578"/>
        <p:cNvGrpSpPr/>
        <p:nvPr/>
      </p:nvGrpSpPr>
      <p:grpSpPr>
        <a:xfrm>
          <a:off x="0" y="0"/>
          <a:ext cx="0" cy="0"/>
          <a:chOff x="0" y="0"/>
          <a:chExt cx="0" cy="0"/>
        </a:xfrm>
      </p:grpSpPr>
      <p:sp>
        <p:nvSpPr>
          <p:cNvPr id="1579" name="Google Shape;1579;p105"/>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580" name="Google Shape;1580;p105"/>
          <p:cNvSpPr txBox="true"/>
          <p:nvPr>
            <p:ph type="title"/>
          </p:nvPr>
        </p:nvSpPr>
        <p:spPr>
          <a:xfrm>
            <a:off x="884963"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581" name="Google Shape;1581;p105"/>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582" name="Google Shape;1582;p105"/>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583" name="Google Shape;1583;p105"/>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584" name="Google Shape;1584;p105"/>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585" name="Google Shape;1585;p105"/>
          <p:cNvSpPr txBox="true"/>
          <p:nvPr>
            <p:ph type="subTitle" idx="2"/>
          </p:nvPr>
        </p:nvSpPr>
        <p:spPr>
          <a:xfrm>
            <a:off x="885038"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586" name="Google Shape;1586;p105"/>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pic>
        <p:nvPicPr>
          <p:cNvPr id="1587" name="Google Shape;1587;p105"/>
          <p:cNvPicPr preferRelativeResize="false"/>
          <p:nvPr/>
        </p:nvPicPr>
        <p:blipFill rotWithShape="true">
          <a:blip r:embed="rId3"/>
          <a:srcRect t="504" b="504"/>
          <a:stretch>
            <a:fillRect/>
          </a:stretch>
        </p:blipFill>
        <p:spPr>
          <a:xfrm>
            <a:off x="1420039" y="2175762"/>
            <a:ext cx="9351923" cy="3488587"/>
          </a:xfrm>
          <a:prstGeom prst="rect">
            <a:avLst/>
          </a:prstGeom>
          <a:noFill/>
          <a:ln>
            <a:noFill/>
          </a:ln>
        </p:spPr>
      </p:pic>
      <p:sp>
        <p:nvSpPr>
          <p:cNvPr id="1588" name="Google Shape;1588;p105"/>
          <p:cNvSpPr txBox="true"/>
          <p:nvPr>
            <p:ph type="subTitle" idx="4"/>
          </p:nvPr>
        </p:nvSpPr>
        <p:spPr>
          <a:xfrm>
            <a:off x="1977450" y="2894055"/>
            <a:ext cx="2343600" cy="2052000"/>
          </a:xfrm>
          <a:prstGeom prst="rect">
            <a:avLst/>
          </a:prstGeom>
        </p:spPr>
        <p:txBody>
          <a:bodyPr spcFirstLastPara="1" wrap="square" lIns="274300" tIns="91425" rIns="274300" bIns="91425" anchor="ctr" anchorCtr="false">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p:txBody>
      </p:sp>
      <p:sp>
        <p:nvSpPr>
          <p:cNvPr id="1589" name="Google Shape;1589;p105"/>
          <p:cNvSpPr txBox="true"/>
          <p:nvPr>
            <p:ph type="subTitle" idx="5"/>
          </p:nvPr>
        </p:nvSpPr>
        <p:spPr>
          <a:xfrm>
            <a:off x="4924200" y="2894050"/>
            <a:ext cx="2343600" cy="2052000"/>
          </a:xfrm>
          <a:prstGeom prst="rect">
            <a:avLst/>
          </a:prstGeom>
        </p:spPr>
        <p:txBody>
          <a:bodyPr spcFirstLastPara="1" wrap="square" lIns="274300" tIns="91425" rIns="274300" bIns="91425" anchor="ctr" anchorCtr="false">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p:txBody>
      </p:sp>
      <p:sp>
        <p:nvSpPr>
          <p:cNvPr id="1590" name="Google Shape;1590;p105"/>
          <p:cNvSpPr txBox="true"/>
          <p:nvPr>
            <p:ph type="subTitle" idx="6"/>
          </p:nvPr>
        </p:nvSpPr>
        <p:spPr>
          <a:xfrm>
            <a:off x="7870950" y="2894050"/>
            <a:ext cx="2343600" cy="2052000"/>
          </a:xfrm>
          <a:prstGeom prst="rect">
            <a:avLst/>
          </a:prstGeom>
        </p:spPr>
        <p:txBody>
          <a:bodyPr spcFirstLastPara="1" wrap="square" lIns="274300" tIns="91425" rIns="274300" bIns="91425" anchor="ctr" anchorCtr="false">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Interior blank">
  <p:cSld name="CUSTOM_4_18">
    <p:spTree>
      <p:nvGrpSpPr>
        <p:cNvPr id="1591" name="Shape 1591"/>
        <p:cNvGrpSpPr/>
        <p:nvPr/>
      </p:nvGrpSpPr>
      <p:grpSpPr>
        <a:xfrm>
          <a:off x="0" y="0"/>
          <a:ext cx="0" cy="0"/>
          <a:chOff x="0" y="0"/>
          <a:chExt cx="0" cy="0"/>
        </a:xfrm>
      </p:grpSpPr>
      <p:sp>
        <p:nvSpPr>
          <p:cNvPr id="1592" name="Google Shape;1592;p106"/>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593" name="Google Shape;1593;p106"/>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594" name="Google Shape;1594;p106"/>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595" name="Google Shape;1595;p106"/>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596" name="Google Shape;1596;p106"/>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597" name="Google Shape;1597;p106"/>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Interior title, subhead, and body">
  <p:cSld name="CUSTOM_4_17">
    <p:spTree>
      <p:nvGrpSpPr>
        <p:cNvPr id="1598" name="Shape 1598"/>
        <p:cNvGrpSpPr/>
        <p:nvPr/>
      </p:nvGrpSpPr>
      <p:grpSpPr>
        <a:xfrm>
          <a:off x="0" y="0"/>
          <a:ext cx="0" cy="0"/>
          <a:chOff x="0" y="0"/>
          <a:chExt cx="0" cy="0"/>
        </a:xfrm>
      </p:grpSpPr>
      <p:sp>
        <p:nvSpPr>
          <p:cNvPr id="1599" name="Google Shape;1599;p107"/>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600" name="Google Shape;1600;p107"/>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601" name="Google Shape;1601;p107"/>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602" name="Google Shape;1602;p107"/>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603" name="Google Shape;1603;p107"/>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604" name="Google Shape;1604;p107"/>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605" name="Google Shape;1605;p107"/>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606" name="Google Shape;1606;p107"/>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607" name="Google Shape;1607;p107"/>
          <p:cNvSpPr txBox="true"/>
          <p:nvPr>
            <p:ph type="body" idx="4"/>
          </p:nvPr>
        </p:nvSpPr>
        <p:spPr>
          <a:xfrm>
            <a:off x="2438400" y="2286000"/>
            <a:ext cx="7315200" cy="3657600"/>
          </a:xfrm>
          <a:prstGeom prst="rect">
            <a:avLst/>
          </a:prstGeom>
        </p:spPr>
        <p:txBody>
          <a:bodyPr spcFirstLastPara="1" wrap="square" lIns="0" tIns="0" rIns="0" bIns="0" anchor="t" anchorCtr="false">
            <a:noAutofit/>
          </a:bodyPr>
          <a:lstStyle>
            <a:lvl1pPr marL="457200" lvl="0" indent="-317500" rtl="0">
              <a:lnSpc>
                <a:spcPct val="140000"/>
              </a:lnSpc>
              <a:spcBef>
                <a:spcPts val="1000"/>
              </a:spcBef>
              <a:spcAft>
                <a:spcPts val="0"/>
              </a:spcAft>
              <a:buSzPts val="1400"/>
              <a:buChar char="▸"/>
              <a:defRPr sz="1400"/>
            </a:lvl1pPr>
            <a:lvl2pPr marL="914400" lvl="1" indent="-304800" rtl="0">
              <a:lnSpc>
                <a:spcPct val="140000"/>
              </a:lnSpc>
              <a:spcBef>
                <a:spcPts val="1000"/>
              </a:spcBef>
              <a:spcAft>
                <a:spcPts val="0"/>
              </a:spcAft>
              <a:buSzPts val="1200"/>
              <a:buChar char="▸"/>
              <a:defRPr sz="1200"/>
            </a:lvl2pPr>
            <a:lvl3pPr marL="1371600" lvl="2" indent="-304800" rtl="0">
              <a:lnSpc>
                <a:spcPct val="140000"/>
              </a:lnSpc>
              <a:spcBef>
                <a:spcPts val="1000"/>
              </a:spcBef>
              <a:spcAft>
                <a:spcPts val="0"/>
              </a:spcAft>
              <a:buSzPts val="1200"/>
              <a:buChar char="▸"/>
              <a:defRPr sz="1200"/>
            </a:lvl3pPr>
            <a:lvl4pPr marL="1828800" lvl="3" indent="-304800" rtl="0">
              <a:lnSpc>
                <a:spcPct val="140000"/>
              </a:lnSpc>
              <a:spcBef>
                <a:spcPts val="1000"/>
              </a:spcBef>
              <a:spcAft>
                <a:spcPts val="0"/>
              </a:spcAft>
              <a:buSzPts val="1200"/>
              <a:buChar char="▸"/>
              <a:defRPr sz="1200"/>
            </a:lvl4pPr>
            <a:lvl5pPr marL="2286000" lvl="4" indent="-304800" rtl="0">
              <a:lnSpc>
                <a:spcPct val="140000"/>
              </a:lnSpc>
              <a:spcBef>
                <a:spcPts val="1000"/>
              </a:spcBef>
              <a:spcAft>
                <a:spcPts val="0"/>
              </a:spcAft>
              <a:buSzPts val="1200"/>
              <a:buChar char="▸"/>
              <a:defRPr sz="1200"/>
            </a:lvl5pPr>
            <a:lvl6pPr marL="2743200" lvl="5" indent="-304800" rtl="0">
              <a:lnSpc>
                <a:spcPct val="140000"/>
              </a:lnSpc>
              <a:spcBef>
                <a:spcPts val="1000"/>
              </a:spcBef>
              <a:spcAft>
                <a:spcPts val="0"/>
              </a:spcAft>
              <a:buSzPts val="1200"/>
              <a:buChar char="▸"/>
              <a:defRPr sz="1200"/>
            </a:lvl6pPr>
            <a:lvl7pPr marL="3200400" lvl="6" indent="-304800" rtl="0">
              <a:lnSpc>
                <a:spcPct val="140000"/>
              </a:lnSpc>
              <a:spcBef>
                <a:spcPts val="1000"/>
              </a:spcBef>
              <a:spcAft>
                <a:spcPts val="0"/>
              </a:spcAft>
              <a:buSzPts val="1200"/>
              <a:buChar char="▸"/>
              <a:defRPr sz="1200"/>
            </a:lvl7pPr>
            <a:lvl8pPr marL="3657600" lvl="7" indent="-304800" rtl="0">
              <a:lnSpc>
                <a:spcPct val="140000"/>
              </a:lnSpc>
              <a:spcBef>
                <a:spcPts val="1000"/>
              </a:spcBef>
              <a:spcAft>
                <a:spcPts val="0"/>
              </a:spcAft>
              <a:buSzPts val="1200"/>
              <a:buChar char="▸"/>
              <a:defRPr sz="1200"/>
            </a:lvl8pPr>
            <a:lvl9pPr marL="4114800" lvl="8" indent="-30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Interior title and body">
  <p:cSld name="CUSTOM_4_17_2">
    <p:spTree>
      <p:nvGrpSpPr>
        <p:cNvPr id="1608" name="Shape 1608"/>
        <p:cNvGrpSpPr/>
        <p:nvPr/>
      </p:nvGrpSpPr>
      <p:grpSpPr>
        <a:xfrm>
          <a:off x="0" y="0"/>
          <a:ext cx="0" cy="0"/>
          <a:chOff x="0" y="0"/>
          <a:chExt cx="0" cy="0"/>
        </a:xfrm>
      </p:grpSpPr>
      <p:sp>
        <p:nvSpPr>
          <p:cNvPr id="1609" name="Google Shape;1609;p108"/>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610" name="Google Shape;1610;p108"/>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611" name="Google Shape;1611;p108"/>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612" name="Google Shape;1612;p108"/>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613" name="Google Shape;1613;p108"/>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614" name="Google Shape;1614;p108"/>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615" name="Google Shape;1615;p108"/>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616" name="Google Shape;1616;p108"/>
          <p:cNvSpPr txBox="true"/>
          <p:nvPr>
            <p:ph type="body" idx="3"/>
          </p:nvPr>
        </p:nvSpPr>
        <p:spPr>
          <a:xfrm>
            <a:off x="2438400" y="1828800"/>
            <a:ext cx="7315200" cy="4114800"/>
          </a:xfrm>
          <a:prstGeom prst="rect">
            <a:avLst/>
          </a:prstGeom>
        </p:spPr>
        <p:txBody>
          <a:bodyPr spcFirstLastPara="1" wrap="square" lIns="0" tIns="0" rIns="0" bIns="0" anchor="t" anchorCtr="false">
            <a:noAutofit/>
          </a:bodyPr>
          <a:lstStyle>
            <a:lvl1pPr marL="457200" lvl="0" indent="-317500" rtl="0">
              <a:lnSpc>
                <a:spcPct val="140000"/>
              </a:lnSpc>
              <a:spcBef>
                <a:spcPts val="1000"/>
              </a:spcBef>
              <a:spcAft>
                <a:spcPts val="0"/>
              </a:spcAft>
              <a:buSzPts val="1400"/>
              <a:buChar char="▸"/>
              <a:defRPr sz="1400"/>
            </a:lvl1pPr>
            <a:lvl2pPr marL="914400" lvl="1" indent="-304800" rtl="0">
              <a:lnSpc>
                <a:spcPct val="140000"/>
              </a:lnSpc>
              <a:spcBef>
                <a:spcPts val="1000"/>
              </a:spcBef>
              <a:spcAft>
                <a:spcPts val="0"/>
              </a:spcAft>
              <a:buSzPts val="1200"/>
              <a:buChar char="▸"/>
              <a:defRPr sz="1200"/>
            </a:lvl2pPr>
            <a:lvl3pPr marL="1371600" lvl="2" indent="-304800" rtl="0">
              <a:lnSpc>
                <a:spcPct val="140000"/>
              </a:lnSpc>
              <a:spcBef>
                <a:spcPts val="1000"/>
              </a:spcBef>
              <a:spcAft>
                <a:spcPts val="0"/>
              </a:spcAft>
              <a:buSzPts val="1200"/>
              <a:buChar char="▸"/>
              <a:defRPr sz="1200"/>
            </a:lvl3pPr>
            <a:lvl4pPr marL="1828800" lvl="3" indent="-304800" rtl="0">
              <a:lnSpc>
                <a:spcPct val="140000"/>
              </a:lnSpc>
              <a:spcBef>
                <a:spcPts val="1000"/>
              </a:spcBef>
              <a:spcAft>
                <a:spcPts val="0"/>
              </a:spcAft>
              <a:buSzPts val="1200"/>
              <a:buChar char="▸"/>
              <a:defRPr sz="1200"/>
            </a:lvl4pPr>
            <a:lvl5pPr marL="2286000" lvl="4" indent="-304800" rtl="0">
              <a:lnSpc>
                <a:spcPct val="140000"/>
              </a:lnSpc>
              <a:spcBef>
                <a:spcPts val="1000"/>
              </a:spcBef>
              <a:spcAft>
                <a:spcPts val="0"/>
              </a:spcAft>
              <a:buSzPts val="1200"/>
              <a:buChar char="▸"/>
              <a:defRPr sz="1200"/>
            </a:lvl5pPr>
            <a:lvl6pPr marL="2743200" lvl="5" indent="-304800" rtl="0">
              <a:lnSpc>
                <a:spcPct val="140000"/>
              </a:lnSpc>
              <a:spcBef>
                <a:spcPts val="1000"/>
              </a:spcBef>
              <a:spcAft>
                <a:spcPts val="0"/>
              </a:spcAft>
              <a:buSzPts val="1200"/>
              <a:buChar char="▸"/>
              <a:defRPr sz="1200"/>
            </a:lvl6pPr>
            <a:lvl7pPr marL="3200400" lvl="6" indent="-304800" rtl="0">
              <a:lnSpc>
                <a:spcPct val="140000"/>
              </a:lnSpc>
              <a:spcBef>
                <a:spcPts val="1000"/>
              </a:spcBef>
              <a:spcAft>
                <a:spcPts val="0"/>
              </a:spcAft>
              <a:buSzPts val="1200"/>
              <a:buChar char="▸"/>
              <a:defRPr sz="1200"/>
            </a:lvl7pPr>
            <a:lvl8pPr marL="3657600" lvl="7" indent="-304800" rtl="0">
              <a:lnSpc>
                <a:spcPct val="140000"/>
              </a:lnSpc>
              <a:spcBef>
                <a:spcPts val="1000"/>
              </a:spcBef>
              <a:spcAft>
                <a:spcPts val="0"/>
              </a:spcAft>
              <a:buSzPts val="1200"/>
              <a:buChar char="▸"/>
              <a:defRPr sz="1200"/>
            </a:lvl8pPr>
            <a:lvl9pPr marL="4114800" lvl="8" indent="-30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Interior body">
  <p:cSld name="CUSTOM_4_17_2_1">
    <p:spTree>
      <p:nvGrpSpPr>
        <p:cNvPr id="1617" name="Shape 1617"/>
        <p:cNvGrpSpPr/>
        <p:nvPr/>
      </p:nvGrpSpPr>
      <p:grpSpPr>
        <a:xfrm>
          <a:off x="0" y="0"/>
          <a:ext cx="0" cy="0"/>
          <a:chOff x="0" y="0"/>
          <a:chExt cx="0" cy="0"/>
        </a:xfrm>
      </p:grpSpPr>
      <p:sp>
        <p:nvSpPr>
          <p:cNvPr id="1618" name="Google Shape;1618;p109"/>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619" name="Google Shape;1619;p109"/>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620" name="Google Shape;1620;p109"/>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621" name="Google Shape;1621;p109"/>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622" name="Google Shape;1622;p109"/>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623" name="Google Shape;1623;p109"/>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624" name="Google Shape;1624;p109"/>
          <p:cNvSpPr txBox="true"/>
          <p:nvPr>
            <p:ph type="body" idx="3"/>
          </p:nvPr>
        </p:nvSpPr>
        <p:spPr>
          <a:xfrm>
            <a:off x="2438400" y="886600"/>
            <a:ext cx="7315200" cy="4800600"/>
          </a:xfrm>
          <a:prstGeom prst="rect">
            <a:avLst/>
          </a:prstGeom>
        </p:spPr>
        <p:txBody>
          <a:bodyPr spcFirstLastPara="1" wrap="square" lIns="0" tIns="0" rIns="0" bIns="0" anchor="ctr" anchorCtr="false">
            <a:noAutofit/>
          </a:bodyPr>
          <a:lstStyle>
            <a:lvl1pPr marL="457200" lvl="0" indent="-317500" rtl="0">
              <a:lnSpc>
                <a:spcPct val="140000"/>
              </a:lnSpc>
              <a:spcBef>
                <a:spcPts val="1000"/>
              </a:spcBef>
              <a:spcAft>
                <a:spcPts val="0"/>
              </a:spcAft>
              <a:buSzPts val="1400"/>
              <a:buChar char="▸"/>
              <a:defRPr sz="1400"/>
            </a:lvl1pPr>
            <a:lvl2pPr marL="914400" lvl="1" indent="-304800" rtl="0">
              <a:lnSpc>
                <a:spcPct val="140000"/>
              </a:lnSpc>
              <a:spcBef>
                <a:spcPts val="1000"/>
              </a:spcBef>
              <a:spcAft>
                <a:spcPts val="0"/>
              </a:spcAft>
              <a:buSzPts val="1200"/>
              <a:buChar char="▸"/>
              <a:defRPr sz="1200"/>
            </a:lvl2pPr>
            <a:lvl3pPr marL="1371600" lvl="2" indent="-304800" rtl="0">
              <a:lnSpc>
                <a:spcPct val="140000"/>
              </a:lnSpc>
              <a:spcBef>
                <a:spcPts val="1000"/>
              </a:spcBef>
              <a:spcAft>
                <a:spcPts val="0"/>
              </a:spcAft>
              <a:buSzPts val="1200"/>
              <a:buChar char="▸"/>
              <a:defRPr sz="1200"/>
            </a:lvl3pPr>
            <a:lvl4pPr marL="1828800" lvl="3" indent="-304800" rtl="0">
              <a:lnSpc>
                <a:spcPct val="140000"/>
              </a:lnSpc>
              <a:spcBef>
                <a:spcPts val="1000"/>
              </a:spcBef>
              <a:spcAft>
                <a:spcPts val="0"/>
              </a:spcAft>
              <a:buSzPts val="1200"/>
              <a:buChar char="▸"/>
              <a:defRPr sz="1200"/>
            </a:lvl4pPr>
            <a:lvl5pPr marL="2286000" lvl="4" indent="-304800" rtl="0">
              <a:lnSpc>
                <a:spcPct val="140000"/>
              </a:lnSpc>
              <a:spcBef>
                <a:spcPts val="1000"/>
              </a:spcBef>
              <a:spcAft>
                <a:spcPts val="0"/>
              </a:spcAft>
              <a:buSzPts val="1200"/>
              <a:buChar char="▸"/>
              <a:defRPr sz="1200"/>
            </a:lvl5pPr>
            <a:lvl6pPr marL="2743200" lvl="5" indent="-304800" rtl="0">
              <a:lnSpc>
                <a:spcPct val="140000"/>
              </a:lnSpc>
              <a:spcBef>
                <a:spcPts val="1000"/>
              </a:spcBef>
              <a:spcAft>
                <a:spcPts val="0"/>
              </a:spcAft>
              <a:buSzPts val="1200"/>
              <a:buChar char="▸"/>
              <a:defRPr sz="1200"/>
            </a:lvl6pPr>
            <a:lvl7pPr marL="3200400" lvl="6" indent="-304800" rtl="0">
              <a:lnSpc>
                <a:spcPct val="140000"/>
              </a:lnSpc>
              <a:spcBef>
                <a:spcPts val="1000"/>
              </a:spcBef>
              <a:spcAft>
                <a:spcPts val="0"/>
              </a:spcAft>
              <a:buSzPts val="1200"/>
              <a:buChar char="▸"/>
              <a:defRPr sz="1200"/>
            </a:lvl7pPr>
            <a:lvl8pPr marL="3657600" lvl="7" indent="-304800" rtl="0">
              <a:lnSpc>
                <a:spcPct val="140000"/>
              </a:lnSpc>
              <a:spcBef>
                <a:spcPts val="1000"/>
              </a:spcBef>
              <a:spcAft>
                <a:spcPts val="0"/>
              </a:spcAft>
              <a:buSzPts val="1200"/>
              <a:buChar char="▸"/>
              <a:defRPr sz="1200"/>
            </a:lvl8pPr>
            <a:lvl9pPr marL="4114800" lvl="8" indent="-30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Interior title and two column body">
  <p:cSld name="CUSTOM_4_17_1">
    <p:spTree>
      <p:nvGrpSpPr>
        <p:cNvPr id="1625" name="Shape 1625"/>
        <p:cNvGrpSpPr/>
        <p:nvPr/>
      </p:nvGrpSpPr>
      <p:grpSpPr>
        <a:xfrm>
          <a:off x="0" y="0"/>
          <a:ext cx="0" cy="0"/>
          <a:chOff x="0" y="0"/>
          <a:chExt cx="0" cy="0"/>
        </a:xfrm>
      </p:grpSpPr>
      <p:sp>
        <p:nvSpPr>
          <p:cNvPr id="1626" name="Google Shape;1626;p110"/>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627" name="Google Shape;1627;p110"/>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628" name="Google Shape;1628;p110"/>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629" name="Google Shape;1629;p110"/>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630" name="Google Shape;1630;p110"/>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631" name="Google Shape;1631;p110"/>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632" name="Google Shape;1632;p110"/>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633" name="Google Shape;1633;p110"/>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634" name="Google Shape;1634;p110"/>
          <p:cNvSpPr txBox="true"/>
          <p:nvPr>
            <p:ph type="body" idx="4"/>
          </p:nvPr>
        </p:nvSpPr>
        <p:spPr>
          <a:xfrm>
            <a:off x="885125" y="2291177"/>
            <a:ext cx="4937700" cy="3727200"/>
          </a:xfrm>
          <a:prstGeom prst="rect">
            <a:avLst/>
          </a:prstGeom>
        </p:spPr>
        <p:txBody>
          <a:bodyPr spcFirstLastPara="1" wrap="square" lIns="0" tIns="0" rIns="0" bIns="0" anchor="t" anchorCtr="false">
            <a:noAutofit/>
          </a:bodyPr>
          <a:lstStyle>
            <a:lvl1pPr marL="457200" lvl="0" indent="-317500" rtl="0">
              <a:lnSpc>
                <a:spcPct val="140000"/>
              </a:lnSpc>
              <a:spcBef>
                <a:spcPts val="1000"/>
              </a:spcBef>
              <a:spcAft>
                <a:spcPts val="0"/>
              </a:spcAft>
              <a:buSzPts val="1400"/>
              <a:buChar char="▸"/>
              <a:defRPr sz="1400"/>
            </a:lvl1pPr>
            <a:lvl2pPr marL="914400" lvl="1" indent="-304800" rtl="0">
              <a:lnSpc>
                <a:spcPct val="140000"/>
              </a:lnSpc>
              <a:spcBef>
                <a:spcPts val="1000"/>
              </a:spcBef>
              <a:spcAft>
                <a:spcPts val="0"/>
              </a:spcAft>
              <a:buSzPts val="1200"/>
              <a:buChar char="▸"/>
              <a:defRPr sz="1200"/>
            </a:lvl2pPr>
            <a:lvl3pPr marL="1371600" lvl="2" indent="-304800" rtl="0">
              <a:lnSpc>
                <a:spcPct val="140000"/>
              </a:lnSpc>
              <a:spcBef>
                <a:spcPts val="1000"/>
              </a:spcBef>
              <a:spcAft>
                <a:spcPts val="0"/>
              </a:spcAft>
              <a:buSzPts val="1200"/>
              <a:buChar char="▸"/>
              <a:defRPr sz="1200"/>
            </a:lvl3pPr>
            <a:lvl4pPr marL="1828800" lvl="3" indent="-304800" rtl="0">
              <a:lnSpc>
                <a:spcPct val="140000"/>
              </a:lnSpc>
              <a:spcBef>
                <a:spcPts val="1000"/>
              </a:spcBef>
              <a:spcAft>
                <a:spcPts val="0"/>
              </a:spcAft>
              <a:buSzPts val="1200"/>
              <a:buChar char="▸"/>
              <a:defRPr sz="1200"/>
            </a:lvl4pPr>
            <a:lvl5pPr marL="2286000" lvl="4" indent="-304800" rtl="0">
              <a:lnSpc>
                <a:spcPct val="140000"/>
              </a:lnSpc>
              <a:spcBef>
                <a:spcPts val="1000"/>
              </a:spcBef>
              <a:spcAft>
                <a:spcPts val="0"/>
              </a:spcAft>
              <a:buSzPts val="1200"/>
              <a:buChar char="▸"/>
              <a:defRPr sz="1200"/>
            </a:lvl5pPr>
            <a:lvl6pPr marL="2743200" lvl="5" indent="-304800" rtl="0">
              <a:lnSpc>
                <a:spcPct val="140000"/>
              </a:lnSpc>
              <a:spcBef>
                <a:spcPts val="1000"/>
              </a:spcBef>
              <a:spcAft>
                <a:spcPts val="0"/>
              </a:spcAft>
              <a:buSzPts val="1200"/>
              <a:buChar char="▸"/>
              <a:defRPr sz="1200"/>
            </a:lvl6pPr>
            <a:lvl7pPr marL="3200400" lvl="6" indent="-304800" rtl="0">
              <a:lnSpc>
                <a:spcPct val="140000"/>
              </a:lnSpc>
              <a:spcBef>
                <a:spcPts val="1000"/>
              </a:spcBef>
              <a:spcAft>
                <a:spcPts val="0"/>
              </a:spcAft>
              <a:buSzPts val="1200"/>
              <a:buChar char="▸"/>
              <a:defRPr sz="1200"/>
            </a:lvl7pPr>
            <a:lvl8pPr marL="3657600" lvl="7" indent="-304800" rtl="0">
              <a:lnSpc>
                <a:spcPct val="140000"/>
              </a:lnSpc>
              <a:spcBef>
                <a:spcPts val="1000"/>
              </a:spcBef>
              <a:spcAft>
                <a:spcPts val="0"/>
              </a:spcAft>
              <a:buSzPts val="1200"/>
              <a:buChar char="▸"/>
              <a:defRPr sz="1200"/>
            </a:lvl8pPr>
            <a:lvl9pPr marL="4114800" lvl="8" indent="-304800" rtl="0">
              <a:lnSpc>
                <a:spcPct val="140000"/>
              </a:lnSpc>
              <a:spcBef>
                <a:spcPts val="1000"/>
              </a:spcBef>
              <a:spcAft>
                <a:spcPts val="1000"/>
              </a:spcAft>
              <a:buSzPts val="1200"/>
              <a:buChar char="▸"/>
              <a:defRPr sz="1200"/>
            </a:lvl9pPr>
          </a:lstStyle>
          <a:p/>
        </p:txBody>
      </p:sp>
      <p:sp>
        <p:nvSpPr>
          <p:cNvPr id="1635" name="Google Shape;1635;p110"/>
          <p:cNvSpPr txBox="true"/>
          <p:nvPr>
            <p:ph type="body" idx="5"/>
          </p:nvPr>
        </p:nvSpPr>
        <p:spPr>
          <a:xfrm>
            <a:off x="6369425" y="2291175"/>
            <a:ext cx="4937700" cy="3727200"/>
          </a:xfrm>
          <a:prstGeom prst="rect">
            <a:avLst/>
          </a:prstGeom>
        </p:spPr>
        <p:txBody>
          <a:bodyPr spcFirstLastPara="1" wrap="square" lIns="0" tIns="0" rIns="0" bIns="0" anchor="t" anchorCtr="false">
            <a:noAutofit/>
          </a:bodyPr>
          <a:lstStyle>
            <a:lvl1pPr marL="457200" lvl="0" indent="-317500" rtl="0">
              <a:lnSpc>
                <a:spcPct val="140000"/>
              </a:lnSpc>
              <a:spcBef>
                <a:spcPts val="1000"/>
              </a:spcBef>
              <a:spcAft>
                <a:spcPts val="0"/>
              </a:spcAft>
              <a:buSzPts val="1400"/>
              <a:buChar char="▸"/>
              <a:defRPr sz="1400"/>
            </a:lvl1pPr>
            <a:lvl2pPr marL="914400" lvl="1" indent="-304800" rtl="0">
              <a:lnSpc>
                <a:spcPct val="140000"/>
              </a:lnSpc>
              <a:spcBef>
                <a:spcPts val="1000"/>
              </a:spcBef>
              <a:spcAft>
                <a:spcPts val="0"/>
              </a:spcAft>
              <a:buSzPts val="1200"/>
              <a:buChar char="▸"/>
              <a:defRPr sz="1200"/>
            </a:lvl2pPr>
            <a:lvl3pPr marL="1371600" lvl="2" indent="-304800" rtl="0">
              <a:lnSpc>
                <a:spcPct val="140000"/>
              </a:lnSpc>
              <a:spcBef>
                <a:spcPts val="1000"/>
              </a:spcBef>
              <a:spcAft>
                <a:spcPts val="0"/>
              </a:spcAft>
              <a:buSzPts val="1200"/>
              <a:buChar char="▸"/>
              <a:defRPr sz="1200"/>
            </a:lvl3pPr>
            <a:lvl4pPr marL="1828800" lvl="3" indent="-304800" rtl="0">
              <a:lnSpc>
                <a:spcPct val="140000"/>
              </a:lnSpc>
              <a:spcBef>
                <a:spcPts val="1000"/>
              </a:spcBef>
              <a:spcAft>
                <a:spcPts val="0"/>
              </a:spcAft>
              <a:buSzPts val="1200"/>
              <a:buChar char="▸"/>
              <a:defRPr sz="1200"/>
            </a:lvl4pPr>
            <a:lvl5pPr marL="2286000" lvl="4" indent="-304800" rtl="0">
              <a:lnSpc>
                <a:spcPct val="140000"/>
              </a:lnSpc>
              <a:spcBef>
                <a:spcPts val="1000"/>
              </a:spcBef>
              <a:spcAft>
                <a:spcPts val="0"/>
              </a:spcAft>
              <a:buSzPts val="1200"/>
              <a:buChar char="▸"/>
              <a:defRPr sz="1200"/>
            </a:lvl5pPr>
            <a:lvl6pPr marL="2743200" lvl="5" indent="-304800" rtl="0">
              <a:lnSpc>
                <a:spcPct val="140000"/>
              </a:lnSpc>
              <a:spcBef>
                <a:spcPts val="1000"/>
              </a:spcBef>
              <a:spcAft>
                <a:spcPts val="0"/>
              </a:spcAft>
              <a:buSzPts val="1200"/>
              <a:buChar char="▸"/>
              <a:defRPr sz="1200"/>
            </a:lvl6pPr>
            <a:lvl7pPr marL="3200400" lvl="6" indent="-304800" rtl="0">
              <a:lnSpc>
                <a:spcPct val="140000"/>
              </a:lnSpc>
              <a:spcBef>
                <a:spcPts val="1000"/>
              </a:spcBef>
              <a:spcAft>
                <a:spcPts val="0"/>
              </a:spcAft>
              <a:buSzPts val="1200"/>
              <a:buChar char="▸"/>
              <a:defRPr sz="1200"/>
            </a:lvl7pPr>
            <a:lvl8pPr marL="3657600" lvl="7" indent="-304800" rtl="0">
              <a:lnSpc>
                <a:spcPct val="140000"/>
              </a:lnSpc>
              <a:spcBef>
                <a:spcPts val="1000"/>
              </a:spcBef>
              <a:spcAft>
                <a:spcPts val="0"/>
              </a:spcAft>
              <a:buSzPts val="1200"/>
              <a:buChar char="▸"/>
              <a:defRPr sz="1200"/>
            </a:lvl8pPr>
            <a:lvl9pPr marL="4114800" lvl="8" indent="-30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Interior timeline vertical">
  <p:cSld name="CUSTOM_4_16">
    <p:spTree>
      <p:nvGrpSpPr>
        <p:cNvPr id="1636" name="Shape 1636"/>
        <p:cNvGrpSpPr/>
        <p:nvPr/>
      </p:nvGrpSpPr>
      <p:grpSpPr>
        <a:xfrm>
          <a:off x="0" y="0"/>
          <a:ext cx="0" cy="0"/>
          <a:chOff x="0" y="0"/>
          <a:chExt cx="0" cy="0"/>
        </a:xfrm>
      </p:grpSpPr>
      <p:sp>
        <p:nvSpPr>
          <p:cNvPr id="1637" name="Google Shape;1637;p111"/>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638" name="Google Shape;1638;p111"/>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639" name="Google Shape;1639;p111"/>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640" name="Google Shape;1640;p111"/>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641" name="Google Shape;1641;p111"/>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642" name="Google Shape;1642;p111"/>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1643" name="Google Shape;1643;p111"/>
          <p:cNvCxnSpPr/>
          <p:nvPr/>
        </p:nvCxnSpPr>
        <p:spPr>
          <a:xfrm>
            <a:off x="4146414" y="-7350"/>
            <a:ext cx="0" cy="6872700"/>
          </a:xfrm>
          <a:prstGeom prst="straightConnector1">
            <a:avLst/>
          </a:prstGeom>
          <a:noFill/>
          <a:ln w="28575" cap="flat" cmpd="sng">
            <a:solidFill>
              <a:srgbClr val="D5D5D5"/>
            </a:solidFill>
            <a:prstDash val="solid"/>
            <a:round/>
            <a:headEnd type="none" w="med" len="med"/>
            <a:tailEnd type="none" w="med" len="med"/>
          </a:ln>
        </p:spPr>
      </p:cxnSp>
      <p:sp>
        <p:nvSpPr>
          <p:cNvPr id="1644" name="Google Shape;1644;p111"/>
          <p:cNvSpPr txBox="true"/>
          <p:nvPr>
            <p:ph type="subTitle" idx="3"/>
          </p:nvPr>
        </p:nvSpPr>
        <p:spPr>
          <a:xfrm>
            <a:off x="4467775" y="1832876"/>
            <a:ext cx="5115600" cy="6456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645" name="Google Shape;1645;p111"/>
          <p:cNvSpPr txBox="true"/>
          <p:nvPr>
            <p:ph type="subTitle" idx="4"/>
          </p:nvPr>
        </p:nvSpPr>
        <p:spPr>
          <a:xfrm>
            <a:off x="4467775" y="1441300"/>
            <a:ext cx="4538700" cy="298800"/>
          </a:xfrm>
          <a:prstGeom prst="rect">
            <a:avLst/>
          </a:prstGeom>
        </p:spPr>
        <p:txBody>
          <a:bodyPr spcFirstLastPara="1" wrap="square" lIns="0" tIns="0" rIns="0" bIns="0" anchor="b" anchorCtr="false">
            <a:noAutofit/>
          </a:bodyPr>
          <a:lstStyle>
            <a:lvl1pPr lvl="0" rtl="0">
              <a:lnSpc>
                <a:spcPct val="100000"/>
              </a:lnSpc>
              <a:spcBef>
                <a:spcPts val="0"/>
              </a:spcBef>
              <a:spcAft>
                <a:spcPts val="0"/>
              </a:spcAft>
              <a:buNone/>
              <a:defRPr>
                <a:latin typeface="Red Hat Text Medium"/>
                <a:ea typeface="Red Hat Text Medium"/>
                <a:cs typeface="Red Hat Text Medium"/>
                <a:sym typeface="Red Hat Text Medium"/>
              </a:defRPr>
            </a:lvl1pPr>
            <a:lvl2pPr lvl="1" rtl="0">
              <a:lnSpc>
                <a:spcPct val="100000"/>
              </a:lnSpc>
              <a:spcBef>
                <a:spcPts val="0"/>
              </a:spcBef>
              <a:spcAft>
                <a:spcPts val="0"/>
              </a:spcAft>
              <a:buNone/>
              <a:defRPr>
                <a:latin typeface="Red Hat Text Medium"/>
                <a:ea typeface="Red Hat Text Medium"/>
                <a:cs typeface="Red Hat Text Medium"/>
                <a:sym typeface="Red Hat Text Medium"/>
              </a:defRPr>
            </a:lvl2pPr>
            <a:lvl3pPr lvl="2" rtl="0">
              <a:lnSpc>
                <a:spcPct val="100000"/>
              </a:lnSpc>
              <a:spcBef>
                <a:spcPts val="0"/>
              </a:spcBef>
              <a:spcAft>
                <a:spcPts val="0"/>
              </a:spcAft>
              <a:buNone/>
              <a:defRPr>
                <a:latin typeface="Red Hat Text Medium"/>
                <a:ea typeface="Red Hat Text Medium"/>
                <a:cs typeface="Red Hat Text Medium"/>
                <a:sym typeface="Red Hat Text Medium"/>
              </a:defRPr>
            </a:lvl3pPr>
            <a:lvl4pPr lvl="3" rtl="0">
              <a:lnSpc>
                <a:spcPct val="100000"/>
              </a:lnSpc>
              <a:spcBef>
                <a:spcPts val="0"/>
              </a:spcBef>
              <a:spcAft>
                <a:spcPts val="0"/>
              </a:spcAft>
              <a:buNone/>
              <a:defRPr>
                <a:latin typeface="Red Hat Text Medium"/>
                <a:ea typeface="Red Hat Text Medium"/>
                <a:cs typeface="Red Hat Text Medium"/>
                <a:sym typeface="Red Hat Text Medium"/>
              </a:defRPr>
            </a:lvl4pPr>
            <a:lvl5pPr lvl="4" rtl="0">
              <a:lnSpc>
                <a:spcPct val="100000"/>
              </a:lnSpc>
              <a:spcBef>
                <a:spcPts val="0"/>
              </a:spcBef>
              <a:spcAft>
                <a:spcPts val="0"/>
              </a:spcAft>
              <a:buNone/>
              <a:defRPr>
                <a:latin typeface="Red Hat Text Medium"/>
                <a:ea typeface="Red Hat Text Medium"/>
                <a:cs typeface="Red Hat Text Medium"/>
                <a:sym typeface="Red Hat Text Medium"/>
              </a:defRPr>
            </a:lvl5pPr>
            <a:lvl6pPr lvl="5" rtl="0">
              <a:lnSpc>
                <a:spcPct val="100000"/>
              </a:lnSpc>
              <a:spcBef>
                <a:spcPts val="0"/>
              </a:spcBef>
              <a:spcAft>
                <a:spcPts val="0"/>
              </a:spcAft>
              <a:buNone/>
              <a:defRPr>
                <a:latin typeface="Red Hat Text Medium"/>
                <a:ea typeface="Red Hat Text Medium"/>
                <a:cs typeface="Red Hat Text Medium"/>
                <a:sym typeface="Red Hat Text Medium"/>
              </a:defRPr>
            </a:lvl6pPr>
            <a:lvl7pPr lvl="6" rtl="0">
              <a:lnSpc>
                <a:spcPct val="100000"/>
              </a:lnSpc>
              <a:spcBef>
                <a:spcPts val="0"/>
              </a:spcBef>
              <a:spcAft>
                <a:spcPts val="0"/>
              </a:spcAft>
              <a:buNone/>
              <a:defRPr>
                <a:latin typeface="Red Hat Text Medium"/>
                <a:ea typeface="Red Hat Text Medium"/>
                <a:cs typeface="Red Hat Text Medium"/>
                <a:sym typeface="Red Hat Text Medium"/>
              </a:defRPr>
            </a:lvl7pPr>
            <a:lvl8pPr lvl="7" rtl="0">
              <a:lnSpc>
                <a:spcPct val="100000"/>
              </a:lnSpc>
              <a:spcBef>
                <a:spcPts val="0"/>
              </a:spcBef>
              <a:spcAft>
                <a:spcPts val="0"/>
              </a:spcAft>
              <a:buNone/>
              <a:defRPr>
                <a:latin typeface="Red Hat Text Medium"/>
                <a:ea typeface="Red Hat Text Medium"/>
                <a:cs typeface="Red Hat Text Medium"/>
                <a:sym typeface="Red Hat Text Medium"/>
              </a:defRPr>
            </a:lvl8pPr>
            <a:lvl9pPr lvl="8" rtl="0">
              <a:lnSpc>
                <a:spcPct val="100000"/>
              </a:lnSpc>
              <a:spcBef>
                <a:spcPts val="0"/>
              </a:spcBef>
              <a:spcAft>
                <a:spcPts val="0"/>
              </a:spcAft>
              <a:buNone/>
              <a:defRPr>
                <a:latin typeface="Red Hat Text Medium"/>
                <a:ea typeface="Red Hat Text Medium"/>
                <a:cs typeface="Red Hat Text Medium"/>
                <a:sym typeface="Red Hat Text Medium"/>
              </a:defRPr>
            </a:lvl9pPr>
          </a:lstStyle>
          <a:p/>
        </p:txBody>
      </p:sp>
      <p:sp>
        <p:nvSpPr>
          <p:cNvPr id="1646" name="Google Shape;1646;p111"/>
          <p:cNvSpPr txBox="true"/>
          <p:nvPr>
            <p:ph type="subTitle" idx="5"/>
          </p:nvPr>
        </p:nvSpPr>
        <p:spPr>
          <a:xfrm>
            <a:off x="3362500" y="1832876"/>
            <a:ext cx="690000" cy="2349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Interior timeline horizontal">
  <p:cSld name="CUSTOM_4_15">
    <p:spTree>
      <p:nvGrpSpPr>
        <p:cNvPr id="1647" name="Shape 1647"/>
        <p:cNvGrpSpPr/>
        <p:nvPr/>
      </p:nvGrpSpPr>
      <p:grpSpPr>
        <a:xfrm>
          <a:off x="0" y="0"/>
          <a:ext cx="0" cy="0"/>
          <a:chOff x="0" y="0"/>
          <a:chExt cx="0" cy="0"/>
        </a:xfrm>
      </p:grpSpPr>
      <p:sp>
        <p:nvSpPr>
          <p:cNvPr id="1648" name="Google Shape;1648;p112"/>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649" name="Google Shape;1649;p112"/>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650" name="Google Shape;1650;p112"/>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651" name="Google Shape;1651;p112"/>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652" name="Google Shape;1652;p112"/>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653" name="Google Shape;1653;p112"/>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654" name="Google Shape;1654;p112"/>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655" name="Google Shape;1655;p112"/>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656" name="Google Shape;1656;p112"/>
          <p:cNvSpPr txBox="true"/>
          <p:nvPr>
            <p:ph type="subTitle" idx="4"/>
          </p:nvPr>
        </p:nvSpPr>
        <p:spPr>
          <a:xfrm>
            <a:off x="2042425" y="2497493"/>
            <a:ext cx="2106900" cy="3792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1200">
                <a:latin typeface="Red Hat Text Medium"/>
                <a:ea typeface="Red Hat Text Medium"/>
                <a:cs typeface="Red Hat Text Medium"/>
                <a:sym typeface="Red Hat Text Medium"/>
              </a:defRPr>
            </a:lvl1pPr>
            <a:lvl2pPr lvl="1" rtl="0">
              <a:lnSpc>
                <a:spcPct val="115000"/>
              </a:lnSpc>
              <a:spcBef>
                <a:spcPts val="0"/>
              </a:spcBef>
              <a:spcAft>
                <a:spcPts val="0"/>
              </a:spcAft>
              <a:buNone/>
              <a:defRPr sz="1200">
                <a:latin typeface="Red Hat Text Medium"/>
                <a:ea typeface="Red Hat Text Medium"/>
                <a:cs typeface="Red Hat Text Medium"/>
                <a:sym typeface="Red Hat Text Medium"/>
              </a:defRPr>
            </a:lvl2pPr>
            <a:lvl3pPr lvl="2" rtl="0">
              <a:lnSpc>
                <a:spcPct val="115000"/>
              </a:lnSpc>
              <a:spcBef>
                <a:spcPts val="0"/>
              </a:spcBef>
              <a:spcAft>
                <a:spcPts val="0"/>
              </a:spcAft>
              <a:buNone/>
              <a:defRPr sz="1200">
                <a:latin typeface="Red Hat Text Medium"/>
                <a:ea typeface="Red Hat Text Medium"/>
                <a:cs typeface="Red Hat Text Medium"/>
                <a:sym typeface="Red Hat Text Medium"/>
              </a:defRPr>
            </a:lvl3pPr>
            <a:lvl4pPr lvl="3" rtl="0">
              <a:lnSpc>
                <a:spcPct val="115000"/>
              </a:lnSpc>
              <a:spcBef>
                <a:spcPts val="0"/>
              </a:spcBef>
              <a:spcAft>
                <a:spcPts val="0"/>
              </a:spcAft>
              <a:buNone/>
              <a:defRPr sz="1200">
                <a:latin typeface="Red Hat Text Medium"/>
                <a:ea typeface="Red Hat Text Medium"/>
                <a:cs typeface="Red Hat Text Medium"/>
                <a:sym typeface="Red Hat Text Medium"/>
              </a:defRPr>
            </a:lvl4pPr>
            <a:lvl5pPr lvl="4" rtl="0">
              <a:lnSpc>
                <a:spcPct val="115000"/>
              </a:lnSpc>
              <a:spcBef>
                <a:spcPts val="0"/>
              </a:spcBef>
              <a:spcAft>
                <a:spcPts val="0"/>
              </a:spcAft>
              <a:buNone/>
              <a:defRPr sz="1200">
                <a:latin typeface="Red Hat Text Medium"/>
                <a:ea typeface="Red Hat Text Medium"/>
                <a:cs typeface="Red Hat Text Medium"/>
                <a:sym typeface="Red Hat Text Medium"/>
              </a:defRPr>
            </a:lvl5pPr>
            <a:lvl6pPr lvl="5" rtl="0">
              <a:lnSpc>
                <a:spcPct val="115000"/>
              </a:lnSpc>
              <a:spcBef>
                <a:spcPts val="0"/>
              </a:spcBef>
              <a:spcAft>
                <a:spcPts val="0"/>
              </a:spcAft>
              <a:buNone/>
              <a:defRPr sz="1200">
                <a:latin typeface="Red Hat Text Medium"/>
                <a:ea typeface="Red Hat Text Medium"/>
                <a:cs typeface="Red Hat Text Medium"/>
                <a:sym typeface="Red Hat Text Medium"/>
              </a:defRPr>
            </a:lvl6pPr>
            <a:lvl7pPr lvl="6" rtl="0">
              <a:lnSpc>
                <a:spcPct val="115000"/>
              </a:lnSpc>
              <a:spcBef>
                <a:spcPts val="0"/>
              </a:spcBef>
              <a:spcAft>
                <a:spcPts val="0"/>
              </a:spcAft>
              <a:buNone/>
              <a:defRPr sz="1200">
                <a:latin typeface="Red Hat Text Medium"/>
                <a:ea typeface="Red Hat Text Medium"/>
                <a:cs typeface="Red Hat Text Medium"/>
                <a:sym typeface="Red Hat Text Medium"/>
              </a:defRPr>
            </a:lvl7pPr>
            <a:lvl8pPr lvl="7" rtl="0">
              <a:lnSpc>
                <a:spcPct val="115000"/>
              </a:lnSpc>
              <a:spcBef>
                <a:spcPts val="0"/>
              </a:spcBef>
              <a:spcAft>
                <a:spcPts val="0"/>
              </a:spcAft>
              <a:buNone/>
              <a:defRPr sz="1200">
                <a:latin typeface="Red Hat Text Medium"/>
                <a:ea typeface="Red Hat Text Medium"/>
                <a:cs typeface="Red Hat Text Medium"/>
                <a:sym typeface="Red Hat Text Medium"/>
              </a:defRPr>
            </a:lvl8pPr>
            <a:lvl9pPr lvl="8" rtl="0">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1657" name="Google Shape;1657;p112"/>
          <p:cNvSpPr txBox="true"/>
          <p:nvPr>
            <p:ph type="subTitle" idx="5"/>
          </p:nvPr>
        </p:nvSpPr>
        <p:spPr>
          <a:xfrm>
            <a:off x="2042425" y="2903475"/>
            <a:ext cx="2106900" cy="675300"/>
          </a:xfrm>
          <a:prstGeom prst="rect">
            <a:avLst/>
          </a:prstGeom>
        </p:spPr>
        <p:txBody>
          <a:bodyPr spcFirstLastPara="1" wrap="square" lIns="0" tIns="0" rIns="0" bIns="0" anchor="t" anchorCtr="false">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1658" name="Google Shape;1658;p112"/>
          <p:cNvSpPr txBox="true"/>
          <p:nvPr>
            <p:ph type="subTitle" idx="6"/>
          </p:nvPr>
        </p:nvSpPr>
        <p:spPr>
          <a:xfrm>
            <a:off x="1596475" y="4403575"/>
            <a:ext cx="975900" cy="234900"/>
          </a:xfrm>
          <a:prstGeom prst="rect">
            <a:avLst/>
          </a:prstGeom>
        </p:spPr>
        <p:txBody>
          <a:bodyPr spcFirstLastPara="1" wrap="square" lIns="0" tIns="0" rIns="0" bIns="0" anchor="ctr" anchorCtr="false">
            <a:noAutofit/>
          </a:bodyPr>
          <a:lstStyle>
            <a:lvl1pPr lvl="0" algn="ctr" rtl="0">
              <a:lnSpc>
                <a:spcPct val="115000"/>
              </a:lnSpc>
              <a:spcBef>
                <a:spcPts val="0"/>
              </a:spcBef>
              <a:spcAft>
                <a:spcPts val="0"/>
              </a:spcAft>
              <a:buNone/>
              <a:defRPr sz="1400">
                <a:solidFill>
                  <a:schemeClr val="accent1"/>
                </a:solidFill>
              </a:defRPr>
            </a:lvl1pPr>
            <a:lvl2pPr lvl="1" algn="ctr" rtl="0">
              <a:lnSpc>
                <a:spcPct val="115000"/>
              </a:lnSpc>
              <a:spcBef>
                <a:spcPts val="0"/>
              </a:spcBef>
              <a:spcAft>
                <a:spcPts val="0"/>
              </a:spcAft>
              <a:buNone/>
              <a:defRPr sz="1400">
                <a:solidFill>
                  <a:schemeClr val="accent1"/>
                </a:solidFill>
              </a:defRPr>
            </a:lvl2pPr>
            <a:lvl3pPr lvl="2" algn="ctr" rtl="0">
              <a:lnSpc>
                <a:spcPct val="115000"/>
              </a:lnSpc>
              <a:spcBef>
                <a:spcPts val="0"/>
              </a:spcBef>
              <a:spcAft>
                <a:spcPts val="0"/>
              </a:spcAft>
              <a:buNone/>
              <a:defRPr sz="1400">
                <a:solidFill>
                  <a:schemeClr val="accent1"/>
                </a:solidFill>
              </a:defRPr>
            </a:lvl3pPr>
            <a:lvl4pPr lvl="3" algn="ctr" rtl="0">
              <a:lnSpc>
                <a:spcPct val="115000"/>
              </a:lnSpc>
              <a:spcBef>
                <a:spcPts val="0"/>
              </a:spcBef>
              <a:spcAft>
                <a:spcPts val="0"/>
              </a:spcAft>
              <a:buNone/>
              <a:defRPr sz="1400">
                <a:solidFill>
                  <a:schemeClr val="accent1"/>
                </a:solidFill>
              </a:defRPr>
            </a:lvl4pPr>
            <a:lvl5pPr lvl="4" algn="ctr" rtl="0">
              <a:lnSpc>
                <a:spcPct val="115000"/>
              </a:lnSpc>
              <a:spcBef>
                <a:spcPts val="0"/>
              </a:spcBef>
              <a:spcAft>
                <a:spcPts val="0"/>
              </a:spcAft>
              <a:buNone/>
              <a:defRPr sz="1400">
                <a:solidFill>
                  <a:schemeClr val="accent1"/>
                </a:solidFill>
              </a:defRPr>
            </a:lvl5pPr>
            <a:lvl6pPr lvl="5" algn="ctr" rtl="0">
              <a:lnSpc>
                <a:spcPct val="115000"/>
              </a:lnSpc>
              <a:spcBef>
                <a:spcPts val="0"/>
              </a:spcBef>
              <a:spcAft>
                <a:spcPts val="0"/>
              </a:spcAft>
              <a:buNone/>
              <a:defRPr sz="1400">
                <a:solidFill>
                  <a:schemeClr val="accent1"/>
                </a:solidFill>
              </a:defRPr>
            </a:lvl6pPr>
            <a:lvl7pPr lvl="6" algn="ctr" rtl="0">
              <a:lnSpc>
                <a:spcPct val="115000"/>
              </a:lnSpc>
              <a:spcBef>
                <a:spcPts val="0"/>
              </a:spcBef>
              <a:spcAft>
                <a:spcPts val="0"/>
              </a:spcAft>
              <a:buNone/>
              <a:defRPr sz="1400">
                <a:solidFill>
                  <a:schemeClr val="accent1"/>
                </a:solidFill>
              </a:defRPr>
            </a:lvl7pPr>
            <a:lvl8pPr lvl="7" algn="ctr" rtl="0">
              <a:lnSpc>
                <a:spcPct val="115000"/>
              </a:lnSpc>
              <a:spcBef>
                <a:spcPts val="0"/>
              </a:spcBef>
              <a:spcAft>
                <a:spcPts val="0"/>
              </a:spcAft>
              <a:buNone/>
              <a:defRPr sz="1400">
                <a:solidFill>
                  <a:schemeClr val="accent1"/>
                </a:solidFill>
              </a:defRPr>
            </a:lvl8pPr>
            <a:lvl9pPr lvl="8" algn="ctr" rtl="0">
              <a:lnSpc>
                <a:spcPct val="115000"/>
              </a:lnSpc>
              <a:spcBef>
                <a:spcPts val="0"/>
              </a:spcBef>
              <a:spcAft>
                <a:spcPts val="0"/>
              </a:spcAft>
              <a:buNone/>
              <a:defRPr sz="1400">
                <a:solidFill>
                  <a:schemeClr val="accent1"/>
                </a:solidFill>
              </a:defRPr>
            </a:lvl9pPr>
          </a:lstStyle>
          <a:p/>
        </p:txBody>
      </p:sp>
      <p:sp>
        <p:nvSpPr>
          <p:cNvPr id="1659" name="Google Shape;1659;p112"/>
          <p:cNvSpPr txBox="true"/>
          <p:nvPr>
            <p:ph type="subTitle" idx="7"/>
          </p:nvPr>
        </p:nvSpPr>
        <p:spPr>
          <a:xfrm>
            <a:off x="3278975" y="3892511"/>
            <a:ext cx="975900" cy="234900"/>
          </a:xfrm>
          <a:prstGeom prst="rect">
            <a:avLst/>
          </a:prstGeom>
        </p:spPr>
        <p:txBody>
          <a:bodyPr spcFirstLastPara="1" wrap="square" lIns="0" tIns="0" rIns="0" bIns="0" anchor="ctr" anchorCtr="false">
            <a:noAutofit/>
          </a:bodyPr>
          <a:lstStyle>
            <a:lvl1pPr lvl="0" algn="ctr" rtl="0">
              <a:lnSpc>
                <a:spcPct val="115000"/>
              </a:lnSpc>
              <a:spcBef>
                <a:spcPts val="0"/>
              </a:spcBef>
              <a:spcAft>
                <a:spcPts val="0"/>
              </a:spcAft>
              <a:buNone/>
              <a:defRPr sz="1400">
                <a:solidFill>
                  <a:schemeClr val="accent1"/>
                </a:solidFill>
              </a:defRPr>
            </a:lvl1pPr>
            <a:lvl2pPr lvl="1" algn="ctr" rtl="0">
              <a:lnSpc>
                <a:spcPct val="115000"/>
              </a:lnSpc>
              <a:spcBef>
                <a:spcPts val="0"/>
              </a:spcBef>
              <a:spcAft>
                <a:spcPts val="0"/>
              </a:spcAft>
              <a:buNone/>
              <a:defRPr sz="1400">
                <a:solidFill>
                  <a:schemeClr val="accent1"/>
                </a:solidFill>
              </a:defRPr>
            </a:lvl2pPr>
            <a:lvl3pPr lvl="2" algn="ctr" rtl="0">
              <a:lnSpc>
                <a:spcPct val="115000"/>
              </a:lnSpc>
              <a:spcBef>
                <a:spcPts val="0"/>
              </a:spcBef>
              <a:spcAft>
                <a:spcPts val="0"/>
              </a:spcAft>
              <a:buNone/>
              <a:defRPr sz="1400">
                <a:solidFill>
                  <a:schemeClr val="accent1"/>
                </a:solidFill>
              </a:defRPr>
            </a:lvl3pPr>
            <a:lvl4pPr lvl="3" algn="ctr" rtl="0">
              <a:lnSpc>
                <a:spcPct val="115000"/>
              </a:lnSpc>
              <a:spcBef>
                <a:spcPts val="0"/>
              </a:spcBef>
              <a:spcAft>
                <a:spcPts val="0"/>
              </a:spcAft>
              <a:buNone/>
              <a:defRPr sz="1400">
                <a:solidFill>
                  <a:schemeClr val="accent1"/>
                </a:solidFill>
              </a:defRPr>
            </a:lvl4pPr>
            <a:lvl5pPr lvl="4" algn="ctr" rtl="0">
              <a:lnSpc>
                <a:spcPct val="115000"/>
              </a:lnSpc>
              <a:spcBef>
                <a:spcPts val="0"/>
              </a:spcBef>
              <a:spcAft>
                <a:spcPts val="0"/>
              </a:spcAft>
              <a:buNone/>
              <a:defRPr sz="1400">
                <a:solidFill>
                  <a:schemeClr val="accent1"/>
                </a:solidFill>
              </a:defRPr>
            </a:lvl5pPr>
            <a:lvl6pPr lvl="5" algn="ctr" rtl="0">
              <a:lnSpc>
                <a:spcPct val="115000"/>
              </a:lnSpc>
              <a:spcBef>
                <a:spcPts val="0"/>
              </a:spcBef>
              <a:spcAft>
                <a:spcPts val="0"/>
              </a:spcAft>
              <a:buNone/>
              <a:defRPr sz="1400">
                <a:solidFill>
                  <a:schemeClr val="accent1"/>
                </a:solidFill>
              </a:defRPr>
            </a:lvl6pPr>
            <a:lvl7pPr lvl="6" algn="ctr" rtl="0">
              <a:lnSpc>
                <a:spcPct val="115000"/>
              </a:lnSpc>
              <a:spcBef>
                <a:spcPts val="0"/>
              </a:spcBef>
              <a:spcAft>
                <a:spcPts val="0"/>
              </a:spcAft>
              <a:buNone/>
              <a:defRPr sz="1400">
                <a:solidFill>
                  <a:schemeClr val="accent1"/>
                </a:solidFill>
              </a:defRPr>
            </a:lvl7pPr>
            <a:lvl8pPr lvl="7" algn="ctr" rtl="0">
              <a:lnSpc>
                <a:spcPct val="115000"/>
              </a:lnSpc>
              <a:spcBef>
                <a:spcPts val="0"/>
              </a:spcBef>
              <a:spcAft>
                <a:spcPts val="0"/>
              </a:spcAft>
              <a:buNone/>
              <a:defRPr sz="1400">
                <a:solidFill>
                  <a:schemeClr val="accent1"/>
                </a:solidFill>
              </a:defRPr>
            </a:lvl8pPr>
            <a:lvl9pPr lvl="8" algn="ctr" rtl="0">
              <a:lnSpc>
                <a:spcPct val="115000"/>
              </a:lnSpc>
              <a:spcBef>
                <a:spcPts val="0"/>
              </a:spcBef>
              <a:spcAft>
                <a:spcPts val="0"/>
              </a:spcAft>
              <a:buNone/>
              <a:defRPr sz="1400">
                <a:solidFill>
                  <a:schemeClr val="accent1"/>
                </a:solidFill>
              </a:defRPr>
            </a:lvl9pPr>
          </a:lstStyle>
          <a:p/>
        </p:txBody>
      </p:sp>
      <p:sp>
        <p:nvSpPr>
          <p:cNvPr id="1660" name="Google Shape;1660;p112"/>
          <p:cNvSpPr txBox="true"/>
          <p:nvPr>
            <p:ph type="subTitle" idx="8"/>
          </p:nvPr>
        </p:nvSpPr>
        <p:spPr>
          <a:xfrm>
            <a:off x="1713425" y="4752722"/>
            <a:ext cx="2106900" cy="379200"/>
          </a:xfrm>
          <a:prstGeom prst="rect">
            <a:avLst/>
          </a:prstGeom>
        </p:spPr>
        <p:txBody>
          <a:bodyPr spcFirstLastPara="1" wrap="square" lIns="0" tIns="0" rIns="0" bIns="0" anchor="b" anchorCtr="false">
            <a:noAutofit/>
          </a:bodyPr>
          <a:lstStyle>
            <a:lvl1pPr lvl="0" algn="r" rtl="0">
              <a:lnSpc>
                <a:spcPct val="115000"/>
              </a:lnSpc>
              <a:spcBef>
                <a:spcPts val="0"/>
              </a:spcBef>
              <a:spcAft>
                <a:spcPts val="0"/>
              </a:spcAft>
              <a:buNone/>
              <a:defRPr sz="1200">
                <a:latin typeface="Red Hat Text Medium"/>
                <a:ea typeface="Red Hat Text Medium"/>
                <a:cs typeface="Red Hat Text Medium"/>
                <a:sym typeface="Red Hat Text Medium"/>
              </a:defRPr>
            </a:lvl1pPr>
            <a:lvl2pPr lvl="1" algn="r" rtl="0">
              <a:lnSpc>
                <a:spcPct val="115000"/>
              </a:lnSpc>
              <a:spcBef>
                <a:spcPts val="0"/>
              </a:spcBef>
              <a:spcAft>
                <a:spcPts val="0"/>
              </a:spcAft>
              <a:buNone/>
              <a:defRPr sz="1200">
                <a:latin typeface="Red Hat Text Medium"/>
                <a:ea typeface="Red Hat Text Medium"/>
                <a:cs typeface="Red Hat Text Medium"/>
                <a:sym typeface="Red Hat Text Medium"/>
              </a:defRPr>
            </a:lvl2pPr>
            <a:lvl3pPr lvl="2" algn="r" rtl="0">
              <a:lnSpc>
                <a:spcPct val="115000"/>
              </a:lnSpc>
              <a:spcBef>
                <a:spcPts val="0"/>
              </a:spcBef>
              <a:spcAft>
                <a:spcPts val="0"/>
              </a:spcAft>
              <a:buNone/>
              <a:defRPr sz="1200">
                <a:latin typeface="Red Hat Text Medium"/>
                <a:ea typeface="Red Hat Text Medium"/>
                <a:cs typeface="Red Hat Text Medium"/>
                <a:sym typeface="Red Hat Text Medium"/>
              </a:defRPr>
            </a:lvl3pPr>
            <a:lvl4pPr lvl="3" algn="r" rtl="0">
              <a:lnSpc>
                <a:spcPct val="115000"/>
              </a:lnSpc>
              <a:spcBef>
                <a:spcPts val="0"/>
              </a:spcBef>
              <a:spcAft>
                <a:spcPts val="0"/>
              </a:spcAft>
              <a:buNone/>
              <a:defRPr sz="1200">
                <a:latin typeface="Red Hat Text Medium"/>
                <a:ea typeface="Red Hat Text Medium"/>
                <a:cs typeface="Red Hat Text Medium"/>
                <a:sym typeface="Red Hat Text Medium"/>
              </a:defRPr>
            </a:lvl4pPr>
            <a:lvl5pPr lvl="4" algn="r" rtl="0">
              <a:lnSpc>
                <a:spcPct val="115000"/>
              </a:lnSpc>
              <a:spcBef>
                <a:spcPts val="0"/>
              </a:spcBef>
              <a:spcAft>
                <a:spcPts val="0"/>
              </a:spcAft>
              <a:buNone/>
              <a:defRPr sz="1200">
                <a:latin typeface="Red Hat Text Medium"/>
                <a:ea typeface="Red Hat Text Medium"/>
                <a:cs typeface="Red Hat Text Medium"/>
                <a:sym typeface="Red Hat Text Medium"/>
              </a:defRPr>
            </a:lvl5pPr>
            <a:lvl6pPr lvl="5" algn="r" rtl="0">
              <a:lnSpc>
                <a:spcPct val="115000"/>
              </a:lnSpc>
              <a:spcBef>
                <a:spcPts val="0"/>
              </a:spcBef>
              <a:spcAft>
                <a:spcPts val="0"/>
              </a:spcAft>
              <a:buNone/>
              <a:defRPr sz="1200">
                <a:latin typeface="Red Hat Text Medium"/>
                <a:ea typeface="Red Hat Text Medium"/>
                <a:cs typeface="Red Hat Text Medium"/>
                <a:sym typeface="Red Hat Text Medium"/>
              </a:defRPr>
            </a:lvl6pPr>
            <a:lvl7pPr lvl="6" algn="r" rtl="0">
              <a:lnSpc>
                <a:spcPct val="115000"/>
              </a:lnSpc>
              <a:spcBef>
                <a:spcPts val="0"/>
              </a:spcBef>
              <a:spcAft>
                <a:spcPts val="0"/>
              </a:spcAft>
              <a:buNone/>
              <a:defRPr sz="1200">
                <a:latin typeface="Red Hat Text Medium"/>
                <a:ea typeface="Red Hat Text Medium"/>
                <a:cs typeface="Red Hat Text Medium"/>
                <a:sym typeface="Red Hat Text Medium"/>
              </a:defRPr>
            </a:lvl7pPr>
            <a:lvl8pPr lvl="7" algn="r" rtl="0">
              <a:lnSpc>
                <a:spcPct val="115000"/>
              </a:lnSpc>
              <a:spcBef>
                <a:spcPts val="0"/>
              </a:spcBef>
              <a:spcAft>
                <a:spcPts val="0"/>
              </a:spcAft>
              <a:buNone/>
              <a:defRPr sz="1200">
                <a:latin typeface="Red Hat Text Medium"/>
                <a:ea typeface="Red Hat Text Medium"/>
                <a:cs typeface="Red Hat Text Medium"/>
                <a:sym typeface="Red Hat Text Medium"/>
              </a:defRPr>
            </a:lvl8pPr>
            <a:lvl9pPr lvl="8" algn="r" rtl="0">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1661" name="Google Shape;1661;p112"/>
          <p:cNvSpPr txBox="true"/>
          <p:nvPr>
            <p:ph type="subTitle" idx="9"/>
          </p:nvPr>
        </p:nvSpPr>
        <p:spPr>
          <a:xfrm>
            <a:off x="1713425" y="5158703"/>
            <a:ext cx="2106900" cy="675300"/>
          </a:xfrm>
          <a:prstGeom prst="rect">
            <a:avLst/>
          </a:prstGeom>
        </p:spPr>
        <p:txBody>
          <a:bodyPr spcFirstLastPara="1" wrap="square" lIns="0" tIns="0" rIns="0" bIns="0" anchor="t" anchorCtr="false">
            <a:noAutofit/>
          </a:bodyPr>
          <a:lstStyle>
            <a:lvl1pPr lvl="0" algn="r" rtl="0">
              <a:lnSpc>
                <a:spcPct val="115000"/>
              </a:lnSpc>
              <a:spcBef>
                <a:spcPts val="0"/>
              </a:spcBef>
              <a:spcAft>
                <a:spcPts val="0"/>
              </a:spcAft>
              <a:buNone/>
              <a:defRPr sz="1200"/>
            </a:lvl1pPr>
            <a:lvl2pPr lvl="1" algn="r" rtl="0">
              <a:lnSpc>
                <a:spcPct val="115000"/>
              </a:lnSpc>
              <a:spcBef>
                <a:spcPts val="0"/>
              </a:spcBef>
              <a:spcAft>
                <a:spcPts val="0"/>
              </a:spcAft>
              <a:buNone/>
              <a:defRPr sz="1200"/>
            </a:lvl2pPr>
            <a:lvl3pPr lvl="2" algn="r" rtl="0">
              <a:lnSpc>
                <a:spcPct val="115000"/>
              </a:lnSpc>
              <a:spcBef>
                <a:spcPts val="0"/>
              </a:spcBef>
              <a:spcAft>
                <a:spcPts val="0"/>
              </a:spcAft>
              <a:buNone/>
              <a:defRPr sz="1200"/>
            </a:lvl3pPr>
            <a:lvl4pPr lvl="3" algn="r" rtl="0">
              <a:lnSpc>
                <a:spcPct val="115000"/>
              </a:lnSpc>
              <a:spcBef>
                <a:spcPts val="0"/>
              </a:spcBef>
              <a:spcAft>
                <a:spcPts val="0"/>
              </a:spcAft>
              <a:buNone/>
              <a:defRPr sz="1200"/>
            </a:lvl4pPr>
            <a:lvl5pPr lvl="4" algn="r" rtl="0">
              <a:lnSpc>
                <a:spcPct val="115000"/>
              </a:lnSpc>
              <a:spcBef>
                <a:spcPts val="0"/>
              </a:spcBef>
              <a:spcAft>
                <a:spcPts val="0"/>
              </a:spcAft>
              <a:buNone/>
              <a:defRPr sz="1200"/>
            </a:lvl5pPr>
            <a:lvl6pPr lvl="5" algn="r" rtl="0">
              <a:lnSpc>
                <a:spcPct val="115000"/>
              </a:lnSpc>
              <a:spcBef>
                <a:spcPts val="0"/>
              </a:spcBef>
              <a:spcAft>
                <a:spcPts val="0"/>
              </a:spcAft>
              <a:buNone/>
              <a:defRPr sz="1200"/>
            </a:lvl6pPr>
            <a:lvl7pPr lvl="6" algn="r" rtl="0">
              <a:lnSpc>
                <a:spcPct val="115000"/>
              </a:lnSpc>
              <a:spcBef>
                <a:spcPts val="0"/>
              </a:spcBef>
              <a:spcAft>
                <a:spcPts val="0"/>
              </a:spcAft>
              <a:buNone/>
              <a:defRPr sz="1200"/>
            </a:lvl7pPr>
            <a:lvl8pPr lvl="7" algn="r" rtl="0">
              <a:lnSpc>
                <a:spcPct val="115000"/>
              </a:lnSpc>
              <a:spcBef>
                <a:spcPts val="0"/>
              </a:spcBef>
              <a:spcAft>
                <a:spcPts val="0"/>
              </a:spcAft>
              <a:buNone/>
              <a:defRPr sz="1200"/>
            </a:lvl8pPr>
            <a:lvl9pPr lvl="8" algn="r" rtl="0">
              <a:lnSpc>
                <a:spcPct val="115000"/>
              </a:lnSpc>
              <a:spcBef>
                <a:spcPts val="0"/>
              </a:spcBef>
              <a:spcAft>
                <a:spcPts val="0"/>
              </a:spcAft>
              <a:buNone/>
              <a:defRPr sz="1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eme 1 divider">
  <p:cSld name="CUSTOM_3_1">
    <p:bg>
      <p:bgPr>
        <a:blipFill>
          <a:blip r:embed="rId2"/>
          <a:stretch>
            <a:fillRect/>
          </a:stretch>
        </a:blipFill>
        <a:effectLst/>
      </p:bgPr>
    </p:bg>
    <p:spTree>
      <p:nvGrpSpPr>
        <p:cNvPr id="115" name="Shape 115"/>
        <p:cNvGrpSpPr/>
        <p:nvPr/>
      </p:nvGrpSpPr>
      <p:grpSpPr>
        <a:xfrm>
          <a:off x="0" y="0"/>
          <a:ext cx="0" cy="0"/>
          <a:chOff x="0" y="0"/>
          <a:chExt cx="0" cy="0"/>
        </a:xfrm>
      </p:grpSpPr>
      <p:sp>
        <p:nvSpPr>
          <p:cNvPr id="116" name="Google Shape;116;p12"/>
          <p:cNvSpPr txBox="true"/>
          <p:nvPr>
            <p:ph type="title"/>
          </p:nvPr>
        </p:nvSpPr>
        <p:spPr>
          <a:xfrm>
            <a:off x="2076025" y="1883250"/>
            <a:ext cx="7992000" cy="30711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117" name="Google Shape;117;p12"/>
          <p:cNvCxnSpPr/>
          <p:nvPr/>
        </p:nvCxnSpPr>
        <p:spPr>
          <a:xfrm rot="10800000">
            <a:off x="447767" y="6401400"/>
            <a:ext cx="0" cy="456600"/>
          </a:xfrm>
          <a:prstGeom prst="straightConnector1">
            <a:avLst/>
          </a:prstGeom>
          <a:noFill/>
          <a:ln w="9525" cap="flat" cmpd="sng">
            <a:solidFill>
              <a:srgbClr val="800000"/>
            </a:solidFill>
            <a:prstDash val="solid"/>
            <a:round/>
            <a:headEnd type="none" w="med" len="med"/>
            <a:tailEnd type="none" w="med" len="med"/>
          </a:ln>
        </p:spPr>
      </p:cxnSp>
      <p:pic>
        <p:nvPicPr>
          <p:cNvPr id="118" name="Google Shape;118;p12"/>
          <p:cNvPicPr preferRelativeResize="false"/>
          <p:nvPr/>
        </p:nvPicPr>
        <p:blipFill rotWithShape="true">
          <a:blip r:embed="rId3"/>
          <a:srcRect t="327" b="317"/>
          <a:stretch>
            <a:fillRect/>
          </a:stretch>
        </p:blipFill>
        <p:spPr>
          <a:xfrm>
            <a:off x="10711279" y="6313250"/>
            <a:ext cx="975850" cy="228121"/>
          </a:xfrm>
          <a:prstGeom prst="rect">
            <a:avLst/>
          </a:prstGeom>
          <a:noFill/>
          <a:ln>
            <a:noFill/>
          </a:ln>
        </p:spPr>
      </p:pic>
      <p:cxnSp>
        <p:nvCxnSpPr>
          <p:cNvPr id="119" name="Google Shape;119;p12"/>
          <p:cNvCxnSpPr/>
          <p:nvPr/>
        </p:nvCxnSpPr>
        <p:spPr>
          <a:xfrm>
            <a:off x="2076025" y="1653700"/>
            <a:ext cx="1390800" cy="0"/>
          </a:xfrm>
          <a:prstGeom prst="straightConnector1">
            <a:avLst/>
          </a:prstGeom>
          <a:noFill/>
          <a:ln w="9525" cap="flat" cmpd="sng">
            <a:solidFill>
              <a:srgbClr val="EE0000"/>
            </a:solidFill>
            <a:prstDash val="solid"/>
            <a:round/>
            <a:headEnd type="none" w="med" len="med"/>
            <a:tailEnd type="none" w="med" len="med"/>
          </a:ln>
        </p:spPr>
      </p:cxnSp>
      <p:cxnSp>
        <p:nvCxnSpPr>
          <p:cNvPr id="120" name="Google Shape;120;p12"/>
          <p:cNvCxnSpPr/>
          <p:nvPr/>
        </p:nvCxnSpPr>
        <p:spPr>
          <a:xfrm rot="10800000">
            <a:off x="447775" y="100"/>
            <a:ext cx="0" cy="886500"/>
          </a:xfrm>
          <a:prstGeom prst="straightConnector1">
            <a:avLst/>
          </a:prstGeom>
          <a:noFill/>
          <a:ln w="9525" cap="flat" cmpd="sng">
            <a:solidFill>
              <a:srgbClr val="800000"/>
            </a:solidFill>
            <a:prstDash val="solid"/>
            <a:round/>
            <a:headEnd type="none" w="med" len="med"/>
            <a:tailEnd type="none" w="med" len="med"/>
          </a:ln>
        </p:spPr>
      </p:cxnSp>
      <p:sp>
        <p:nvSpPr>
          <p:cNvPr id="121" name="Google Shape;121;p12"/>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122" name="Google Shape;122;p12"/>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Interior data three callouts">
  <p:cSld name="CUSTOM_4_14">
    <p:spTree>
      <p:nvGrpSpPr>
        <p:cNvPr id="1662" name="Shape 1662"/>
        <p:cNvGrpSpPr/>
        <p:nvPr/>
      </p:nvGrpSpPr>
      <p:grpSpPr>
        <a:xfrm>
          <a:off x="0" y="0"/>
          <a:ext cx="0" cy="0"/>
          <a:chOff x="0" y="0"/>
          <a:chExt cx="0" cy="0"/>
        </a:xfrm>
      </p:grpSpPr>
      <p:sp>
        <p:nvSpPr>
          <p:cNvPr id="1663" name="Google Shape;1663;p113"/>
          <p:cNvSpPr txBox="true"/>
          <p:nvPr>
            <p:ph type="subTitle" idx="1"/>
          </p:nvPr>
        </p:nvSpPr>
        <p:spPr>
          <a:xfrm>
            <a:off x="1008900" y="2436425"/>
            <a:ext cx="3014700" cy="1240800"/>
          </a:xfrm>
          <a:prstGeom prst="rect">
            <a:avLst/>
          </a:prstGeom>
        </p:spPr>
        <p:txBody>
          <a:bodyPr spcFirstLastPara="1" wrap="square" lIns="0" tIns="0" rIns="0" bIns="0" anchor="t" anchorCtr="false">
            <a:noAutofit/>
          </a:bodyPr>
          <a:lstStyle>
            <a:lvl1pPr lvl="0" algn="ctr" rtl="0">
              <a:spcBef>
                <a:spcPts val="0"/>
              </a:spcBef>
              <a:spcAft>
                <a:spcPts val="0"/>
              </a:spcAft>
              <a:buNone/>
              <a:defRPr sz="8000">
                <a:solidFill>
                  <a:schemeClr val="accent1"/>
                </a:solidFill>
              </a:defRPr>
            </a:lvl1pPr>
            <a:lvl2pPr lvl="1" algn="ctr" rtl="0">
              <a:spcBef>
                <a:spcPts val="500"/>
              </a:spcBef>
              <a:spcAft>
                <a:spcPts val="0"/>
              </a:spcAft>
              <a:buNone/>
              <a:defRPr sz="8000">
                <a:solidFill>
                  <a:schemeClr val="accent1"/>
                </a:solidFill>
              </a:defRPr>
            </a:lvl2pPr>
            <a:lvl3pPr lvl="2" algn="ctr" rtl="0">
              <a:spcBef>
                <a:spcPts val="500"/>
              </a:spcBef>
              <a:spcAft>
                <a:spcPts val="0"/>
              </a:spcAft>
              <a:buNone/>
              <a:defRPr sz="8000">
                <a:solidFill>
                  <a:schemeClr val="accent1"/>
                </a:solidFill>
              </a:defRPr>
            </a:lvl3pPr>
            <a:lvl4pPr lvl="3" algn="ctr" rtl="0">
              <a:spcBef>
                <a:spcPts val="500"/>
              </a:spcBef>
              <a:spcAft>
                <a:spcPts val="0"/>
              </a:spcAft>
              <a:buNone/>
              <a:defRPr sz="8000">
                <a:solidFill>
                  <a:schemeClr val="accent1"/>
                </a:solidFill>
              </a:defRPr>
            </a:lvl4pPr>
            <a:lvl5pPr lvl="4" algn="ctr" rtl="0">
              <a:spcBef>
                <a:spcPts val="500"/>
              </a:spcBef>
              <a:spcAft>
                <a:spcPts val="0"/>
              </a:spcAft>
              <a:buNone/>
              <a:defRPr sz="8000">
                <a:solidFill>
                  <a:schemeClr val="accent1"/>
                </a:solidFill>
              </a:defRPr>
            </a:lvl5pPr>
            <a:lvl6pPr lvl="5" algn="ctr" rtl="0">
              <a:spcBef>
                <a:spcPts val="500"/>
              </a:spcBef>
              <a:spcAft>
                <a:spcPts val="0"/>
              </a:spcAft>
              <a:buNone/>
              <a:defRPr sz="8000">
                <a:solidFill>
                  <a:schemeClr val="accent1"/>
                </a:solidFill>
              </a:defRPr>
            </a:lvl6pPr>
            <a:lvl7pPr lvl="6" algn="ctr" rtl="0">
              <a:spcBef>
                <a:spcPts val="500"/>
              </a:spcBef>
              <a:spcAft>
                <a:spcPts val="0"/>
              </a:spcAft>
              <a:buNone/>
              <a:defRPr sz="8000">
                <a:solidFill>
                  <a:schemeClr val="accent1"/>
                </a:solidFill>
              </a:defRPr>
            </a:lvl7pPr>
            <a:lvl8pPr lvl="7" algn="ctr" rtl="0">
              <a:spcBef>
                <a:spcPts val="500"/>
              </a:spcBef>
              <a:spcAft>
                <a:spcPts val="0"/>
              </a:spcAft>
              <a:buNone/>
              <a:defRPr sz="8000">
                <a:solidFill>
                  <a:schemeClr val="accent1"/>
                </a:solidFill>
              </a:defRPr>
            </a:lvl8pPr>
            <a:lvl9pPr lvl="8" algn="ctr" rtl="0">
              <a:spcBef>
                <a:spcPts val="500"/>
              </a:spcBef>
              <a:spcAft>
                <a:spcPts val="500"/>
              </a:spcAft>
              <a:buNone/>
              <a:defRPr sz="8000">
                <a:solidFill>
                  <a:schemeClr val="accent1"/>
                </a:solidFill>
              </a:defRPr>
            </a:lvl9pPr>
          </a:lstStyle>
          <a:p/>
        </p:txBody>
      </p:sp>
      <p:sp>
        <p:nvSpPr>
          <p:cNvPr id="1664" name="Google Shape;1664;p113"/>
          <p:cNvSpPr txBox="true"/>
          <p:nvPr>
            <p:ph type="subTitle" idx="2"/>
          </p:nvPr>
        </p:nvSpPr>
        <p:spPr>
          <a:xfrm>
            <a:off x="4588650" y="2436425"/>
            <a:ext cx="3014700" cy="1240800"/>
          </a:xfrm>
          <a:prstGeom prst="rect">
            <a:avLst/>
          </a:prstGeom>
        </p:spPr>
        <p:txBody>
          <a:bodyPr spcFirstLastPara="1" wrap="square" lIns="0" tIns="0" rIns="0" bIns="0" anchor="t" anchorCtr="false">
            <a:noAutofit/>
          </a:bodyPr>
          <a:lstStyle>
            <a:lvl1pPr lvl="0" algn="ctr" rtl="0">
              <a:spcBef>
                <a:spcPts val="0"/>
              </a:spcBef>
              <a:spcAft>
                <a:spcPts val="0"/>
              </a:spcAft>
              <a:buNone/>
              <a:defRPr sz="8000">
                <a:solidFill>
                  <a:schemeClr val="accent1"/>
                </a:solidFill>
              </a:defRPr>
            </a:lvl1pPr>
            <a:lvl2pPr lvl="1" algn="ctr" rtl="0">
              <a:spcBef>
                <a:spcPts val="500"/>
              </a:spcBef>
              <a:spcAft>
                <a:spcPts val="0"/>
              </a:spcAft>
              <a:buNone/>
              <a:defRPr sz="8000">
                <a:solidFill>
                  <a:schemeClr val="accent1"/>
                </a:solidFill>
              </a:defRPr>
            </a:lvl2pPr>
            <a:lvl3pPr lvl="2" algn="ctr" rtl="0">
              <a:spcBef>
                <a:spcPts val="500"/>
              </a:spcBef>
              <a:spcAft>
                <a:spcPts val="0"/>
              </a:spcAft>
              <a:buNone/>
              <a:defRPr sz="8000">
                <a:solidFill>
                  <a:schemeClr val="accent1"/>
                </a:solidFill>
              </a:defRPr>
            </a:lvl3pPr>
            <a:lvl4pPr lvl="3" algn="ctr" rtl="0">
              <a:spcBef>
                <a:spcPts val="500"/>
              </a:spcBef>
              <a:spcAft>
                <a:spcPts val="0"/>
              </a:spcAft>
              <a:buNone/>
              <a:defRPr sz="8000">
                <a:solidFill>
                  <a:schemeClr val="accent1"/>
                </a:solidFill>
              </a:defRPr>
            </a:lvl4pPr>
            <a:lvl5pPr lvl="4" algn="ctr" rtl="0">
              <a:spcBef>
                <a:spcPts val="500"/>
              </a:spcBef>
              <a:spcAft>
                <a:spcPts val="0"/>
              </a:spcAft>
              <a:buNone/>
              <a:defRPr sz="8000">
                <a:solidFill>
                  <a:schemeClr val="accent1"/>
                </a:solidFill>
              </a:defRPr>
            </a:lvl5pPr>
            <a:lvl6pPr lvl="5" algn="ctr" rtl="0">
              <a:spcBef>
                <a:spcPts val="500"/>
              </a:spcBef>
              <a:spcAft>
                <a:spcPts val="0"/>
              </a:spcAft>
              <a:buNone/>
              <a:defRPr sz="8000">
                <a:solidFill>
                  <a:schemeClr val="accent1"/>
                </a:solidFill>
              </a:defRPr>
            </a:lvl6pPr>
            <a:lvl7pPr lvl="6" algn="ctr" rtl="0">
              <a:spcBef>
                <a:spcPts val="500"/>
              </a:spcBef>
              <a:spcAft>
                <a:spcPts val="0"/>
              </a:spcAft>
              <a:buNone/>
              <a:defRPr sz="8000">
                <a:solidFill>
                  <a:schemeClr val="accent1"/>
                </a:solidFill>
              </a:defRPr>
            </a:lvl7pPr>
            <a:lvl8pPr lvl="7" algn="ctr" rtl="0">
              <a:spcBef>
                <a:spcPts val="500"/>
              </a:spcBef>
              <a:spcAft>
                <a:spcPts val="0"/>
              </a:spcAft>
              <a:buNone/>
              <a:defRPr sz="8000">
                <a:solidFill>
                  <a:schemeClr val="accent1"/>
                </a:solidFill>
              </a:defRPr>
            </a:lvl8pPr>
            <a:lvl9pPr lvl="8" algn="ctr" rtl="0">
              <a:spcBef>
                <a:spcPts val="500"/>
              </a:spcBef>
              <a:spcAft>
                <a:spcPts val="500"/>
              </a:spcAft>
              <a:buNone/>
              <a:defRPr sz="8000">
                <a:solidFill>
                  <a:schemeClr val="accent1"/>
                </a:solidFill>
              </a:defRPr>
            </a:lvl9pPr>
          </a:lstStyle>
          <a:p/>
        </p:txBody>
      </p:sp>
      <p:sp>
        <p:nvSpPr>
          <p:cNvPr id="1665" name="Google Shape;1665;p113"/>
          <p:cNvSpPr txBox="true"/>
          <p:nvPr>
            <p:ph type="subTitle" idx="3"/>
          </p:nvPr>
        </p:nvSpPr>
        <p:spPr>
          <a:xfrm>
            <a:off x="8168350" y="2436425"/>
            <a:ext cx="3014700" cy="1240800"/>
          </a:xfrm>
          <a:prstGeom prst="rect">
            <a:avLst/>
          </a:prstGeom>
        </p:spPr>
        <p:txBody>
          <a:bodyPr spcFirstLastPara="1" wrap="square" lIns="0" tIns="0" rIns="0" bIns="0" anchor="t" anchorCtr="false">
            <a:noAutofit/>
          </a:bodyPr>
          <a:lstStyle>
            <a:lvl1pPr lvl="0" algn="ctr" rtl="0">
              <a:spcBef>
                <a:spcPts val="0"/>
              </a:spcBef>
              <a:spcAft>
                <a:spcPts val="0"/>
              </a:spcAft>
              <a:buNone/>
              <a:defRPr sz="8000">
                <a:solidFill>
                  <a:schemeClr val="accent1"/>
                </a:solidFill>
              </a:defRPr>
            </a:lvl1pPr>
            <a:lvl2pPr lvl="1" algn="ctr" rtl="0">
              <a:spcBef>
                <a:spcPts val="500"/>
              </a:spcBef>
              <a:spcAft>
                <a:spcPts val="0"/>
              </a:spcAft>
              <a:buNone/>
              <a:defRPr sz="8000">
                <a:solidFill>
                  <a:schemeClr val="accent1"/>
                </a:solidFill>
              </a:defRPr>
            </a:lvl2pPr>
            <a:lvl3pPr lvl="2" algn="ctr" rtl="0">
              <a:spcBef>
                <a:spcPts val="500"/>
              </a:spcBef>
              <a:spcAft>
                <a:spcPts val="0"/>
              </a:spcAft>
              <a:buNone/>
              <a:defRPr sz="8000">
                <a:solidFill>
                  <a:schemeClr val="accent1"/>
                </a:solidFill>
              </a:defRPr>
            </a:lvl3pPr>
            <a:lvl4pPr lvl="3" algn="ctr" rtl="0">
              <a:spcBef>
                <a:spcPts val="500"/>
              </a:spcBef>
              <a:spcAft>
                <a:spcPts val="0"/>
              </a:spcAft>
              <a:buNone/>
              <a:defRPr sz="8000">
                <a:solidFill>
                  <a:schemeClr val="accent1"/>
                </a:solidFill>
              </a:defRPr>
            </a:lvl4pPr>
            <a:lvl5pPr lvl="4" algn="ctr" rtl="0">
              <a:spcBef>
                <a:spcPts val="500"/>
              </a:spcBef>
              <a:spcAft>
                <a:spcPts val="0"/>
              </a:spcAft>
              <a:buNone/>
              <a:defRPr sz="8000">
                <a:solidFill>
                  <a:schemeClr val="accent1"/>
                </a:solidFill>
              </a:defRPr>
            </a:lvl5pPr>
            <a:lvl6pPr lvl="5" algn="ctr" rtl="0">
              <a:spcBef>
                <a:spcPts val="500"/>
              </a:spcBef>
              <a:spcAft>
                <a:spcPts val="0"/>
              </a:spcAft>
              <a:buNone/>
              <a:defRPr sz="8000">
                <a:solidFill>
                  <a:schemeClr val="accent1"/>
                </a:solidFill>
              </a:defRPr>
            </a:lvl6pPr>
            <a:lvl7pPr lvl="6" algn="ctr" rtl="0">
              <a:spcBef>
                <a:spcPts val="500"/>
              </a:spcBef>
              <a:spcAft>
                <a:spcPts val="0"/>
              </a:spcAft>
              <a:buNone/>
              <a:defRPr sz="8000">
                <a:solidFill>
                  <a:schemeClr val="accent1"/>
                </a:solidFill>
              </a:defRPr>
            </a:lvl7pPr>
            <a:lvl8pPr lvl="7" algn="ctr" rtl="0">
              <a:spcBef>
                <a:spcPts val="500"/>
              </a:spcBef>
              <a:spcAft>
                <a:spcPts val="0"/>
              </a:spcAft>
              <a:buNone/>
              <a:defRPr sz="8000">
                <a:solidFill>
                  <a:schemeClr val="accent1"/>
                </a:solidFill>
              </a:defRPr>
            </a:lvl8pPr>
            <a:lvl9pPr lvl="8" algn="ctr" rtl="0">
              <a:spcBef>
                <a:spcPts val="500"/>
              </a:spcBef>
              <a:spcAft>
                <a:spcPts val="500"/>
              </a:spcAft>
              <a:buNone/>
              <a:defRPr sz="8000">
                <a:solidFill>
                  <a:schemeClr val="accent1"/>
                </a:solidFill>
              </a:defRPr>
            </a:lvl9pPr>
          </a:lstStyle>
          <a:p/>
        </p:txBody>
      </p:sp>
      <p:sp>
        <p:nvSpPr>
          <p:cNvPr id="1666" name="Google Shape;1666;p113"/>
          <p:cNvSpPr txBox="true"/>
          <p:nvPr>
            <p:ph type="subTitle" idx="4"/>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667" name="Google Shape;1667;p113"/>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668" name="Google Shape;1668;p113"/>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669" name="Google Shape;1669;p113"/>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670" name="Google Shape;1670;p113"/>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671" name="Google Shape;1671;p113"/>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672" name="Google Shape;1672;p113"/>
          <p:cNvSpPr txBox="true"/>
          <p:nvPr>
            <p:ph type="subTitle" idx="5"/>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673" name="Google Shape;1673;p113"/>
          <p:cNvSpPr txBox="true"/>
          <p:nvPr>
            <p:ph type="subTitle" idx="6"/>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1674" name="Google Shape;1674;p113"/>
          <p:cNvCxnSpPr/>
          <p:nvPr/>
        </p:nvCxnSpPr>
        <p:spPr>
          <a:xfrm>
            <a:off x="4306145" y="2661025"/>
            <a:ext cx="0" cy="2556600"/>
          </a:xfrm>
          <a:prstGeom prst="straightConnector1">
            <a:avLst/>
          </a:prstGeom>
          <a:noFill/>
          <a:ln w="9525" cap="flat" cmpd="sng">
            <a:solidFill>
              <a:schemeClr val="dk2"/>
            </a:solidFill>
            <a:prstDash val="dot"/>
            <a:round/>
            <a:headEnd type="none" w="med" len="med"/>
            <a:tailEnd type="none" w="med" len="med"/>
          </a:ln>
        </p:spPr>
      </p:cxnSp>
      <p:cxnSp>
        <p:nvCxnSpPr>
          <p:cNvPr id="1675" name="Google Shape;1675;p113"/>
          <p:cNvCxnSpPr/>
          <p:nvPr/>
        </p:nvCxnSpPr>
        <p:spPr>
          <a:xfrm>
            <a:off x="7885845" y="2661025"/>
            <a:ext cx="0" cy="2556600"/>
          </a:xfrm>
          <a:prstGeom prst="straightConnector1">
            <a:avLst/>
          </a:prstGeom>
          <a:noFill/>
          <a:ln w="9525" cap="flat" cmpd="sng">
            <a:solidFill>
              <a:schemeClr val="dk2"/>
            </a:solidFill>
            <a:prstDash val="dot"/>
            <a:round/>
            <a:headEnd type="none" w="med" len="med"/>
            <a:tailEnd type="none" w="med" len="med"/>
          </a:ln>
        </p:spPr>
      </p:cxnSp>
      <p:sp>
        <p:nvSpPr>
          <p:cNvPr id="1676" name="Google Shape;1676;p113"/>
          <p:cNvSpPr txBox="true"/>
          <p:nvPr>
            <p:ph type="subTitle" idx="7"/>
          </p:nvPr>
        </p:nvSpPr>
        <p:spPr>
          <a:xfrm>
            <a:off x="4468300" y="3677200"/>
            <a:ext cx="3255300" cy="3219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677" name="Google Shape;1677;p113"/>
          <p:cNvSpPr txBox="true"/>
          <p:nvPr>
            <p:ph type="subTitle" idx="8"/>
          </p:nvPr>
        </p:nvSpPr>
        <p:spPr>
          <a:xfrm>
            <a:off x="4468400" y="4166425"/>
            <a:ext cx="3255300" cy="9153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1678" name="Google Shape;1678;p113"/>
          <p:cNvSpPr txBox="true"/>
          <p:nvPr>
            <p:ph type="subTitle" idx="9"/>
          </p:nvPr>
        </p:nvSpPr>
        <p:spPr>
          <a:xfrm>
            <a:off x="8048000" y="3677200"/>
            <a:ext cx="3255300" cy="3219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679" name="Google Shape;1679;p113"/>
          <p:cNvSpPr txBox="true"/>
          <p:nvPr>
            <p:ph type="subTitle" idx="13"/>
          </p:nvPr>
        </p:nvSpPr>
        <p:spPr>
          <a:xfrm>
            <a:off x="8048100" y="4166425"/>
            <a:ext cx="3255300" cy="9153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1680" name="Google Shape;1680;p113"/>
          <p:cNvSpPr txBox="true"/>
          <p:nvPr>
            <p:ph type="subTitle" idx="14"/>
          </p:nvPr>
        </p:nvSpPr>
        <p:spPr>
          <a:xfrm>
            <a:off x="888600" y="3677200"/>
            <a:ext cx="3255300" cy="3219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681" name="Google Shape;1681;p113"/>
          <p:cNvSpPr txBox="true"/>
          <p:nvPr>
            <p:ph type="subTitle" idx="15"/>
          </p:nvPr>
        </p:nvSpPr>
        <p:spPr>
          <a:xfrm>
            <a:off x="888700" y="4166425"/>
            <a:ext cx="3255300" cy="9153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Interior data two callouts">
  <p:cSld name="CUSTOM_4_13">
    <p:spTree>
      <p:nvGrpSpPr>
        <p:cNvPr id="1682" name="Shape 1682"/>
        <p:cNvGrpSpPr/>
        <p:nvPr/>
      </p:nvGrpSpPr>
      <p:grpSpPr>
        <a:xfrm>
          <a:off x="0" y="0"/>
          <a:ext cx="0" cy="0"/>
          <a:chOff x="0" y="0"/>
          <a:chExt cx="0" cy="0"/>
        </a:xfrm>
      </p:grpSpPr>
      <p:sp>
        <p:nvSpPr>
          <p:cNvPr id="1683" name="Google Shape;1683;p114"/>
          <p:cNvSpPr txBox="true"/>
          <p:nvPr>
            <p:ph type="subTitle" idx="1"/>
          </p:nvPr>
        </p:nvSpPr>
        <p:spPr>
          <a:xfrm>
            <a:off x="4555550" y="2436425"/>
            <a:ext cx="3014700" cy="1240800"/>
          </a:xfrm>
          <a:prstGeom prst="rect">
            <a:avLst/>
          </a:prstGeom>
        </p:spPr>
        <p:txBody>
          <a:bodyPr spcFirstLastPara="1" wrap="square" lIns="0" tIns="0" rIns="0" bIns="0" anchor="t" anchorCtr="false">
            <a:noAutofit/>
          </a:bodyPr>
          <a:lstStyle>
            <a:lvl1pPr lvl="0" rtl="0">
              <a:spcBef>
                <a:spcPts val="0"/>
              </a:spcBef>
              <a:spcAft>
                <a:spcPts val="0"/>
              </a:spcAft>
              <a:buNone/>
              <a:defRPr sz="8000">
                <a:solidFill>
                  <a:schemeClr val="accent1"/>
                </a:solidFill>
              </a:defRPr>
            </a:lvl1pPr>
            <a:lvl2pPr lvl="1" rtl="0">
              <a:spcBef>
                <a:spcPts val="500"/>
              </a:spcBef>
              <a:spcAft>
                <a:spcPts val="0"/>
              </a:spcAft>
              <a:buNone/>
              <a:defRPr sz="8000">
                <a:solidFill>
                  <a:schemeClr val="accent1"/>
                </a:solidFill>
              </a:defRPr>
            </a:lvl2pPr>
            <a:lvl3pPr lvl="2" rtl="0">
              <a:spcBef>
                <a:spcPts val="500"/>
              </a:spcBef>
              <a:spcAft>
                <a:spcPts val="0"/>
              </a:spcAft>
              <a:buNone/>
              <a:defRPr sz="8000">
                <a:solidFill>
                  <a:schemeClr val="accent1"/>
                </a:solidFill>
              </a:defRPr>
            </a:lvl3pPr>
            <a:lvl4pPr lvl="3" rtl="0">
              <a:spcBef>
                <a:spcPts val="500"/>
              </a:spcBef>
              <a:spcAft>
                <a:spcPts val="0"/>
              </a:spcAft>
              <a:buNone/>
              <a:defRPr sz="8000">
                <a:solidFill>
                  <a:schemeClr val="accent1"/>
                </a:solidFill>
              </a:defRPr>
            </a:lvl4pPr>
            <a:lvl5pPr lvl="4" rtl="0">
              <a:spcBef>
                <a:spcPts val="500"/>
              </a:spcBef>
              <a:spcAft>
                <a:spcPts val="0"/>
              </a:spcAft>
              <a:buNone/>
              <a:defRPr sz="8000">
                <a:solidFill>
                  <a:schemeClr val="accent1"/>
                </a:solidFill>
              </a:defRPr>
            </a:lvl5pPr>
            <a:lvl6pPr lvl="5" rtl="0">
              <a:spcBef>
                <a:spcPts val="500"/>
              </a:spcBef>
              <a:spcAft>
                <a:spcPts val="0"/>
              </a:spcAft>
              <a:buNone/>
              <a:defRPr sz="8000">
                <a:solidFill>
                  <a:schemeClr val="accent1"/>
                </a:solidFill>
              </a:defRPr>
            </a:lvl6pPr>
            <a:lvl7pPr lvl="6" rtl="0">
              <a:spcBef>
                <a:spcPts val="500"/>
              </a:spcBef>
              <a:spcAft>
                <a:spcPts val="0"/>
              </a:spcAft>
              <a:buNone/>
              <a:defRPr sz="8000">
                <a:solidFill>
                  <a:schemeClr val="accent1"/>
                </a:solidFill>
              </a:defRPr>
            </a:lvl7pPr>
            <a:lvl8pPr lvl="7" rtl="0">
              <a:spcBef>
                <a:spcPts val="500"/>
              </a:spcBef>
              <a:spcAft>
                <a:spcPts val="0"/>
              </a:spcAft>
              <a:buNone/>
              <a:defRPr sz="8000">
                <a:solidFill>
                  <a:schemeClr val="accent1"/>
                </a:solidFill>
              </a:defRPr>
            </a:lvl8pPr>
            <a:lvl9pPr lvl="8" rtl="0">
              <a:spcBef>
                <a:spcPts val="500"/>
              </a:spcBef>
              <a:spcAft>
                <a:spcPts val="500"/>
              </a:spcAft>
              <a:buNone/>
              <a:defRPr sz="8000">
                <a:solidFill>
                  <a:schemeClr val="accent1"/>
                </a:solidFill>
              </a:defRPr>
            </a:lvl9pPr>
          </a:lstStyle>
          <a:p/>
        </p:txBody>
      </p:sp>
      <p:sp>
        <p:nvSpPr>
          <p:cNvPr id="1684" name="Google Shape;1684;p114"/>
          <p:cNvSpPr txBox="true"/>
          <p:nvPr>
            <p:ph type="subTitle" idx="2"/>
          </p:nvPr>
        </p:nvSpPr>
        <p:spPr>
          <a:xfrm>
            <a:off x="7972925" y="2436425"/>
            <a:ext cx="3014700" cy="1240800"/>
          </a:xfrm>
          <a:prstGeom prst="rect">
            <a:avLst/>
          </a:prstGeom>
        </p:spPr>
        <p:txBody>
          <a:bodyPr spcFirstLastPara="1" wrap="square" lIns="0" tIns="0" rIns="0" bIns="0" anchor="t" anchorCtr="false">
            <a:noAutofit/>
          </a:bodyPr>
          <a:lstStyle>
            <a:lvl1pPr lvl="0" rtl="0">
              <a:spcBef>
                <a:spcPts val="0"/>
              </a:spcBef>
              <a:spcAft>
                <a:spcPts val="0"/>
              </a:spcAft>
              <a:buNone/>
              <a:defRPr sz="8000">
                <a:solidFill>
                  <a:schemeClr val="accent1"/>
                </a:solidFill>
              </a:defRPr>
            </a:lvl1pPr>
            <a:lvl2pPr lvl="1" rtl="0">
              <a:spcBef>
                <a:spcPts val="500"/>
              </a:spcBef>
              <a:spcAft>
                <a:spcPts val="0"/>
              </a:spcAft>
              <a:buNone/>
              <a:defRPr sz="8000">
                <a:solidFill>
                  <a:schemeClr val="accent1"/>
                </a:solidFill>
              </a:defRPr>
            </a:lvl2pPr>
            <a:lvl3pPr lvl="2" rtl="0">
              <a:spcBef>
                <a:spcPts val="500"/>
              </a:spcBef>
              <a:spcAft>
                <a:spcPts val="0"/>
              </a:spcAft>
              <a:buNone/>
              <a:defRPr sz="8000">
                <a:solidFill>
                  <a:schemeClr val="accent1"/>
                </a:solidFill>
              </a:defRPr>
            </a:lvl3pPr>
            <a:lvl4pPr lvl="3" rtl="0">
              <a:spcBef>
                <a:spcPts val="500"/>
              </a:spcBef>
              <a:spcAft>
                <a:spcPts val="0"/>
              </a:spcAft>
              <a:buNone/>
              <a:defRPr sz="8000">
                <a:solidFill>
                  <a:schemeClr val="accent1"/>
                </a:solidFill>
              </a:defRPr>
            </a:lvl4pPr>
            <a:lvl5pPr lvl="4" rtl="0">
              <a:spcBef>
                <a:spcPts val="500"/>
              </a:spcBef>
              <a:spcAft>
                <a:spcPts val="0"/>
              </a:spcAft>
              <a:buNone/>
              <a:defRPr sz="8000">
                <a:solidFill>
                  <a:schemeClr val="accent1"/>
                </a:solidFill>
              </a:defRPr>
            </a:lvl5pPr>
            <a:lvl6pPr lvl="5" rtl="0">
              <a:spcBef>
                <a:spcPts val="500"/>
              </a:spcBef>
              <a:spcAft>
                <a:spcPts val="0"/>
              </a:spcAft>
              <a:buNone/>
              <a:defRPr sz="8000">
                <a:solidFill>
                  <a:schemeClr val="accent1"/>
                </a:solidFill>
              </a:defRPr>
            </a:lvl6pPr>
            <a:lvl7pPr lvl="6" rtl="0">
              <a:spcBef>
                <a:spcPts val="500"/>
              </a:spcBef>
              <a:spcAft>
                <a:spcPts val="0"/>
              </a:spcAft>
              <a:buNone/>
              <a:defRPr sz="8000">
                <a:solidFill>
                  <a:schemeClr val="accent1"/>
                </a:solidFill>
              </a:defRPr>
            </a:lvl7pPr>
            <a:lvl8pPr lvl="7" rtl="0">
              <a:spcBef>
                <a:spcPts val="500"/>
              </a:spcBef>
              <a:spcAft>
                <a:spcPts val="0"/>
              </a:spcAft>
              <a:buNone/>
              <a:defRPr sz="8000">
                <a:solidFill>
                  <a:schemeClr val="accent1"/>
                </a:solidFill>
              </a:defRPr>
            </a:lvl8pPr>
            <a:lvl9pPr lvl="8" rtl="0">
              <a:spcBef>
                <a:spcPts val="500"/>
              </a:spcBef>
              <a:spcAft>
                <a:spcPts val="500"/>
              </a:spcAft>
              <a:buNone/>
              <a:defRPr sz="8000">
                <a:solidFill>
                  <a:schemeClr val="accent1"/>
                </a:solidFill>
              </a:defRPr>
            </a:lvl9pPr>
          </a:lstStyle>
          <a:p/>
        </p:txBody>
      </p:sp>
      <p:sp>
        <p:nvSpPr>
          <p:cNvPr id="1685" name="Google Shape;1685;p114"/>
          <p:cNvSpPr txBox="true"/>
          <p:nvPr>
            <p:ph type="subTitle" idx="3"/>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686" name="Google Shape;1686;p114"/>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687" name="Google Shape;1687;p114"/>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688" name="Google Shape;1688;p114"/>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689" name="Google Shape;1689;p114"/>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690" name="Google Shape;1690;p114"/>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691" name="Google Shape;1691;p114"/>
          <p:cNvSpPr txBox="true"/>
          <p:nvPr>
            <p:ph type="subTitle" idx="4"/>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692" name="Google Shape;1692;p114"/>
          <p:cNvSpPr txBox="true"/>
          <p:nvPr>
            <p:ph type="subTitle" idx="5"/>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693" name="Google Shape;1693;p114"/>
          <p:cNvSpPr txBox="true"/>
          <p:nvPr>
            <p:ph type="subTitle" idx="6"/>
          </p:nvPr>
        </p:nvSpPr>
        <p:spPr>
          <a:xfrm>
            <a:off x="887800" y="2596700"/>
            <a:ext cx="3182700" cy="2668800"/>
          </a:xfrm>
          <a:prstGeom prst="rect">
            <a:avLst/>
          </a:prstGeom>
        </p:spPr>
        <p:txBody>
          <a:bodyPr spcFirstLastPara="1" wrap="square" lIns="0" tIns="0" rIns="0" bIns="0" anchor="t" anchorCtr="false">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cxnSp>
        <p:nvCxnSpPr>
          <p:cNvPr id="1694" name="Google Shape;1694;p114"/>
          <p:cNvCxnSpPr/>
          <p:nvPr/>
        </p:nvCxnSpPr>
        <p:spPr>
          <a:xfrm>
            <a:off x="7885850" y="3677350"/>
            <a:ext cx="0" cy="1404600"/>
          </a:xfrm>
          <a:prstGeom prst="straightConnector1">
            <a:avLst/>
          </a:prstGeom>
          <a:noFill/>
          <a:ln w="9525" cap="flat" cmpd="sng">
            <a:solidFill>
              <a:schemeClr val="dk2"/>
            </a:solidFill>
            <a:prstDash val="dot"/>
            <a:round/>
            <a:headEnd type="none" w="med" len="med"/>
            <a:tailEnd type="none" w="med" len="med"/>
          </a:ln>
        </p:spPr>
      </p:cxnSp>
      <p:sp>
        <p:nvSpPr>
          <p:cNvPr id="1695" name="Google Shape;1695;p114"/>
          <p:cNvSpPr txBox="true"/>
          <p:nvPr>
            <p:ph type="subTitle" idx="7"/>
          </p:nvPr>
        </p:nvSpPr>
        <p:spPr>
          <a:xfrm>
            <a:off x="4620750" y="3677388"/>
            <a:ext cx="2949600" cy="3219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696" name="Google Shape;1696;p114"/>
          <p:cNvSpPr txBox="true"/>
          <p:nvPr>
            <p:ph type="subTitle" idx="8"/>
          </p:nvPr>
        </p:nvSpPr>
        <p:spPr>
          <a:xfrm>
            <a:off x="4620750" y="4166613"/>
            <a:ext cx="2949600" cy="9153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1697" name="Google Shape;1697;p114"/>
          <p:cNvSpPr txBox="true"/>
          <p:nvPr>
            <p:ph type="subTitle" idx="9"/>
          </p:nvPr>
        </p:nvSpPr>
        <p:spPr>
          <a:xfrm>
            <a:off x="8051175" y="3677388"/>
            <a:ext cx="2949600" cy="3219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698" name="Google Shape;1698;p114"/>
          <p:cNvSpPr txBox="true"/>
          <p:nvPr>
            <p:ph type="subTitle" idx="13"/>
          </p:nvPr>
        </p:nvSpPr>
        <p:spPr>
          <a:xfrm>
            <a:off x="8051175" y="4166613"/>
            <a:ext cx="2949600" cy="9153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Interior data two pies">
  <p:cSld name="CUSTOM_4_12">
    <p:spTree>
      <p:nvGrpSpPr>
        <p:cNvPr id="1699" name="Shape 1699"/>
        <p:cNvGrpSpPr/>
        <p:nvPr/>
      </p:nvGrpSpPr>
      <p:grpSpPr>
        <a:xfrm>
          <a:off x="0" y="0"/>
          <a:ext cx="0" cy="0"/>
          <a:chOff x="0" y="0"/>
          <a:chExt cx="0" cy="0"/>
        </a:xfrm>
      </p:grpSpPr>
      <p:sp>
        <p:nvSpPr>
          <p:cNvPr id="1700" name="Google Shape;1700;p115"/>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701" name="Google Shape;1701;p115"/>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702" name="Google Shape;1702;p115"/>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703" name="Google Shape;1703;p115"/>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704" name="Google Shape;1704;p115"/>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705" name="Google Shape;1705;p115"/>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706" name="Google Shape;1706;p115"/>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707" name="Google Shape;1707;p115"/>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1708" name="Google Shape;1708;p115"/>
          <p:cNvCxnSpPr/>
          <p:nvPr/>
        </p:nvCxnSpPr>
        <p:spPr>
          <a:xfrm>
            <a:off x="7885850" y="4439350"/>
            <a:ext cx="0" cy="1404600"/>
          </a:xfrm>
          <a:prstGeom prst="straightConnector1">
            <a:avLst/>
          </a:prstGeom>
          <a:noFill/>
          <a:ln w="9525" cap="flat" cmpd="sng">
            <a:solidFill>
              <a:schemeClr val="dk2"/>
            </a:solidFill>
            <a:prstDash val="dot"/>
            <a:round/>
            <a:headEnd type="none" w="med" len="med"/>
            <a:tailEnd type="none" w="med" len="med"/>
          </a:ln>
        </p:spPr>
      </p:cxnSp>
      <p:sp>
        <p:nvSpPr>
          <p:cNvPr id="1709" name="Google Shape;1709;p115"/>
          <p:cNvSpPr txBox="true"/>
          <p:nvPr>
            <p:ph type="subTitle" idx="4"/>
          </p:nvPr>
        </p:nvSpPr>
        <p:spPr>
          <a:xfrm>
            <a:off x="887800" y="2596700"/>
            <a:ext cx="3182700" cy="2668800"/>
          </a:xfrm>
          <a:prstGeom prst="rect">
            <a:avLst/>
          </a:prstGeom>
        </p:spPr>
        <p:txBody>
          <a:bodyPr spcFirstLastPara="1" wrap="square" lIns="0" tIns="0" rIns="0" bIns="0" anchor="t" anchorCtr="false">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1710" name="Google Shape;1710;p115"/>
          <p:cNvSpPr txBox="true"/>
          <p:nvPr>
            <p:ph type="subTitle" idx="5"/>
          </p:nvPr>
        </p:nvSpPr>
        <p:spPr>
          <a:xfrm>
            <a:off x="4620750" y="4439350"/>
            <a:ext cx="2949600" cy="3219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711" name="Google Shape;1711;p115"/>
          <p:cNvSpPr txBox="true"/>
          <p:nvPr>
            <p:ph type="subTitle" idx="6"/>
          </p:nvPr>
        </p:nvSpPr>
        <p:spPr>
          <a:xfrm>
            <a:off x="4620750" y="4928575"/>
            <a:ext cx="2949600" cy="9153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1712" name="Google Shape;1712;p115"/>
          <p:cNvSpPr txBox="true"/>
          <p:nvPr>
            <p:ph type="subTitle" idx="7"/>
          </p:nvPr>
        </p:nvSpPr>
        <p:spPr>
          <a:xfrm>
            <a:off x="8051175" y="4439350"/>
            <a:ext cx="2949600" cy="3219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713" name="Google Shape;1713;p115"/>
          <p:cNvSpPr txBox="true"/>
          <p:nvPr>
            <p:ph type="subTitle" idx="8"/>
          </p:nvPr>
        </p:nvSpPr>
        <p:spPr>
          <a:xfrm>
            <a:off x="8051175" y="4928575"/>
            <a:ext cx="2949600" cy="9153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Interior data large pie">
  <p:cSld name="CUSTOM_4_11">
    <p:spTree>
      <p:nvGrpSpPr>
        <p:cNvPr id="1714" name="Shape 1714"/>
        <p:cNvGrpSpPr/>
        <p:nvPr/>
      </p:nvGrpSpPr>
      <p:grpSpPr>
        <a:xfrm>
          <a:off x="0" y="0"/>
          <a:ext cx="0" cy="0"/>
          <a:chOff x="0" y="0"/>
          <a:chExt cx="0" cy="0"/>
        </a:xfrm>
      </p:grpSpPr>
      <p:sp>
        <p:nvSpPr>
          <p:cNvPr id="1715" name="Google Shape;1715;p116"/>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716" name="Google Shape;1716;p116"/>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717" name="Google Shape;1717;p116"/>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718" name="Google Shape;1718;p116"/>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719" name="Google Shape;1719;p116"/>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720" name="Google Shape;1720;p116"/>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721" name="Google Shape;1721;p116"/>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722" name="Google Shape;1722;p116"/>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723" name="Google Shape;1723;p116"/>
          <p:cNvSpPr txBox="true"/>
          <p:nvPr>
            <p:ph type="subTitle" idx="4"/>
          </p:nvPr>
        </p:nvSpPr>
        <p:spPr>
          <a:xfrm>
            <a:off x="887800" y="2596700"/>
            <a:ext cx="3182700" cy="2668800"/>
          </a:xfrm>
          <a:prstGeom prst="rect">
            <a:avLst/>
          </a:prstGeom>
        </p:spPr>
        <p:txBody>
          <a:bodyPr spcFirstLastPara="1" wrap="square" lIns="0" tIns="0" rIns="0" bIns="0" anchor="t" anchorCtr="false">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1724" name="Google Shape;1724;p116"/>
          <p:cNvSpPr txBox="true"/>
          <p:nvPr>
            <p:ph type="subTitle" idx="5"/>
          </p:nvPr>
        </p:nvSpPr>
        <p:spPr>
          <a:xfrm>
            <a:off x="9078238" y="3048425"/>
            <a:ext cx="914400" cy="5286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sz="1000" b="1"/>
            </a:lvl2pPr>
            <a:lvl3pPr lvl="2" rtl="0">
              <a:lnSpc>
                <a:spcPct val="100000"/>
              </a:lnSpc>
              <a:spcBef>
                <a:spcPts val="0"/>
              </a:spcBef>
              <a:spcAft>
                <a:spcPts val="0"/>
              </a:spcAft>
              <a:buNone/>
              <a:defRPr sz="1000" b="1"/>
            </a:lvl3pPr>
            <a:lvl4pPr lvl="3" rtl="0">
              <a:lnSpc>
                <a:spcPct val="100000"/>
              </a:lnSpc>
              <a:spcBef>
                <a:spcPts val="0"/>
              </a:spcBef>
              <a:spcAft>
                <a:spcPts val="0"/>
              </a:spcAft>
              <a:buNone/>
              <a:defRPr sz="1000" b="1"/>
            </a:lvl4pPr>
            <a:lvl5pPr lvl="4" rtl="0">
              <a:lnSpc>
                <a:spcPct val="100000"/>
              </a:lnSpc>
              <a:spcBef>
                <a:spcPts val="0"/>
              </a:spcBef>
              <a:spcAft>
                <a:spcPts val="0"/>
              </a:spcAft>
              <a:buNone/>
              <a:defRPr sz="1000" b="1"/>
            </a:lvl5pPr>
            <a:lvl6pPr lvl="5" rtl="0">
              <a:lnSpc>
                <a:spcPct val="100000"/>
              </a:lnSpc>
              <a:spcBef>
                <a:spcPts val="0"/>
              </a:spcBef>
              <a:spcAft>
                <a:spcPts val="0"/>
              </a:spcAft>
              <a:buNone/>
              <a:defRPr sz="1000" b="1"/>
            </a:lvl6pPr>
            <a:lvl7pPr lvl="6" rtl="0">
              <a:lnSpc>
                <a:spcPct val="100000"/>
              </a:lnSpc>
              <a:spcBef>
                <a:spcPts val="0"/>
              </a:spcBef>
              <a:spcAft>
                <a:spcPts val="0"/>
              </a:spcAft>
              <a:buNone/>
              <a:defRPr sz="1000" b="1"/>
            </a:lvl7pPr>
            <a:lvl8pPr lvl="7" rtl="0">
              <a:lnSpc>
                <a:spcPct val="100000"/>
              </a:lnSpc>
              <a:spcBef>
                <a:spcPts val="0"/>
              </a:spcBef>
              <a:spcAft>
                <a:spcPts val="0"/>
              </a:spcAft>
              <a:buNone/>
              <a:defRPr sz="1000" b="1"/>
            </a:lvl8pPr>
            <a:lvl9pPr lvl="8" rtl="0">
              <a:lnSpc>
                <a:spcPct val="100000"/>
              </a:lnSpc>
              <a:spcBef>
                <a:spcPts val="0"/>
              </a:spcBef>
              <a:spcAft>
                <a:spcPts val="0"/>
              </a:spcAft>
              <a:buNone/>
              <a:defRPr sz="1000" b="1"/>
            </a:lvl9pPr>
          </a:lstStyle>
          <a:p/>
        </p:txBody>
      </p:sp>
      <p:sp>
        <p:nvSpPr>
          <p:cNvPr id="1725" name="Google Shape;1725;p116"/>
          <p:cNvSpPr txBox="true"/>
          <p:nvPr>
            <p:ph type="subTitle" idx="6"/>
          </p:nvPr>
        </p:nvSpPr>
        <p:spPr>
          <a:xfrm>
            <a:off x="10284513" y="3048425"/>
            <a:ext cx="914400" cy="5286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sz="1000" b="1"/>
            </a:lvl2pPr>
            <a:lvl3pPr lvl="2" rtl="0">
              <a:lnSpc>
                <a:spcPct val="100000"/>
              </a:lnSpc>
              <a:spcBef>
                <a:spcPts val="0"/>
              </a:spcBef>
              <a:spcAft>
                <a:spcPts val="0"/>
              </a:spcAft>
              <a:buNone/>
              <a:defRPr sz="1000" b="1"/>
            </a:lvl3pPr>
            <a:lvl4pPr lvl="3" rtl="0">
              <a:lnSpc>
                <a:spcPct val="100000"/>
              </a:lnSpc>
              <a:spcBef>
                <a:spcPts val="0"/>
              </a:spcBef>
              <a:spcAft>
                <a:spcPts val="0"/>
              </a:spcAft>
              <a:buNone/>
              <a:defRPr sz="1000" b="1"/>
            </a:lvl4pPr>
            <a:lvl5pPr lvl="4" rtl="0">
              <a:lnSpc>
                <a:spcPct val="100000"/>
              </a:lnSpc>
              <a:spcBef>
                <a:spcPts val="0"/>
              </a:spcBef>
              <a:spcAft>
                <a:spcPts val="0"/>
              </a:spcAft>
              <a:buNone/>
              <a:defRPr sz="1000" b="1"/>
            </a:lvl5pPr>
            <a:lvl6pPr lvl="5" rtl="0">
              <a:lnSpc>
                <a:spcPct val="100000"/>
              </a:lnSpc>
              <a:spcBef>
                <a:spcPts val="0"/>
              </a:spcBef>
              <a:spcAft>
                <a:spcPts val="0"/>
              </a:spcAft>
              <a:buNone/>
              <a:defRPr sz="1000" b="1"/>
            </a:lvl6pPr>
            <a:lvl7pPr lvl="6" rtl="0">
              <a:lnSpc>
                <a:spcPct val="100000"/>
              </a:lnSpc>
              <a:spcBef>
                <a:spcPts val="0"/>
              </a:spcBef>
              <a:spcAft>
                <a:spcPts val="0"/>
              </a:spcAft>
              <a:buNone/>
              <a:defRPr sz="1000" b="1"/>
            </a:lvl7pPr>
            <a:lvl8pPr lvl="7" rtl="0">
              <a:lnSpc>
                <a:spcPct val="100000"/>
              </a:lnSpc>
              <a:spcBef>
                <a:spcPts val="0"/>
              </a:spcBef>
              <a:spcAft>
                <a:spcPts val="0"/>
              </a:spcAft>
              <a:buNone/>
              <a:defRPr sz="1000" b="1"/>
            </a:lvl8pPr>
            <a:lvl9pPr lvl="8" rtl="0">
              <a:lnSpc>
                <a:spcPct val="100000"/>
              </a:lnSpc>
              <a:spcBef>
                <a:spcPts val="0"/>
              </a:spcBef>
              <a:spcAft>
                <a:spcPts val="0"/>
              </a:spcAft>
              <a:buNone/>
              <a:defRPr sz="1000" b="1"/>
            </a:lvl9pPr>
          </a:lstStyle>
          <a:p/>
        </p:txBody>
      </p:sp>
      <p:sp>
        <p:nvSpPr>
          <p:cNvPr id="1726" name="Google Shape;1726;p116"/>
          <p:cNvSpPr txBox="true"/>
          <p:nvPr>
            <p:ph type="subTitle" idx="7"/>
          </p:nvPr>
        </p:nvSpPr>
        <p:spPr>
          <a:xfrm>
            <a:off x="9078238" y="3841627"/>
            <a:ext cx="914400" cy="5286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sz="1000" b="1"/>
            </a:lvl2pPr>
            <a:lvl3pPr lvl="2" rtl="0">
              <a:lnSpc>
                <a:spcPct val="100000"/>
              </a:lnSpc>
              <a:spcBef>
                <a:spcPts val="0"/>
              </a:spcBef>
              <a:spcAft>
                <a:spcPts val="0"/>
              </a:spcAft>
              <a:buNone/>
              <a:defRPr sz="1000" b="1"/>
            </a:lvl3pPr>
            <a:lvl4pPr lvl="3" rtl="0">
              <a:lnSpc>
                <a:spcPct val="100000"/>
              </a:lnSpc>
              <a:spcBef>
                <a:spcPts val="0"/>
              </a:spcBef>
              <a:spcAft>
                <a:spcPts val="0"/>
              </a:spcAft>
              <a:buNone/>
              <a:defRPr sz="1000" b="1"/>
            </a:lvl4pPr>
            <a:lvl5pPr lvl="4" rtl="0">
              <a:lnSpc>
                <a:spcPct val="100000"/>
              </a:lnSpc>
              <a:spcBef>
                <a:spcPts val="0"/>
              </a:spcBef>
              <a:spcAft>
                <a:spcPts val="0"/>
              </a:spcAft>
              <a:buNone/>
              <a:defRPr sz="1000" b="1"/>
            </a:lvl5pPr>
            <a:lvl6pPr lvl="5" rtl="0">
              <a:lnSpc>
                <a:spcPct val="100000"/>
              </a:lnSpc>
              <a:spcBef>
                <a:spcPts val="0"/>
              </a:spcBef>
              <a:spcAft>
                <a:spcPts val="0"/>
              </a:spcAft>
              <a:buNone/>
              <a:defRPr sz="1000" b="1"/>
            </a:lvl6pPr>
            <a:lvl7pPr lvl="6" rtl="0">
              <a:lnSpc>
                <a:spcPct val="100000"/>
              </a:lnSpc>
              <a:spcBef>
                <a:spcPts val="0"/>
              </a:spcBef>
              <a:spcAft>
                <a:spcPts val="0"/>
              </a:spcAft>
              <a:buNone/>
              <a:defRPr sz="1000" b="1"/>
            </a:lvl7pPr>
            <a:lvl8pPr lvl="7" rtl="0">
              <a:lnSpc>
                <a:spcPct val="100000"/>
              </a:lnSpc>
              <a:spcBef>
                <a:spcPts val="0"/>
              </a:spcBef>
              <a:spcAft>
                <a:spcPts val="0"/>
              </a:spcAft>
              <a:buNone/>
              <a:defRPr sz="1000" b="1"/>
            </a:lvl8pPr>
            <a:lvl9pPr lvl="8" rtl="0">
              <a:lnSpc>
                <a:spcPct val="100000"/>
              </a:lnSpc>
              <a:spcBef>
                <a:spcPts val="0"/>
              </a:spcBef>
              <a:spcAft>
                <a:spcPts val="0"/>
              </a:spcAft>
              <a:buNone/>
              <a:defRPr sz="1000" b="1"/>
            </a:lvl9pPr>
          </a:lstStyle>
          <a:p/>
        </p:txBody>
      </p:sp>
      <p:sp>
        <p:nvSpPr>
          <p:cNvPr id="1727" name="Google Shape;1727;p116"/>
          <p:cNvSpPr txBox="true"/>
          <p:nvPr>
            <p:ph type="subTitle" idx="8"/>
          </p:nvPr>
        </p:nvSpPr>
        <p:spPr>
          <a:xfrm>
            <a:off x="10284513" y="3841627"/>
            <a:ext cx="914400" cy="5286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sz="1000" b="1"/>
            </a:lvl2pPr>
            <a:lvl3pPr lvl="2" rtl="0">
              <a:lnSpc>
                <a:spcPct val="100000"/>
              </a:lnSpc>
              <a:spcBef>
                <a:spcPts val="0"/>
              </a:spcBef>
              <a:spcAft>
                <a:spcPts val="0"/>
              </a:spcAft>
              <a:buNone/>
              <a:defRPr sz="1000" b="1"/>
            </a:lvl3pPr>
            <a:lvl4pPr lvl="3" rtl="0">
              <a:lnSpc>
                <a:spcPct val="100000"/>
              </a:lnSpc>
              <a:spcBef>
                <a:spcPts val="0"/>
              </a:spcBef>
              <a:spcAft>
                <a:spcPts val="0"/>
              </a:spcAft>
              <a:buNone/>
              <a:defRPr sz="1000" b="1"/>
            </a:lvl4pPr>
            <a:lvl5pPr lvl="4" rtl="0">
              <a:lnSpc>
                <a:spcPct val="100000"/>
              </a:lnSpc>
              <a:spcBef>
                <a:spcPts val="0"/>
              </a:spcBef>
              <a:spcAft>
                <a:spcPts val="0"/>
              </a:spcAft>
              <a:buNone/>
              <a:defRPr sz="1000" b="1"/>
            </a:lvl5pPr>
            <a:lvl6pPr lvl="5" rtl="0">
              <a:lnSpc>
                <a:spcPct val="100000"/>
              </a:lnSpc>
              <a:spcBef>
                <a:spcPts val="0"/>
              </a:spcBef>
              <a:spcAft>
                <a:spcPts val="0"/>
              </a:spcAft>
              <a:buNone/>
              <a:defRPr sz="1000" b="1"/>
            </a:lvl6pPr>
            <a:lvl7pPr lvl="6" rtl="0">
              <a:lnSpc>
                <a:spcPct val="100000"/>
              </a:lnSpc>
              <a:spcBef>
                <a:spcPts val="0"/>
              </a:spcBef>
              <a:spcAft>
                <a:spcPts val="0"/>
              </a:spcAft>
              <a:buNone/>
              <a:defRPr sz="1000" b="1"/>
            </a:lvl7pPr>
            <a:lvl8pPr lvl="7" rtl="0">
              <a:lnSpc>
                <a:spcPct val="100000"/>
              </a:lnSpc>
              <a:spcBef>
                <a:spcPts val="0"/>
              </a:spcBef>
              <a:spcAft>
                <a:spcPts val="0"/>
              </a:spcAft>
              <a:buNone/>
              <a:defRPr sz="1000" b="1"/>
            </a:lvl8pPr>
            <a:lvl9pPr lvl="8" rtl="0">
              <a:lnSpc>
                <a:spcPct val="100000"/>
              </a:lnSpc>
              <a:spcBef>
                <a:spcPts val="0"/>
              </a:spcBef>
              <a:spcAft>
                <a:spcPts val="0"/>
              </a:spcAft>
              <a:buNone/>
              <a:defRPr sz="1000" b="1"/>
            </a:lvl9pPr>
          </a:lstStyle>
          <a:p/>
        </p:txBody>
      </p:sp>
      <p:sp>
        <p:nvSpPr>
          <p:cNvPr id="1728" name="Google Shape;1728;p116"/>
          <p:cNvSpPr txBox="true"/>
          <p:nvPr>
            <p:ph type="subTitle" idx="9"/>
          </p:nvPr>
        </p:nvSpPr>
        <p:spPr>
          <a:xfrm>
            <a:off x="9078238" y="4603527"/>
            <a:ext cx="914400" cy="5286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sz="1000" b="1"/>
            </a:lvl2pPr>
            <a:lvl3pPr lvl="2" rtl="0">
              <a:lnSpc>
                <a:spcPct val="100000"/>
              </a:lnSpc>
              <a:spcBef>
                <a:spcPts val="0"/>
              </a:spcBef>
              <a:spcAft>
                <a:spcPts val="0"/>
              </a:spcAft>
              <a:buNone/>
              <a:defRPr sz="1000" b="1"/>
            </a:lvl3pPr>
            <a:lvl4pPr lvl="3" rtl="0">
              <a:lnSpc>
                <a:spcPct val="100000"/>
              </a:lnSpc>
              <a:spcBef>
                <a:spcPts val="0"/>
              </a:spcBef>
              <a:spcAft>
                <a:spcPts val="0"/>
              </a:spcAft>
              <a:buNone/>
              <a:defRPr sz="1000" b="1"/>
            </a:lvl4pPr>
            <a:lvl5pPr lvl="4" rtl="0">
              <a:lnSpc>
                <a:spcPct val="100000"/>
              </a:lnSpc>
              <a:spcBef>
                <a:spcPts val="0"/>
              </a:spcBef>
              <a:spcAft>
                <a:spcPts val="0"/>
              </a:spcAft>
              <a:buNone/>
              <a:defRPr sz="1000" b="1"/>
            </a:lvl5pPr>
            <a:lvl6pPr lvl="5" rtl="0">
              <a:lnSpc>
                <a:spcPct val="100000"/>
              </a:lnSpc>
              <a:spcBef>
                <a:spcPts val="0"/>
              </a:spcBef>
              <a:spcAft>
                <a:spcPts val="0"/>
              </a:spcAft>
              <a:buNone/>
              <a:defRPr sz="1000" b="1"/>
            </a:lvl6pPr>
            <a:lvl7pPr lvl="6" rtl="0">
              <a:lnSpc>
                <a:spcPct val="100000"/>
              </a:lnSpc>
              <a:spcBef>
                <a:spcPts val="0"/>
              </a:spcBef>
              <a:spcAft>
                <a:spcPts val="0"/>
              </a:spcAft>
              <a:buNone/>
              <a:defRPr sz="1000" b="1"/>
            </a:lvl7pPr>
            <a:lvl8pPr lvl="7" rtl="0">
              <a:lnSpc>
                <a:spcPct val="100000"/>
              </a:lnSpc>
              <a:spcBef>
                <a:spcPts val="0"/>
              </a:spcBef>
              <a:spcAft>
                <a:spcPts val="0"/>
              </a:spcAft>
              <a:buNone/>
              <a:defRPr sz="1000" b="1"/>
            </a:lvl8pPr>
            <a:lvl9pPr lvl="8" rtl="0">
              <a:lnSpc>
                <a:spcPct val="100000"/>
              </a:lnSpc>
              <a:spcBef>
                <a:spcPts val="0"/>
              </a:spcBef>
              <a:spcAft>
                <a:spcPts val="0"/>
              </a:spcAft>
              <a:buNone/>
              <a:defRPr sz="1000" b="1"/>
            </a:lvl9pPr>
          </a:lstStyle>
          <a:p/>
        </p:txBody>
      </p:sp>
      <p:sp>
        <p:nvSpPr>
          <p:cNvPr id="1729" name="Google Shape;1729;p116"/>
          <p:cNvSpPr txBox="true"/>
          <p:nvPr>
            <p:ph type="subTitle" idx="13"/>
          </p:nvPr>
        </p:nvSpPr>
        <p:spPr>
          <a:xfrm>
            <a:off x="10284513" y="4603527"/>
            <a:ext cx="914400" cy="5286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sz="1000" b="1"/>
            </a:lvl2pPr>
            <a:lvl3pPr lvl="2" rtl="0">
              <a:lnSpc>
                <a:spcPct val="100000"/>
              </a:lnSpc>
              <a:spcBef>
                <a:spcPts val="0"/>
              </a:spcBef>
              <a:spcAft>
                <a:spcPts val="0"/>
              </a:spcAft>
              <a:buNone/>
              <a:defRPr sz="1000" b="1"/>
            </a:lvl3pPr>
            <a:lvl4pPr lvl="3" rtl="0">
              <a:lnSpc>
                <a:spcPct val="100000"/>
              </a:lnSpc>
              <a:spcBef>
                <a:spcPts val="0"/>
              </a:spcBef>
              <a:spcAft>
                <a:spcPts val="0"/>
              </a:spcAft>
              <a:buNone/>
              <a:defRPr sz="1000" b="1"/>
            </a:lvl4pPr>
            <a:lvl5pPr lvl="4" rtl="0">
              <a:lnSpc>
                <a:spcPct val="100000"/>
              </a:lnSpc>
              <a:spcBef>
                <a:spcPts val="0"/>
              </a:spcBef>
              <a:spcAft>
                <a:spcPts val="0"/>
              </a:spcAft>
              <a:buNone/>
              <a:defRPr sz="1000" b="1"/>
            </a:lvl5pPr>
            <a:lvl6pPr lvl="5" rtl="0">
              <a:lnSpc>
                <a:spcPct val="100000"/>
              </a:lnSpc>
              <a:spcBef>
                <a:spcPts val="0"/>
              </a:spcBef>
              <a:spcAft>
                <a:spcPts val="0"/>
              </a:spcAft>
              <a:buNone/>
              <a:defRPr sz="1000" b="1"/>
            </a:lvl6pPr>
            <a:lvl7pPr lvl="6" rtl="0">
              <a:lnSpc>
                <a:spcPct val="100000"/>
              </a:lnSpc>
              <a:spcBef>
                <a:spcPts val="0"/>
              </a:spcBef>
              <a:spcAft>
                <a:spcPts val="0"/>
              </a:spcAft>
              <a:buNone/>
              <a:defRPr sz="1000" b="1"/>
            </a:lvl7pPr>
            <a:lvl8pPr lvl="7" rtl="0">
              <a:lnSpc>
                <a:spcPct val="100000"/>
              </a:lnSpc>
              <a:spcBef>
                <a:spcPts val="0"/>
              </a:spcBef>
              <a:spcAft>
                <a:spcPts val="0"/>
              </a:spcAft>
              <a:buNone/>
              <a:defRPr sz="1000" b="1"/>
            </a:lvl8pPr>
            <a:lvl9pPr lvl="8" rtl="0">
              <a:lnSpc>
                <a:spcPct val="100000"/>
              </a:lnSpc>
              <a:spcBef>
                <a:spcPts val="0"/>
              </a:spcBef>
              <a:spcAft>
                <a:spcPts val="0"/>
              </a:spcAft>
              <a:buNone/>
              <a:defRPr sz="1000" b="1"/>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Interior data percentage bars">
  <p:cSld name="CUSTOM_4_10">
    <p:spTree>
      <p:nvGrpSpPr>
        <p:cNvPr id="1730" name="Shape 1730"/>
        <p:cNvGrpSpPr/>
        <p:nvPr/>
      </p:nvGrpSpPr>
      <p:grpSpPr>
        <a:xfrm>
          <a:off x="0" y="0"/>
          <a:ext cx="0" cy="0"/>
          <a:chOff x="0" y="0"/>
          <a:chExt cx="0" cy="0"/>
        </a:xfrm>
      </p:grpSpPr>
      <p:sp>
        <p:nvSpPr>
          <p:cNvPr id="1731" name="Google Shape;1731;p117"/>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732" name="Google Shape;1732;p117"/>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733" name="Google Shape;1733;p117"/>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734" name="Google Shape;1734;p117"/>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735" name="Google Shape;1735;p117"/>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736" name="Google Shape;1736;p117"/>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737" name="Google Shape;1737;p117"/>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738" name="Google Shape;1738;p117"/>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739" name="Google Shape;1739;p117"/>
          <p:cNvSpPr txBox="true"/>
          <p:nvPr>
            <p:ph type="subTitle" idx="4"/>
          </p:nvPr>
        </p:nvSpPr>
        <p:spPr>
          <a:xfrm>
            <a:off x="8048050" y="2898600"/>
            <a:ext cx="3410400" cy="718500"/>
          </a:xfrm>
          <a:prstGeom prst="rect">
            <a:avLst/>
          </a:prstGeom>
        </p:spPr>
        <p:txBody>
          <a:bodyPr spcFirstLastPara="1" wrap="square" lIns="0" tIns="0" rIns="0" bIns="0" anchor="t" anchorCtr="false">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1740" name="Google Shape;1740;p117"/>
          <p:cNvSpPr txBox="true"/>
          <p:nvPr>
            <p:ph type="subTitle" idx="5"/>
          </p:nvPr>
        </p:nvSpPr>
        <p:spPr>
          <a:xfrm>
            <a:off x="8048050" y="2540600"/>
            <a:ext cx="3410400" cy="333300"/>
          </a:xfrm>
          <a:prstGeom prst="rect">
            <a:avLst/>
          </a:prstGeom>
        </p:spPr>
        <p:txBody>
          <a:bodyPr spcFirstLastPara="1" wrap="square" lIns="0" tIns="0" rIns="0" bIns="0" anchor="b" anchorCtr="false">
            <a:noAutofit/>
          </a:bodyPr>
          <a:lstStyle>
            <a:lvl1pPr lvl="0" rtl="0">
              <a:lnSpc>
                <a:spcPct val="100000"/>
              </a:lnSpc>
              <a:spcBef>
                <a:spcPts val="0"/>
              </a:spcBef>
              <a:spcAft>
                <a:spcPts val="0"/>
              </a:spcAft>
              <a:buNone/>
              <a:defRPr sz="2600">
                <a:solidFill>
                  <a:schemeClr val="accent1"/>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1"/>
                </a:solidFill>
              </a:defRPr>
            </a:lvl2pPr>
            <a:lvl3pPr lvl="2" rtl="0">
              <a:lnSpc>
                <a:spcPct val="100000"/>
              </a:lnSpc>
              <a:spcBef>
                <a:spcPts val="0"/>
              </a:spcBef>
              <a:spcAft>
                <a:spcPts val="0"/>
              </a:spcAft>
              <a:buNone/>
              <a:defRPr sz="2600">
                <a:solidFill>
                  <a:schemeClr val="accent1"/>
                </a:solidFill>
              </a:defRPr>
            </a:lvl3pPr>
            <a:lvl4pPr lvl="3" rtl="0">
              <a:lnSpc>
                <a:spcPct val="100000"/>
              </a:lnSpc>
              <a:spcBef>
                <a:spcPts val="0"/>
              </a:spcBef>
              <a:spcAft>
                <a:spcPts val="0"/>
              </a:spcAft>
              <a:buNone/>
              <a:defRPr sz="2600">
                <a:solidFill>
                  <a:schemeClr val="accent1"/>
                </a:solidFill>
              </a:defRPr>
            </a:lvl4pPr>
            <a:lvl5pPr lvl="4" rtl="0">
              <a:lnSpc>
                <a:spcPct val="100000"/>
              </a:lnSpc>
              <a:spcBef>
                <a:spcPts val="0"/>
              </a:spcBef>
              <a:spcAft>
                <a:spcPts val="0"/>
              </a:spcAft>
              <a:buNone/>
              <a:defRPr sz="2600">
                <a:solidFill>
                  <a:schemeClr val="accent1"/>
                </a:solidFill>
              </a:defRPr>
            </a:lvl5pPr>
            <a:lvl6pPr lvl="5" rtl="0">
              <a:lnSpc>
                <a:spcPct val="100000"/>
              </a:lnSpc>
              <a:spcBef>
                <a:spcPts val="0"/>
              </a:spcBef>
              <a:spcAft>
                <a:spcPts val="0"/>
              </a:spcAft>
              <a:buNone/>
              <a:defRPr sz="2600">
                <a:solidFill>
                  <a:schemeClr val="accent1"/>
                </a:solidFill>
              </a:defRPr>
            </a:lvl6pPr>
            <a:lvl7pPr lvl="6" rtl="0">
              <a:lnSpc>
                <a:spcPct val="100000"/>
              </a:lnSpc>
              <a:spcBef>
                <a:spcPts val="0"/>
              </a:spcBef>
              <a:spcAft>
                <a:spcPts val="0"/>
              </a:spcAft>
              <a:buNone/>
              <a:defRPr sz="2600">
                <a:solidFill>
                  <a:schemeClr val="accent1"/>
                </a:solidFill>
              </a:defRPr>
            </a:lvl7pPr>
            <a:lvl8pPr lvl="7" rtl="0">
              <a:lnSpc>
                <a:spcPct val="100000"/>
              </a:lnSpc>
              <a:spcBef>
                <a:spcPts val="0"/>
              </a:spcBef>
              <a:spcAft>
                <a:spcPts val="0"/>
              </a:spcAft>
              <a:buNone/>
              <a:defRPr sz="2600">
                <a:solidFill>
                  <a:schemeClr val="accent1"/>
                </a:solidFill>
              </a:defRPr>
            </a:lvl8pPr>
            <a:lvl9pPr lvl="8" rtl="0">
              <a:lnSpc>
                <a:spcPct val="100000"/>
              </a:lnSpc>
              <a:spcBef>
                <a:spcPts val="0"/>
              </a:spcBef>
              <a:spcAft>
                <a:spcPts val="0"/>
              </a:spcAft>
              <a:buNone/>
              <a:defRPr sz="2600">
                <a:solidFill>
                  <a:schemeClr val="accent1"/>
                </a:solidFill>
              </a:defRPr>
            </a:lvl9pPr>
          </a:lstStyle>
          <a:p/>
        </p:txBody>
      </p:sp>
      <p:sp>
        <p:nvSpPr>
          <p:cNvPr id="1741" name="Google Shape;1741;p117"/>
          <p:cNvSpPr txBox="true"/>
          <p:nvPr>
            <p:ph type="subTitle" idx="6"/>
          </p:nvPr>
        </p:nvSpPr>
        <p:spPr>
          <a:xfrm>
            <a:off x="8048050" y="4676800"/>
            <a:ext cx="3410400" cy="718500"/>
          </a:xfrm>
          <a:prstGeom prst="rect">
            <a:avLst/>
          </a:prstGeom>
        </p:spPr>
        <p:txBody>
          <a:bodyPr spcFirstLastPara="1" wrap="square" lIns="0" tIns="0" rIns="0" bIns="0" anchor="t" anchorCtr="false">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1742" name="Google Shape;1742;p117"/>
          <p:cNvSpPr txBox="true"/>
          <p:nvPr>
            <p:ph type="subTitle" idx="7"/>
          </p:nvPr>
        </p:nvSpPr>
        <p:spPr>
          <a:xfrm>
            <a:off x="8048050" y="4318800"/>
            <a:ext cx="3410400" cy="333300"/>
          </a:xfrm>
          <a:prstGeom prst="rect">
            <a:avLst/>
          </a:prstGeom>
        </p:spPr>
        <p:txBody>
          <a:bodyPr spcFirstLastPara="1" wrap="square" lIns="0" tIns="0" rIns="0" bIns="0" anchor="b" anchorCtr="false">
            <a:noAutofit/>
          </a:bodyPr>
          <a:lstStyle>
            <a:lvl1pPr lvl="0" rtl="0">
              <a:lnSpc>
                <a:spcPct val="100000"/>
              </a:lnSpc>
              <a:spcBef>
                <a:spcPts val="0"/>
              </a:spcBef>
              <a:spcAft>
                <a:spcPts val="0"/>
              </a:spcAft>
              <a:buNone/>
              <a:defRPr sz="2600">
                <a:solidFill>
                  <a:schemeClr val="accent2"/>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2"/>
                </a:solidFill>
              </a:defRPr>
            </a:lvl2pPr>
            <a:lvl3pPr lvl="2" rtl="0">
              <a:lnSpc>
                <a:spcPct val="100000"/>
              </a:lnSpc>
              <a:spcBef>
                <a:spcPts val="0"/>
              </a:spcBef>
              <a:spcAft>
                <a:spcPts val="0"/>
              </a:spcAft>
              <a:buNone/>
              <a:defRPr sz="2600">
                <a:solidFill>
                  <a:schemeClr val="accent2"/>
                </a:solidFill>
              </a:defRPr>
            </a:lvl3pPr>
            <a:lvl4pPr lvl="3" rtl="0">
              <a:lnSpc>
                <a:spcPct val="100000"/>
              </a:lnSpc>
              <a:spcBef>
                <a:spcPts val="0"/>
              </a:spcBef>
              <a:spcAft>
                <a:spcPts val="0"/>
              </a:spcAft>
              <a:buNone/>
              <a:defRPr sz="2600">
                <a:solidFill>
                  <a:schemeClr val="accent2"/>
                </a:solidFill>
              </a:defRPr>
            </a:lvl4pPr>
            <a:lvl5pPr lvl="4" rtl="0">
              <a:lnSpc>
                <a:spcPct val="100000"/>
              </a:lnSpc>
              <a:spcBef>
                <a:spcPts val="0"/>
              </a:spcBef>
              <a:spcAft>
                <a:spcPts val="0"/>
              </a:spcAft>
              <a:buNone/>
              <a:defRPr sz="2600">
                <a:solidFill>
                  <a:schemeClr val="accent2"/>
                </a:solidFill>
              </a:defRPr>
            </a:lvl5pPr>
            <a:lvl6pPr lvl="5" rtl="0">
              <a:lnSpc>
                <a:spcPct val="100000"/>
              </a:lnSpc>
              <a:spcBef>
                <a:spcPts val="0"/>
              </a:spcBef>
              <a:spcAft>
                <a:spcPts val="0"/>
              </a:spcAft>
              <a:buNone/>
              <a:defRPr sz="2600">
                <a:solidFill>
                  <a:schemeClr val="accent2"/>
                </a:solidFill>
              </a:defRPr>
            </a:lvl6pPr>
            <a:lvl7pPr lvl="6" rtl="0">
              <a:lnSpc>
                <a:spcPct val="100000"/>
              </a:lnSpc>
              <a:spcBef>
                <a:spcPts val="0"/>
              </a:spcBef>
              <a:spcAft>
                <a:spcPts val="0"/>
              </a:spcAft>
              <a:buNone/>
              <a:defRPr sz="2600">
                <a:solidFill>
                  <a:schemeClr val="accent2"/>
                </a:solidFill>
              </a:defRPr>
            </a:lvl7pPr>
            <a:lvl8pPr lvl="7" rtl="0">
              <a:lnSpc>
                <a:spcPct val="100000"/>
              </a:lnSpc>
              <a:spcBef>
                <a:spcPts val="0"/>
              </a:spcBef>
              <a:spcAft>
                <a:spcPts val="0"/>
              </a:spcAft>
              <a:buNone/>
              <a:defRPr sz="2600">
                <a:solidFill>
                  <a:schemeClr val="accent2"/>
                </a:solidFill>
              </a:defRPr>
            </a:lvl8pPr>
            <a:lvl9pPr lvl="8" rtl="0">
              <a:lnSpc>
                <a:spcPct val="100000"/>
              </a:lnSpc>
              <a:spcBef>
                <a:spcPts val="0"/>
              </a:spcBef>
              <a:spcAft>
                <a:spcPts val="0"/>
              </a:spcAft>
              <a:buNone/>
              <a:defRPr sz="2600">
                <a:solidFill>
                  <a:schemeClr val="accent2"/>
                </a:solidFill>
              </a:defRPr>
            </a:lvl9pPr>
          </a:lstStyle>
          <a:p/>
        </p:txBody>
      </p:sp>
      <p:sp>
        <p:nvSpPr>
          <p:cNvPr id="1743" name="Google Shape;1743;p117"/>
          <p:cNvSpPr/>
          <p:nvPr/>
        </p:nvSpPr>
        <p:spPr>
          <a:xfrm>
            <a:off x="889525"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44" name="Google Shape;1744;p117"/>
          <p:cNvSpPr/>
          <p:nvPr/>
        </p:nvSpPr>
        <p:spPr>
          <a:xfrm>
            <a:off x="889525"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45" name="Google Shape;1745;p117"/>
          <p:cNvSpPr/>
          <p:nvPr/>
        </p:nvSpPr>
        <p:spPr>
          <a:xfrm>
            <a:off x="889525"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46" name="Google Shape;1746;p117"/>
          <p:cNvSpPr/>
          <p:nvPr/>
        </p:nvSpPr>
        <p:spPr>
          <a:xfrm>
            <a:off x="889525"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47" name="Google Shape;1747;p117"/>
          <p:cNvSpPr/>
          <p:nvPr/>
        </p:nvSpPr>
        <p:spPr>
          <a:xfrm>
            <a:off x="889525"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48" name="Google Shape;1748;p117"/>
          <p:cNvSpPr/>
          <p:nvPr/>
        </p:nvSpPr>
        <p:spPr>
          <a:xfrm>
            <a:off x="889525"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49" name="Google Shape;1749;p117"/>
          <p:cNvSpPr/>
          <p:nvPr/>
        </p:nvSpPr>
        <p:spPr>
          <a:xfrm>
            <a:off x="889525"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50" name="Google Shape;1750;p117"/>
          <p:cNvSpPr/>
          <p:nvPr/>
        </p:nvSpPr>
        <p:spPr>
          <a:xfrm>
            <a:off x="889525"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51" name="Google Shape;1751;p117"/>
          <p:cNvSpPr/>
          <p:nvPr/>
        </p:nvSpPr>
        <p:spPr>
          <a:xfrm>
            <a:off x="889525"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52" name="Google Shape;1752;p117"/>
          <p:cNvSpPr/>
          <p:nvPr/>
        </p:nvSpPr>
        <p:spPr>
          <a:xfrm>
            <a:off x="889525"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53" name="Google Shape;1753;p117"/>
          <p:cNvSpPr/>
          <p:nvPr/>
        </p:nvSpPr>
        <p:spPr>
          <a:xfrm>
            <a:off x="1586000"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54" name="Google Shape;1754;p117"/>
          <p:cNvSpPr/>
          <p:nvPr/>
        </p:nvSpPr>
        <p:spPr>
          <a:xfrm>
            <a:off x="1586000"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55" name="Google Shape;1755;p117"/>
          <p:cNvSpPr/>
          <p:nvPr/>
        </p:nvSpPr>
        <p:spPr>
          <a:xfrm>
            <a:off x="1586000"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56" name="Google Shape;1756;p117"/>
          <p:cNvSpPr/>
          <p:nvPr/>
        </p:nvSpPr>
        <p:spPr>
          <a:xfrm>
            <a:off x="1586000"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57" name="Google Shape;1757;p117"/>
          <p:cNvSpPr/>
          <p:nvPr/>
        </p:nvSpPr>
        <p:spPr>
          <a:xfrm>
            <a:off x="1586000"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58" name="Google Shape;1758;p117"/>
          <p:cNvSpPr/>
          <p:nvPr/>
        </p:nvSpPr>
        <p:spPr>
          <a:xfrm>
            <a:off x="1586000"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59" name="Google Shape;1759;p117"/>
          <p:cNvSpPr/>
          <p:nvPr/>
        </p:nvSpPr>
        <p:spPr>
          <a:xfrm>
            <a:off x="1586000"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60" name="Google Shape;1760;p117"/>
          <p:cNvSpPr/>
          <p:nvPr/>
        </p:nvSpPr>
        <p:spPr>
          <a:xfrm>
            <a:off x="1586000"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61" name="Google Shape;1761;p117"/>
          <p:cNvSpPr/>
          <p:nvPr/>
        </p:nvSpPr>
        <p:spPr>
          <a:xfrm>
            <a:off x="1586000"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62" name="Google Shape;1762;p117"/>
          <p:cNvSpPr/>
          <p:nvPr/>
        </p:nvSpPr>
        <p:spPr>
          <a:xfrm>
            <a:off x="1586000"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63" name="Google Shape;1763;p117"/>
          <p:cNvSpPr/>
          <p:nvPr/>
        </p:nvSpPr>
        <p:spPr>
          <a:xfrm>
            <a:off x="2282475"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64" name="Google Shape;1764;p117"/>
          <p:cNvSpPr/>
          <p:nvPr/>
        </p:nvSpPr>
        <p:spPr>
          <a:xfrm>
            <a:off x="2282475"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65" name="Google Shape;1765;p117"/>
          <p:cNvSpPr/>
          <p:nvPr/>
        </p:nvSpPr>
        <p:spPr>
          <a:xfrm>
            <a:off x="2282475"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66" name="Google Shape;1766;p117"/>
          <p:cNvSpPr/>
          <p:nvPr/>
        </p:nvSpPr>
        <p:spPr>
          <a:xfrm>
            <a:off x="2282475"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67" name="Google Shape;1767;p117"/>
          <p:cNvSpPr/>
          <p:nvPr/>
        </p:nvSpPr>
        <p:spPr>
          <a:xfrm>
            <a:off x="2282475"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68" name="Google Shape;1768;p117"/>
          <p:cNvSpPr/>
          <p:nvPr/>
        </p:nvSpPr>
        <p:spPr>
          <a:xfrm>
            <a:off x="2282475"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69" name="Google Shape;1769;p117"/>
          <p:cNvSpPr/>
          <p:nvPr/>
        </p:nvSpPr>
        <p:spPr>
          <a:xfrm>
            <a:off x="2282475"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70" name="Google Shape;1770;p117"/>
          <p:cNvSpPr/>
          <p:nvPr/>
        </p:nvSpPr>
        <p:spPr>
          <a:xfrm>
            <a:off x="2282475"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71" name="Google Shape;1771;p117"/>
          <p:cNvSpPr/>
          <p:nvPr/>
        </p:nvSpPr>
        <p:spPr>
          <a:xfrm>
            <a:off x="2282475"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72" name="Google Shape;1772;p117"/>
          <p:cNvSpPr/>
          <p:nvPr/>
        </p:nvSpPr>
        <p:spPr>
          <a:xfrm>
            <a:off x="2282475"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73" name="Google Shape;1773;p117"/>
          <p:cNvSpPr/>
          <p:nvPr/>
        </p:nvSpPr>
        <p:spPr>
          <a:xfrm>
            <a:off x="2978950"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74" name="Google Shape;1774;p117"/>
          <p:cNvSpPr/>
          <p:nvPr/>
        </p:nvSpPr>
        <p:spPr>
          <a:xfrm>
            <a:off x="2978950"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75" name="Google Shape;1775;p117"/>
          <p:cNvSpPr/>
          <p:nvPr/>
        </p:nvSpPr>
        <p:spPr>
          <a:xfrm>
            <a:off x="2978950"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76" name="Google Shape;1776;p117"/>
          <p:cNvSpPr/>
          <p:nvPr/>
        </p:nvSpPr>
        <p:spPr>
          <a:xfrm>
            <a:off x="2978950"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77" name="Google Shape;1777;p117"/>
          <p:cNvSpPr/>
          <p:nvPr/>
        </p:nvSpPr>
        <p:spPr>
          <a:xfrm>
            <a:off x="2978950"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78" name="Google Shape;1778;p117"/>
          <p:cNvSpPr/>
          <p:nvPr/>
        </p:nvSpPr>
        <p:spPr>
          <a:xfrm>
            <a:off x="2978950"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79" name="Google Shape;1779;p117"/>
          <p:cNvSpPr/>
          <p:nvPr/>
        </p:nvSpPr>
        <p:spPr>
          <a:xfrm>
            <a:off x="2978950"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80" name="Google Shape;1780;p117"/>
          <p:cNvSpPr/>
          <p:nvPr/>
        </p:nvSpPr>
        <p:spPr>
          <a:xfrm>
            <a:off x="2978950"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81" name="Google Shape;1781;p117"/>
          <p:cNvSpPr/>
          <p:nvPr/>
        </p:nvSpPr>
        <p:spPr>
          <a:xfrm>
            <a:off x="2978950"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82" name="Google Shape;1782;p117"/>
          <p:cNvSpPr/>
          <p:nvPr/>
        </p:nvSpPr>
        <p:spPr>
          <a:xfrm>
            <a:off x="2978950"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83" name="Google Shape;1783;p117"/>
          <p:cNvSpPr/>
          <p:nvPr/>
        </p:nvSpPr>
        <p:spPr>
          <a:xfrm>
            <a:off x="3675425"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84" name="Google Shape;1784;p117"/>
          <p:cNvSpPr/>
          <p:nvPr/>
        </p:nvSpPr>
        <p:spPr>
          <a:xfrm>
            <a:off x="3675425"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85" name="Google Shape;1785;p117"/>
          <p:cNvSpPr/>
          <p:nvPr/>
        </p:nvSpPr>
        <p:spPr>
          <a:xfrm>
            <a:off x="3675425"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86" name="Google Shape;1786;p117"/>
          <p:cNvSpPr/>
          <p:nvPr/>
        </p:nvSpPr>
        <p:spPr>
          <a:xfrm>
            <a:off x="3675425"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87" name="Google Shape;1787;p117"/>
          <p:cNvSpPr/>
          <p:nvPr/>
        </p:nvSpPr>
        <p:spPr>
          <a:xfrm>
            <a:off x="3675425"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88" name="Google Shape;1788;p117"/>
          <p:cNvSpPr/>
          <p:nvPr/>
        </p:nvSpPr>
        <p:spPr>
          <a:xfrm>
            <a:off x="3675425"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89" name="Google Shape;1789;p117"/>
          <p:cNvSpPr/>
          <p:nvPr/>
        </p:nvSpPr>
        <p:spPr>
          <a:xfrm>
            <a:off x="3675425"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90" name="Google Shape;1790;p117"/>
          <p:cNvSpPr/>
          <p:nvPr/>
        </p:nvSpPr>
        <p:spPr>
          <a:xfrm>
            <a:off x="3675425"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91" name="Google Shape;1791;p117"/>
          <p:cNvSpPr/>
          <p:nvPr/>
        </p:nvSpPr>
        <p:spPr>
          <a:xfrm>
            <a:off x="3675425"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92" name="Google Shape;1792;p117"/>
          <p:cNvSpPr/>
          <p:nvPr/>
        </p:nvSpPr>
        <p:spPr>
          <a:xfrm>
            <a:off x="3675425"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93" name="Google Shape;1793;p117"/>
          <p:cNvSpPr/>
          <p:nvPr/>
        </p:nvSpPr>
        <p:spPr>
          <a:xfrm>
            <a:off x="4371900"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94" name="Google Shape;1794;p117"/>
          <p:cNvSpPr/>
          <p:nvPr/>
        </p:nvSpPr>
        <p:spPr>
          <a:xfrm>
            <a:off x="4371900"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95" name="Google Shape;1795;p117"/>
          <p:cNvSpPr/>
          <p:nvPr/>
        </p:nvSpPr>
        <p:spPr>
          <a:xfrm>
            <a:off x="4371900"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96" name="Google Shape;1796;p117"/>
          <p:cNvSpPr/>
          <p:nvPr/>
        </p:nvSpPr>
        <p:spPr>
          <a:xfrm>
            <a:off x="4371900"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97" name="Google Shape;1797;p117"/>
          <p:cNvSpPr/>
          <p:nvPr/>
        </p:nvSpPr>
        <p:spPr>
          <a:xfrm>
            <a:off x="4371900"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98" name="Google Shape;1798;p117"/>
          <p:cNvSpPr/>
          <p:nvPr/>
        </p:nvSpPr>
        <p:spPr>
          <a:xfrm>
            <a:off x="4371900"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799" name="Google Shape;1799;p117"/>
          <p:cNvSpPr/>
          <p:nvPr/>
        </p:nvSpPr>
        <p:spPr>
          <a:xfrm>
            <a:off x="4371900"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00" name="Google Shape;1800;p117"/>
          <p:cNvSpPr/>
          <p:nvPr/>
        </p:nvSpPr>
        <p:spPr>
          <a:xfrm>
            <a:off x="4371900"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01" name="Google Shape;1801;p117"/>
          <p:cNvSpPr/>
          <p:nvPr/>
        </p:nvSpPr>
        <p:spPr>
          <a:xfrm>
            <a:off x="4371900"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02" name="Google Shape;1802;p117"/>
          <p:cNvSpPr/>
          <p:nvPr/>
        </p:nvSpPr>
        <p:spPr>
          <a:xfrm>
            <a:off x="4371900"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03" name="Google Shape;1803;p117"/>
          <p:cNvSpPr/>
          <p:nvPr/>
        </p:nvSpPr>
        <p:spPr>
          <a:xfrm>
            <a:off x="5068375"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04" name="Google Shape;1804;p117"/>
          <p:cNvSpPr/>
          <p:nvPr/>
        </p:nvSpPr>
        <p:spPr>
          <a:xfrm>
            <a:off x="5068375"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05" name="Google Shape;1805;p117"/>
          <p:cNvSpPr/>
          <p:nvPr/>
        </p:nvSpPr>
        <p:spPr>
          <a:xfrm>
            <a:off x="5068375"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06" name="Google Shape;1806;p117"/>
          <p:cNvSpPr/>
          <p:nvPr/>
        </p:nvSpPr>
        <p:spPr>
          <a:xfrm>
            <a:off x="5068375"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07" name="Google Shape;1807;p117"/>
          <p:cNvSpPr/>
          <p:nvPr/>
        </p:nvSpPr>
        <p:spPr>
          <a:xfrm>
            <a:off x="5068375"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08" name="Google Shape;1808;p117"/>
          <p:cNvSpPr/>
          <p:nvPr/>
        </p:nvSpPr>
        <p:spPr>
          <a:xfrm>
            <a:off x="5068375"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09" name="Google Shape;1809;p117"/>
          <p:cNvSpPr/>
          <p:nvPr/>
        </p:nvSpPr>
        <p:spPr>
          <a:xfrm>
            <a:off x="5068375"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10" name="Google Shape;1810;p117"/>
          <p:cNvSpPr/>
          <p:nvPr/>
        </p:nvSpPr>
        <p:spPr>
          <a:xfrm>
            <a:off x="5068375"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11" name="Google Shape;1811;p117"/>
          <p:cNvSpPr/>
          <p:nvPr/>
        </p:nvSpPr>
        <p:spPr>
          <a:xfrm>
            <a:off x="5068375"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12" name="Google Shape;1812;p117"/>
          <p:cNvSpPr/>
          <p:nvPr/>
        </p:nvSpPr>
        <p:spPr>
          <a:xfrm>
            <a:off x="5068375"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13" name="Google Shape;1813;p117"/>
          <p:cNvSpPr/>
          <p:nvPr/>
        </p:nvSpPr>
        <p:spPr>
          <a:xfrm>
            <a:off x="5764850"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14" name="Google Shape;1814;p117"/>
          <p:cNvSpPr/>
          <p:nvPr/>
        </p:nvSpPr>
        <p:spPr>
          <a:xfrm>
            <a:off x="5764850"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15" name="Google Shape;1815;p117"/>
          <p:cNvSpPr/>
          <p:nvPr/>
        </p:nvSpPr>
        <p:spPr>
          <a:xfrm>
            <a:off x="5764850"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16" name="Google Shape;1816;p117"/>
          <p:cNvSpPr/>
          <p:nvPr/>
        </p:nvSpPr>
        <p:spPr>
          <a:xfrm>
            <a:off x="5764850"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17" name="Google Shape;1817;p117"/>
          <p:cNvSpPr/>
          <p:nvPr/>
        </p:nvSpPr>
        <p:spPr>
          <a:xfrm>
            <a:off x="5764850"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18" name="Google Shape;1818;p117"/>
          <p:cNvSpPr/>
          <p:nvPr/>
        </p:nvSpPr>
        <p:spPr>
          <a:xfrm>
            <a:off x="5764850"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19" name="Google Shape;1819;p117"/>
          <p:cNvSpPr/>
          <p:nvPr/>
        </p:nvSpPr>
        <p:spPr>
          <a:xfrm>
            <a:off x="5764850"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20" name="Google Shape;1820;p117"/>
          <p:cNvSpPr/>
          <p:nvPr/>
        </p:nvSpPr>
        <p:spPr>
          <a:xfrm>
            <a:off x="5764850"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21" name="Google Shape;1821;p117"/>
          <p:cNvSpPr/>
          <p:nvPr/>
        </p:nvSpPr>
        <p:spPr>
          <a:xfrm>
            <a:off x="5764850"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22" name="Google Shape;1822;p117"/>
          <p:cNvSpPr/>
          <p:nvPr/>
        </p:nvSpPr>
        <p:spPr>
          <a:xfrm>
            <a:off x="5764850"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23" name="Google Shape;1823;p117"/>
          <p:cNvSpPr/>
          <p:nvPr/>
        </p:nvSpPr>
        <p:spPr>
          <a:xfrm>
            <a:off x="6461325"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24" name="Google Shape;1824;p117"/>
          <p:cNvSpPr/>
          <p:nvPr/>
        </p:nvSpPr>
        <p:spPr>
          <a:xfrm>
            <a:off x="6461325"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25" name="Google Shape;1825;p117"/>
          <p:cNvSpPr/>
          <p:nvPr/>
        </p:nvSpPr>
        <p:spPr>
          <a:xfrm>
            <a:off x="6461325"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26" name="Google Shape;1826;p117"/>
          <p:cNvSpPr/>
          <p:nvPr/>
        </p:nvSpPr>
        <p:spPr>
          <a:xfrm>
            <a:off x="6461325"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27" name="Google Shape;1827;p117"/>
          <p:cNvSpPr/>
          <p:nvPr/>
        </p:nvSpPr>
        <p:spPr>
          <a:xfrm>
            <a:off x="6461325"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28" name="Google Shape;1828;p117"/>
          <p:cNvSpPr/>
          <p:nvPr/>
        </p:nvSpPr>
        <p:spPr>
          <a:xfrm>
            <a:off x="6461325"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29" name="Google Shape;1829;p117"/>
          <p:cNvSpPr/>
          <p:nvPr/>
        </p:nvSpPr>
        <p:spPr>
          <a:xfrm>
            <a:off x="6461325"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30" name="Google Shape;1830;p117"/>
          <p:cNvSpPr/>
          <p:nvPr/>
        </p:nvSpPr>
        <p:spPr>
          <a:xfrm>
            <a:off x="6461325"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31" name="Google Shape;1831;p117"/>
          <p:cNvSpPr/>
          <p:nvPr/>
        </p:nvSpPr>
        <p:spPr>
          <a:xfrm>
            <a:off x="6461325"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32" name="Google Shape;1832;p117"/>
          <p:cNvSpPr/>
          <p:nvPr/>
        </p:nvSpPr>
        <p:spPr>
          <a:xfrm>
            <a:off x="6461325"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33" name="Google Shape;1833;p117"/>
          <p:cNvSpPr/>
          <p:nvPr/>
        </p:nvSpPr>
        <p:spPr>
          <a:xfrm>
            <a:off x="7157800"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34" name="Google Shape;1834;p117"/>
          <p:cNvSpPr/>
          <p:nvPr/>
        </p:nvSpPr>
        <p:spPr>
          <a:xfrm>
            <a:off x="7157800"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35" name="Google Shape;1835;p117"/>
          <p:cNvSpPr/>
          <p:nvPr/>
        </p:nvSpPr>
        <p:spPr>
          <a:xfrm>
            <a:off x="7157800"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36" name="Google Shape;1836;p117"/>
          <p:cNvSpPr/>
          <p:nvPr/>
        </p:nvSpPr>
        <p:spPr>
          <a:xfrm>
            <a:off x="7157800"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37" name="Google Shape;1837;p117"/>
          <p:cNvSpPr/>
          <p:nvPr/>
        </p:nvSpPr>
        <p:spPr>
          <a:xfrm>
            <a:off x="7157800"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38" name="Google Shape;1838;p117"/>
          <p:cNvSpPr/>
          <p:nvPr/>
        </p:nvSpPr>
        <p:spPr>
          <a:xfrm>
            <a:off x="7157800"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39" name="Google Shape;1839;p117"/>
          <p:cNvSpPr/>
          <p:nvPr/>
        </p:nvSpPr>
        <p:spPr>
          <a:xfrm>
            <a:off x="7157800"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40" name="Google Shape;1840;p117"/>
          <p:cNvSpPr/>
          <p:nvPr/>
        </p:nvSpPr>
        <p:spPr>
          <a:xfrm>
            <a:off x="7157800"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41" name="Google Shape;1841;p117"/>
          <p:cNvSpPr/>
          <p:nvPr/>
        </p:nvSpPr>
        <p:spPr>
          <a:xfrm>
            <a:off x="7157800"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42" name="Google Shape;1842;p117"/>
          <p:cNvSpPr/>
          <p:nvPr/>
        </p:nvSpPr>
        <p:spPr>
          <a:xfrm>
            <a:off x="7157800"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43" name="Google Shape;1843;p117"/>
          <p:cNvSpPr/>
          <p:nvPr/>
        </p:nvSpPr>
        <p:spPr>
          <a:xfrm>
            <a:off x="889525"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44" name="Google Shape;1844;p117"/>
          <p:cNvSpPr/>
          <p:nvPr/>
        </p:nvSpPr>
        <p:spPr>
          <a:xfrm>
            <a:off x="889525"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45" name="Google Shape;1845;p117"/>
          <p:cNvSpPr/>
          <p:nvPr/>
        </p:nvSpPr>
        <p:spPr>
          <a:xfrm>
            <a:off x="889525"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46" name="Google Shape;1846;p117"/>
          <p:cNvSpPr/>
          <p:nvPr/>
        </p:nvSpPr>
        <p:spPr>
          <a:xfrm>
            <a:off x="889525"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47" name="Google Shape;1847;p117"/>
          <p:cNvSpPr/>
          <p:nvPr/>
        </p:nvSpPr>
        <p:spPr>
          <a:xfrm>
            <a:off x="889525"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48" name="Google Shape;1848;p117"/>
          <p:cNvSpPr/>
          <p:nvPr/>
        </p:nvSpPr>
        <p:spPr>
          <a:xfrm>
            <a:off x="889525"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49" name="Google Shape;1849;p117"/>
          <p:cNvSpPr/>
          <p:nvPr/>
        </p:nvSpPr>
        <p:spPr>
          <a:xfrm>
            <a:off x="889525"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50" name="Google Shape;1850;p117"/>
          <p:cNvSpPr/>
          <p:nvPr/>
        </p:nvSpPr>
        <p:spPr>
          <a:xfrm>
            <a:off x="889525"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51" name="Google Shape;1851;p117"/>
          <p:cNvSpPr/>
          <p:nvPr/>
        </p:nvSpPr>
        <p:spPr>
          <a:xfrm>
            <a:off x="889525"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52" name="Google Shape;1852;p117"/>
          <p:cNvSpPr/>
          <p:nvPr/>
        </p:nvSpPr>
        <p:spPr>
          <a:xfrm>
            <a:off x="889525"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53" name="Google Shape;1853;p117"/>
          <p:cNvSpPr/>
          <p:nvPr/>
        </p:nvSpPr>
        <p:spPr>
          <a:xfrm>
            <a:off x="1586000"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54" name="Google Shape;1854;p117"/>
          <p:cNvSpPr/>
          <p:nvPr/>
        </p:nvSpPr>
        <p:spPr>
          <a:xfrm>
            <a:off x="1586000"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55" name="Google Shape;1855;p117"/>
          <p:cNvSpPr/>
          <p:nvPr/>
        </p:nvSpPr>
        <p:spPr>
          <a:xfrm>
            <a:off x="1586000"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56" name="Google Shape;1856;p117"/>
          <p:cNvSpPr/>
          <p:nvPr/>
        </p:nvSpPr>
        <p:spPr>
          <a:xfrm>
            <a:off x="1586000"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57" name="Google Shape;1857;p117"/>
          <p:cNvSpPr/>
          <p:nvPr/>
        </p:nvSpPr>
        <p:spPr>
          <a:xfrm>
            <a:off x="1586000"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58" name="Google Shape;1858;p117"/>
          <p:cNvSpPr/>
          <p:nvPr/>
        </p:nvSpPr>
        <p:spPr>
          <a:xfrm>
            <a:off x="1586000"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59" name="Google Shape;1859;p117"/>
          <p:cNvSpPr/>
          <p:nvPr/>
        </p:nvSpPr>
        <p:spPr>
          <a:xfrm>
            <a:off x="1586000"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60" name="Google Shape;1860;p117"/>
          <p:cNvSpPr/>
          <p:nvPr/>
        </p:nvSpPr>
        <p:spPr>
          <a:xfrm>
            <a:off x="1586000"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61" name="Google Shape;1861;p117"/>
          <p:cNvSpPr/>
          <p:nvPr/>
        </p:nvSpPr>
        <p:spPr>
          <a:xfrm>
            <a:off x="1586000"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62" name="Google Shape;1862;p117"/>
          <p:cNvSpPr/>
          <p:nvPr/>
        </p:nvSpPr>
        <p:spPr>
          <a:xfrm>
            <a:off x="1586000"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63" name="Google Shape;1863;p117"/>
          <p:cNvSpPr/>
          <p:nvPr/>
        </p:nvSpPr>
        <p:spPr>
          <a:xfrm>
            <a:off x="2282475"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64" name="Google Shape;1864;p117"/>
          <p:cNvSpPr/>
          <p:nvPr/>
        </p:nvSpPr>
        <p:spPr>
          <a:xfrm>
            <a:off x="2282475"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65" name="Google Shape;1865;p117"/>
          <p:cNvSpPr/>
          <p:nvPr/>
        </p:nvSpPr>
        <p:spPr>
          <a:xfrm>
            <a:off x="2282475"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66" name="Google Shape;1866;p117"/>
          <p:cNvSpPr/>
          <p:nvPr/>
        </p:nvSpPr>
        <p:spPr>
          <a:xfrm>
            <a:off x="2282475"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67" name="Google Shape;1867;p117"/>
          <p:cNvSpPr/>
          <p:nvPr/>
        </p:nvSpPr>
        <p:spPr>
          <a:xfrm>
            <a:off x="2282475"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68" name="Google Shape;1868;p117"/>
          <p:cNvSpPr/>
          <p:nvPr/>
        </p:nvSpPr>
        <p:spPr>
          <a:xfrm>
            <a:off x="2282475"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69" name="Google Shape;1869;p117"/>
          <p:cNvSpPr/>
          <p:nvPr/>
        </p:nvSpPr>
        <p:spPr>
          <a:xfrm>
            <a:off x="2282475"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70" name="Google Shape;1870;p117"/>
          <p:cNvSpPr/>
          <p:nvPr/>
        </p:nvSpPr>
        <p:spPr>
          <a:xfrm>
            <a:off x="2282475"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71" name="Google Shape;1871;p117"/>
          <p:cNvSpPr/>
          <p:nvPr/>
        </p:nvSpPr>
        <p:spPr>
          <a:xfrm>
            <a:off x="2282475"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72" name="Google Shape;1872;p117"/>
          <p:cNvSpPr/>
          <p:nvPr/>
        </p:nvSpPr>
        <p:spPr>
          <a:xfrm>
            <a:off x="2282475"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73" name="Google Shape;1873;p117"/>
          <p:cNvSpPr/>
          <p:nvPr/>
        </p:nvSpPr>
        <p:spPr>
          <a:xfrm>
            <a:off x="2978950"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74" name="Google Shape;1874;p117"/>
          <p:cNvSpPr/>
          <p:nvPr/>
        </p:nvSpPr>
        <p:spPr>
          <a:xfrm>
            <a:off x="2978950"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75" name="Google Shape;1875;p117"/>
          <p:cNvSpPr/>
          <p:nvPr/>
        </p:nvSpPr>
        <p:spPr>
          <a:xfrm>
            <a:off x="2978950"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76" name="Google Shape;1876;p117"/>
          <p:cNvSpPr/>
          <p:nvPr/>
        </p:nvSpPr>
        <p:spPr>
          <a:xfrm>
            <a:off x="2978950"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77" name="Google Shape;1877;p117"/>
          <p:cNvSpPr/>
          <p:nvPr/>
        </p:nvSpPr>
        <p:spPr>
          <a:xfrm>
            <a:off x="2978950"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78" name="Google Shape;1878;p117"/>
          <p:cNvSpPr/>
          <p:nvPr/>
        </p:nvSpPr>
        <p:spPr>
          <a:xfrm>
            <a:off x="2978950"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79" name="Google Shape;1879;p117"/>
          <p:cNvSpPr/>
          <p:nvPr/>
        </p:nvSpPr>
        <p:spPr>
          <a:xfrm>
            <a:off x="2978950"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80" name="Google Shape;1880;p117"/>
          <p:cNvSpPr/>
          <p:nvPr/>
        </p:nvSpPr>
        <p:spPr>
          <a:xfrm>
            <a:off x="2978950"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81" name="Google Shape;1881;p117"/>
          <p:cNvSpPr/>
          <p:nvPr/>
        </p:nvSpPr>
        <p:spPr>
          <a:xfrm>
            <a:off x="2978950"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82" name="Google Shape;1882;p117"/>
          <p:cNvSpPr/>
          <p:nvPr/>
        </p:nvSpPr>
        <p:spPr>
          <a:xfrm>
            <a:off x="2978950"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83" name="Google Shape;1883;p117"/>
          <p:cNvSpPr/>
          <p:nvPr/>
        </p:nvSpPr>
        <p:spPr>
          <a:xfrm>
            <a:off x="3675425"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84" name="Google Shape;1884;p117"/>
          <p:cNvSpPr/>
          <p:nvPr/>
        </p:nvSpPr>
        <p:spPr>
          <a:xfrm>
            <a:off x="3675425"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85" name="Google Shape;1885;p117"/>
          <p:cNvSpPr/>
          <p:nvPr/>
        </p:nvSpPr>
        <p:spPr>
          <a:xfrm>
            <a:off x="3675425"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86" name="Google Shape;1886;p117"/>
          <p:cNvSpPr/>
          <p:nvPr/>
        </p:nvSpPr>
        <p:spPr>
          <a:xfrm>
            <a:off x="3675425"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87" name="Google Shape;1887;p117"/>
          <p:cNvSpPr/>
          <p:nvPr/>
        </p:nvSpPr>
        <p:spPr>
          <a:xfrm>
            <a:off x="3675425"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88" name="Google Shape;1888;p117"/>
          <p:cNvSpPr/>
          <p:nvPr/>
        </p:nvSpPr>
        <p:spPr>
          <a:xfrm>
            <a:off x="3675425"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89" name="Google Shape;1889;p117"/>
          <p:cNvSpPr/>
          <p:nvPr/>
        </p:nvSpPr>
        <p:spPr>
          <a:xfrm>
            <a:off x="3675425"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90" name="Google Shape;1890;p117"/>
          <p:cNvSpPr/>
          <p:nvPr/>
        </p:nvSpPr>
        <p:spPr>
          <a:xfrm>
            <a:off x="3675425"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91" name="Google Shape;1891;p117"/>
          <p:cNvSpPr/>
          <p:nvPr/>
        </p:nvSpPr>
        <p:spPr>
          <a:xfrm>
            <a:off x="3675425"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92" name="Google Shape;1892;p117"/>
          <p:cNvSpPr/>
          <p:nvPr/>
        </p:nvSpPr>
        <p:spPr>
          <a:xfrm>
            <a:off x="3675425"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93" name="Google Shape;1893;p117"/>
          <p:cNvSpPr/>
          <p:nvPr/>
        </p:nvSpPr>
        <p:spPr>
          <a:xfrm>
            <a:off x="4371900"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94" name="Google Shape;1894;p117"/>
          <p:cNvSpPr/>
          <p:nvPr/>
        </p:nvSpPr>
        <p:spPr>
          <a:xfrm>
            <a:off x="4371900"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95" name="Google Shape;1895;p117"/>
          <p:cNvSpPr/>
          <p:nvPr/>
        </p:nvSpPr>
        <p:spPr>
          <a:xfrm>
            <a:off x="4371900"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96" name="Google Shape;1896;p117"/>
          <p:cNvSpPr/>
          <p:nvPr/>
        </p:nvSpPr>
        <p:spPr>
          <a:xfrm>
            <a:off x="4371900"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97" name="Google Shape;1897;p117"/>
          <p:cNvSpPr/>
          <p:nvPr/>
        </p:nvSpPr>
        <p:spPr>
          <a:xfrm>
            <a:off x="4371900"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98" name="Google Shape;1898;p117"/>
          <p:cNvSpPr/>
          <p:nvPr/>
        </p:nvSpPr>
        <p:spPr>
          <a:xfrm>
            <a:off x="4371900"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899" name="Google Shape;1899;p117"/>
          <p:cNvSpPr/>
          <p:nvPr/>
        </p:nvSpPr>
        <p:spPr>
          <a:xfrm>
            <a:off x="4371900"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00" name="Google Shape;1900;p117"/>
          <p:cNvSpPr/>
          <p:nvPr/>
        </p:nvSpPr>
        <p:spPr>
          <a:xfrm>
            <a:off x="4371900"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01" name="Google Shape;1901;p117"/>
          <p:cNvSpPr/>
          <p:nvPr/>
        </p:nvSpPr>
        <p:spPr>
          <a:xfrm>
            <a:off x="4371900"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02" name="Google Shape;1902;p117"/>
          <p:cNvSpPr/>
          <p:nvPr/>
        </p:nvSpPr>
        <p:spPr>
          <a:xfrm>
            <a:off x="4371900"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03" name="Google Shape;1903;p117"/>
          <p:cNvSpPr/>
          <p:nvPr/>
        </p:nvSpPr>
        <p:spPr>
          <a:xfrm>
            <a:off x="5068375"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04" name="Google Shape;1904;p117"/>
          <p:cNvSpPr/>
          <p:nvPr/>
        </p:nvSpPr>
        <p:spPr>
          <a:xfrm>
            <a:off x="5068375"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05" name="Google Shape;1905;p117"/>
          <p:cNvSpPr/>
          <p:nvPr/>
        </p:nvSpPr>
        <p:spPr>
          <a:xfrm>
            <a:off x="5068375"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06" name="Google Shape;1906;p117"/>
          <p:cNvSpPr/>
          <p:nvPr/>
        </p:nvSpPr>
        <p:spPr>
          <a:xfrm>
            <a:off x="5068375"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07" name="Google Shape;1907;p117"/>
          <p:cNvSpPr/>
          <p:nvPr/>
        </p:nvSpPr>
        <p:spPr>
          <a:xfrm>
            <a:off x="5068375"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08" name="Google Shape;1908;p117"/>
          <p:cNvSpPr/>
          <p:nvPr/>
        </p:nvSpPr>
        <p:spPr>
          <a:xfrm>
            <a:off x="5068375"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09" name="Google Shape;1909;p117"/>
          <p:cNvSpPr/>
          <p:nvPr/>
        </p:nvSpPr>
        <p:spPr>
          <a:xfrm>
            <a:off x="5068375"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10" name="Google Shape;1910;p117"/>
          <p:cNvSpPr/>
          <p:nvPr/>
        </p:nvSpPr>
        <p:spPr>
          <a:xfrm>
            <a:off x="5068375"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11" name="Google Shape;1911;p117"/>
          <p:cNvSpPr/>
          <p:nvPr/>
        </p:nvSpPr>
        <p:spPr>
          <a:xfrm>
            <a:off x="5068375"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12" name="Google Shape;1912;p117"/>
          <p:cNvSpPr/>
          <p:nvPr/>
        </p:nvSpPr>
        <p:spPr>
          <a:xfrm>
            <a:off x="5068375"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13" name="Google Shape;1913;p117"/>
          <p:cNvSpPr/>
          <p:nvPr/>
        </p:nvSpPr>
        <p:spPr>
          <a:xfrm>
            <a:off x="5764850"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14" name="Google Shape;1914;p117"/>
          <p:cNvSpPr/>
          <p:nvPr/>
        </p:nvSpPr>
        <p:spPr>
          <a:xfrm>
            <a:off x="5764850"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15" name="Google Shape;1915;p117"/>
          <p:cNvSpPr/>
          <p:nvPr/>
        </p:nvSpPr>
        <p:spPr>
          <a:xfrm>
            <a:off x="5764850"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16" name="Google Shape;1916;p117"/>
          <p:cNvSpPr/>
          <p:nvPr/>
        </p:nvSpPr>
        <p:spPr>
          <a:xfrm>
            <a:off x="5764850"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17" name="Google Shape;1917;p117"/>
          <p:cNvSpPr/>
          <p:nvPr/>
        </p:nvSpPr>
        <p:spPr>
          <a:xfrm>
            <a:off x="5764850"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18" name="Google Shape;1918;p117"/>
          <p:cNvSpPr/>
          <p:nvPr/>
        </p:nvSpPr>
        <p:spPr>
          <a:xfrm>
            <a:off x="5764850"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19" name="Google Shape;1919;p117"/>
          <p:cNvSpPr/>
          <p:nvPr/>
        </p:nvSpPr>
        <p:spPr>
          <a:xfrm>
            <a:off x="5764850"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20" name="Google Shape;1920;p117"/>
          <p:cNvSpPr/>
          <p:nvPr/>
        </p:nvSpPr>
        <p:spPr>
          <a:xfrm>
            <a:off x="5764850"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21" name="Google Shape;1921;p117"/>
          <p:cNvSpPr/>
          <p:nvPr/>
        </p:nvSpPr>
        <p:spPr>
          <a:xfrm>
            <a:off x="5764850"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22" name="Google Shape;1922;p117"/>
          <p:cNvSpPr/>
          <p:nvPr/>
        </p:nvSpPr>
        <p:spPr>
          <a:xfrm>
            <a:off x="5764850"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23" name="Google Shape;1923;p117"/>
          <p:cNvSpPr/>
          <p:nvPr/>
        </p:nvSpPr>
        <p:spPr>
          <a:xfrm>
            <a:off x="6461325"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24" name="Google Shape;1924;p117"/>
          <p:cNvSpPr/>
          <p:nvPr/>
        </p:nvSpPr>
        <p:spPr>
          <a:xfrm>
            <a:off x="6461325"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25" name="Google Shape;1925;p117"/>
          <p:cNvSpPr/>
          <p:nvPr/>
        </p:nvSpPr>
        <p:spPr>
          <a:xfrm>
            <a:off x="6461325"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26" name="Google Shape;1926;p117"/>
          <p:cNvSpPr/>
          <p:nvPr/>
        </p:nvSpPr>
        <p:spPr>
          <a:xfrm>
            <a:off x="6461325"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27" name="Google Shape;1927;p117"/>
          <p:cNvSpPr/>
          <p:nvPr/>
        </p:nvSpPr>
        <p:spPr>
          <a:xfrm>
            <a:off x="6461325"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28" name="Google Shape;1928;p117"/>
          <p:cNvSpPr/>
          <p:nvPr/>
        </p:nvSpPr>
        <p:spPr>
          <a:xfrm>
            <a:off x="6461325"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29" name="Google Shape;1929;p117"/>
          <p:cNvSpPr/>
          <p:nvPr/>
        </p:nvSpPr>
        <p:spPr>
          <a:xfrm>
            <a:off x="6461325"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30" name="Google Shape;1930;p117"/>
          <p:cNvSpPr/>
          <p:nvPr/>
        </p:nvSpPr>
        <p:spPr>
          <a:xfrm>
            <a:off x="6461325"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31" name="Google Shape;1931;p117"/>
          <p:cNvSpPr/>
          <p:nvPr/>
        </p:nvSpPr>
        <p:spPr>
          <a:xfrm>
            <a:off x="6461325"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32" name="Google Shape;1932;p117"/>
          <p:cNvSpPr/>
          <p:nvPr/>
        </p:nvSpPr>
        <p:spPr>
          <a:xfrm>
            <a:off x="6461325"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33" name="Google Shape;1933;p117"/>
          <p:cNvSpPr/>
          <p:nvPr/>
        </p:nvSpPr>
        <p:spPr>
          <a:xfrm>
            <a:off x="7157800"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34" name="Google Shape;1934;p117"/>
          <p:cNvSpPr/>
          <p:nvPr/>
        </p:nvSpPr>
        <p:spPr>
          <a:xfrm>
            <a:off x="7157800"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35" name="Google Shape;1935;p117"/>
          <p:cNvSpPr/>
          <p:nvPr/>
        </p:nvSpPr>
        <p:spPr>
          <a:xfrm>
            <a:off x="7157800"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36" name="Google Shape;1936;p117"/>
          <p:cNvSpPr/>
          <p:nvPr/>
        </p:nvSpPr>
        <p:spPr>
          <a:xfrm>
            <a:off x="7157800"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37" name="Google Shape;1937;p117"/>
          <p:cNvSpPr/>
          <p:nvPr/>
        </p:nvSpPr>
        <p:spPr>
          <a:xfrm>
            <a:off x="7157800"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38" name="Google Shape;1938;p117"/>
          <p:cNvSpPr/>
          <p:nvPr/>
        </p:nvSpPr>
        <p:spPr>
          <a:xfrm>
            <a:off x="7157800"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39" name="Google Shape;1939;p117"/>
          <p:cNvSpPr/>
          <p:nvPr/>
        </p:nvSpPr>
        <p:spPr>
          <a:xfrm>
            <a:off x="7157800"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40" name="Google Shape;1940;p117"/>
          <p:cNvSpPr/>
          <p:nvPr/>
        </p:nvSpPr>
        <p:spPr>
          <a:xfrm>
            <a:off x="7157800"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41" name="Google Shape;1941;p117"/>
          <p:cNvSpPr/>
          <p:nvPr/>
        </p:nvSpPr>
        <p:spPr>
          <a:xfrm>
            <a:off x="7157800"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42" name="Google Shape;1942;p117"/>
          <p:cNvSpPr/>
          <p:nvPr/>
        </p:nvSpPr>
        <p:spPr>
          <a:xfrm>
            <a:off x="7157800"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Interior quote three column">
  <p:cSld name="CUSTOM_4_9">
    <p:spTree>
      <p:nvGrpSpPr>
        <p:cNvPr id="1943" name="Shape 1943"/>
        <p:cNvGrpSpPr/>
        <p:nvPr/>
      </p:nvGrpSpPr>
      <p:grpSpPr>
        <a:xfrm>
          <a:off x="0" y="0"/>
          <a:ext cx="0" cy="0"/>
          <a:chOff x="0" y="0"/>
          <a:chExt cx="0" cy="0"/>
        </a:xfrm>
      </p:grpSpPr>
      <p:sp>
        <p:nvSpPr>
          <p:cNvPr id="1944" name="Google Shape;1944;p118"/>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945" name="Google Shape;1945;p118"/>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946" name="Google Shape;1946;p118"/>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947" name="Google Shape;1947;p118"/>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948" name="Google Shape;1948;p118"/>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949" name="Google Shape;1949;p118"/>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950" name="Google Shape;1950;p118"/>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951" name="Google Shape;1951;p118"/>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1952" name="Google Shape;1952;p118"/>
          <p:cNvCxnSpPr/>
          <p:nvPr/>
        </p:nvCxnSpPr>
        <p:spPr>
          <a:xfrm>
            <a:off x="4307600" y="2776950"/>
            <a:ext cx="0" cy="2302500"/>
          </a:xfrm>
          <a:prstGeom prst="straightConnector1">
            <a:avLst/>
          </a:prstGeom>
          <a:noFill/>
          <a:ln w="9525" cap="flat" cmpd="sng">
            <a:solidFill>
              <a:schemeClr val="accent5"/>
            </a:solidFill>
            <a:prstDash val="dot"/>
            <a:round/>
            <a:headEnd type="none" w="med" len="med"/>
            <a:tailEnd type="none" w="med" len="med"/>
          </a:ln>
        </p:spPr>
      </p:cxnSp>
      <p:cxnSp>
        <p:nvCxnSpPr>
          <p:cNvPr id="1953" name="Google Shape;1953;p118"/>
          <p:cNvCxnSpPr/>
          <p:nvPr/>
        </p:nvCxnSpPr>
        <p:spPr>
          <a:xfrm>
            <a:off x="7890550" y="2776950"/>
            <a:ext cx="0" cy="2302500"/>
          </a:xfrm>
          <a:prstGeom prst="straightConnector1">
            <a:avLst/>
          </a:prstGeom>
          <a:noFill/>
          <a:ln w="9525" cap="flat" cmpd="sng">
            <a:solidFill>
              <a:schemeClr val="accent5"/>
            </a:solidFill>
            <a:prstDash val="dot"/>
            <a:round/>
            <a:headEnd type="none" w="med" len="med"/>
            <a:tailEnd type="none" w="med" len="med"/>
          </a:ln>
        </p:spPr>
      </p:cxnSp>
      <p:sp>
        <p:nvSpPr>
          <p:cNvPr id="1954" name="Google Shape;1954;p118"/>
          <p:cNvSpPr txBox="true"/>
          <p:nvPr>
            <p:ph type="subTitle" idx="4"/>
          </p:nvPr>
        </p:nvSpPr>
        <p:spPr>
          <a:xfrm>
            <a:off x="1140925" y="4681050"/>
            <a:ext cx="2750400" cy="426000"/>
          </a:xfrm>
          <a:prstGeom prst="rect">
            <a:avLst/>
          </a:prstGeom>
        </p:spPr>
        <p:txBody>
          <a:bodyPr spcFirstLastPara="1" wrap="square" lIns="0" tIns="0" rIns="0" bIns="0" anchor="t" anchorCtr="false">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1955" name="Google Shape;1955;p118"/>
          <p:cNvSpPr txBox="true"/>
          <p:nvPr>
            <p:ph type="subTitle" idx="5"/>
          </p:nvPr>
        </p:nvSpPr>
        <p:spPr>
          <a:xfrm>
            <a:off x="1140925" y="2813710"/>
            <a:ext cx="2750400" cy="1548300"/>
          </a:xfrm>
          <a:prstGeom prst="rect">
            <a:avLst/>
          </a:prstGeom>
        </p:spPr>
        <p:txBody>
          <a:bodyPr spcFirstLastPara="1" wrap="square" lIns="0" tIns="0" rIns="0" bIns="0" anchor="t" anchorCtr="false">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1956" name="Google Shape;1956;p118"/>
          <p:cNvSpPr txBox="true"/>
          <p:nvPr>
            <p:ph type="subTitle" idx="6"/>
          </p:nvPr>
        </p:nvSpPr>
        <p:spPr>
          <a:xfrm>
            <a:off x="4723875" y="2813710"/>
            <a:ext cx="2750400" cy="1548300"/>
          </a:xfrm>
          <a:prstGeom prst="rect">
            <a:avLst/>
          </a:prstGeom>
        </p:spPr>
        <p:txBody>
          <a:bodyPr spcFirstLastPara="1" wrap="square" lIns="0" tIns="0" rIns="0" bIns="0" anchor="t" anchorCtr="false">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1957" name="Google Shape;1957;p118"/>
          <p:cNvSpPr txBox="true"/>
          <p:nvPr>
            <p:ph type="subTitle" idx="7"/>
          </p:nvPr>
        </p:nvSpPr>
        <p:spPr>
          <a:xfrm>
            <a:off x="8306825" y="2813710"/>
            <a:ext cx="2750400" cy="1548300"/>
          </a:xfrm>
          <a:prstGeom prst="rect">
            <a:avLst/>
          </a:prstGeom>
        </p:spPr>
        <p:txBody>
          <a:bodyPr spcFirstLastPara="1" wrap="square" lIns="0" tIns="0" rIns="0" bIns="0" anchor="t" anchorCtr="false">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1958" name="Google Shape;1958;p118"/>
          <p:cNvSpPr txBox="true"/>
          <p:nvPr>
            <p:ph type="subTitle" idx="8"/>
          </p:nvPr>
        </p:nvSpPr>
        <p:spPr>
          <a:xfrm>
            <a:off x="4720800" y="4681050"/>
            <a:ext cx="2750400" cy="426000"/>
          </a:xfrm>
          <a:prstGeom prst="rect">
            <a:avLst/>
          </a:prstGeom>
        </p:spPr>
        <p:txBody>
          <a:bodyPr spcFirstLastPara="1" wrap="square" lIns="0" tIns="0" rIns="0" bIns="0" anchor="t" anchorCtr="false">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1959" name="Google Shape;1959;p118"/>
          <p:cNvSpPr txBox="true"/>
          <p:nvPr>
            <p:ph type="subTitle" idx="9"/>
          </p:nvPr>
        </p:nvSpPr>
        <p:spPr>
          <a:xfrm>
            <a:off x="8306825" y="4681050"/>
            <a:ext cx="2750400" cy="426000"/>
          </a:xfrm>
          <a:prstGeom prst="rect">
            <a:avLst/>
          </a:prstGeom>
        </p:spPr>
        <p:txBody>
          <a:bodyPr spcFirstLastPara="1" wrap="square" lIns="0" tIns="0" rIns="0" bIns="0" anchor="t" anchorCtr="false">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pic>
        <p:nvPicPr>
          <p:cNvPr id="1960" name="Google Shape;1960;p118"/>
          <p:cNvPicPr preferRelativeResize="false"/>
          <p:nvPr/>
        </p:nvPicPr>
        <p:blipFill>
          <a:blip r:embed="rId3"/>
          <a:stretch>
            <a:fillRect/>
          </a:stretch>
        </p:blipFill>
        <p:spPr>
          <a:xfrm>
            <a:off x="1044805" y="2217196"/>
            <a:ext cx="553219" cy="553200"/>
          </a:xfrm>
          <a:prstGeom prst="rect">
            <a:avLst/>
          </a:prstGeom>
          <a:noFill/>
          <a:ln>
            <a:noFill/>
          </a:ln>
        </p:spPr>
      </p:pic>
      <p:pic>
        <p:nvPicPr>
          <p:cNvPr id="1961" name="Google Shape;1961;p118"/>
          <p:cNvPicPr preferRelativeResize="false"/>
          <p:nvPr/>
        </p:nvPicPr>
        <p:blipFill>
          <a:blip r:embed="rId3"/>
          <a:stretch>
            <a:fillRect/>
          </a:stretch>
        </p:blipFill>
        <p:spPr>
          <a:xfrm>
            <a:off x="4627759" y="2217196"/>
            <a:ext cx="553219" cy="553200"/>
          </a:xfrm>
          <a:prstGeom prst="rect">
            <a:avLst/>
          </a:prstGeom>
          <a:noFill/>
          <a:ln>
            <a:noFill/>
          </a:ln>
        </p:spPr>
      </p:pic>
      <p:pic>
        <p:nvPicPr>
          <p:cNvPr id="1962" name="Google Shape;1962;p118"/>
          <p:cNvPicPr preferRelativeResize="false"/>
          <p:nvPr/>
        </p:nvPicPr>
        <p:blipFill>
          <a:blip r:embed="rId3"/>
          <a:stretch>
            <a:fillRect/>
          </a:stretch>
        </p:blipFill>
        <p:spPr>
          <a:xfrm>
            <a:off x="8210712" y="2217196"/>
            <a:ext cx="553219" cy="553200"/>
          </a:xfrm>
          <a:prstGeom prst="rect">
            <a:avLst/>
          </a:prstGeom>
          <a:noFill/>
          <a:ln>
            <a:noFill/>
          </a:ln>
        </p:spPr>
      </p:pic>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Interior quote two column">
  <p:cSld name="CUSTOM_4_8">
    <p:spTree>
      <p:nvGrpSpPr>
        <p:cNvPr id="1963" name="Shape 1963"/>
        <p:cNvGrpSpPr/>
        <p:nvPr/>
      </p:nvGrpSpPr>
      <p:grpSpPr>
        <a:xfrm>
          <a:off x="0" y="0"/>
          <a:ext cx="0" cy="0"/>
          <a:chOff x="0" y="0"/>
          <a:chExt cx="0" cy="0"/>
        </a:xfrm>
      </p:grpSpPr>
      <p:sp>
        <p:nvSpPr>
          <p:cNvPr id="1964" name="Google Shape;1964;p119"/>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965" name="Google Shape;1965;p119"/>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966" name="Google Shape;1966;p119"/>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967" name="Google Shape;1967;p119"/>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968" name="Google Shape;1968;p119"/>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969" name="Google Shape;1969;p119"/>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970" name="Google Shape;1970;p119"/>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971" name="Google Shape;1971;p119"/>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1972" name="Google Shape;1972;p119"/>
          <p:cNvCxnSpPr/>
          <p:nvPr/>
        </p:nvCxnSpPr>
        <p:spPr>
          <a:xfrm>
            <a:off x="6098909" y="2796200"/>
            <a:ext cx="0" cy="2923500"/>
          </a:xfrm>
          <a:prstGeom prst="straightConnector1">
            <a:avLst/>
          </a:prstGeom>
          <a:noFill/>
          <a:ln w="9525" cap="flat" cmpd="sng">
            <a:solidFill>
              <a:schemeClr val="dk2"/>
            </a:solidFill>
            <a:prstDash val="dot"/>
            <a:round/>
            <a:headEnd type="none" w="med" len="med"/>
            <a:tailEnd type="none" w="med" len="med"/>
          </a:ln>
        </p:spPr>
      </p:cxnSp>
      <p:sp>
        <p:nvSpPr>
          <p:cNvPr id="1973" name="Google Shape;1973;p119"/>
          <p:cNvSpPr txBox="true"/>
          <p:nvPr>
            <p:ph type="subTitle" idx="4"/>
          </p:nvPr>
        </p:nvSpPr>
        <p:spPr>
          <a:xfrm>
            <a:off x="1343125" y="5036725"/>
            <a:ext cx="4398000" cy="426000"/>
          </a:xfrm>
          <a:prstGeom prst="rect">
            <a:avLst/>
          </a:prstGeom>
        </p:spPr>
        <p:txBody>
          <a:bodyPr spcFirstLastPara="1" wrap="square" lIns="0" tIns="0" rIns="0" bIns="0" anchor="t" anchorCtr="false">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1974" name="Google Shape;1974;p119"/>
          <p:cNvSpPr txBox="true"/>
          <p:nvPr>
            <p:ph type="subTitle" idx="5"/>
          </p:nvPr>
        </p:nvSpPr>
        <p:spPr>
          <a:xfrm>
            <a:off x="1343125" y="2848100"/>
            <a:ext cx="4398000" cy="1861500"/>
          </a:xfrm>
          <a:prstGeom prst="rect">
            <a:avLst/>
          </a:prstGeom>
        </p:spPr>
        <p:txBody>
          <a:bodyPr spcFirstLastPara="1" wrap="square" lIns="0" tIns="0" rIns="0" bIns="0" anchor="t" anchorCtr="false">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sp>
        <p:nvSpPr>
          <p:cNvPr id="1975" name="Google Shape;1975;p119"/>
          <p:cNvSpPr txBox="true"/>
          <p:nvPr>
            <p:ph type="subTitle" idx="6"/>
          </p:nvPr>
        </p:nvSpPr>
        <p:spPr>
          <a:xfrm>
            <a:off x="6529325" y="5036725"/>
            <a:ext cx="4398000" cy="426000"/>
          </a:xfrm>
          <a:prstGeom prst="rect">
            <a:avLst/>
          </a:prstGeom>
        </p:spPr>
        <p:txBody>
          <a:bodyPr spcFirstLastPara="1" wrap="square" lIns="0" tIns="0" rIns="0" bIns="0" anchor="t" anchorCtr="false">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1976" name="Google Shape;1976;p119"/>
          <p:cNvSpPr txBox="true"/>
          <p:nvPr>
            <p:ph type="subTitle" idx="7"/>
          </p:nvPr>
        </p:nvSpPr>
        <p:spPr>
          <a:xfrm>
            <a:off x="6529325" y="2848100"/>
            <a:ext cx="4398000" cy="1861500"/>
          </a:xfrm>
          <a:prstGeom prst="rect">
            <a:avLst/>
          </a:prstGeom>
        </p:spPr>
        <p:txBody>
          <a:bodyPr spcFirstLastPara="1" wrap="square" lIns="0" tIns="0" rIns="0" bIns="0" anchor="t" anchorCtr="false">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pic>
        <p:nvPicPr>
          <p:cNvPr id="1977" name="Google Shape;1977;p119"/>
          <p:cNvPicPr preferRelativeResize="false"/>
          <p:nvPr/>
        </p:nvPicPr>
        <p:blipFill>
          <a:blip r:embed="rId3"/>
          <a:stretch>
            <a:fillRect/>
          </a:stretch>
        </p:blipFill>
        <p:spPr>
          <a:xfrm>
            <a:off x="1227082" y="2044890"/>
            <a:ext cx="731700" cy="731684"/>
          </a:xfrm>
          <a:prstGeom prst="rect">
            <a:avLst/>
          </a:prstGeom>
          <a:noFill/>
          <a:ln>
            <a:noFill/>
          </a:ln>
        </p:spPr>
      </p:pic>
      <p:pic>
        <p:nvPicPr>
          <p:cNvPr id="1978" name="Google Shape;1978;p119"/>
          <p:cNvPicPr preferRelativeResize="false"/>
          <p:nvPr/>
        </p:nvPicPr>
        <p:blipFill>
          <a:blip r:embed="rId3"/>
          <a:stretch>
            <a:fillRect/>
          </a:stretch>
        </p:blipFill>
        <p:spPr>
          <a:xfrm>
            <a:off x="6413282" y="2044890"/>
            <a:ext cx="731700" cy="731684"/>
          </a:xfrm>
          <a:prstGeom prst="rect">
            <a:avLst/>
          </a:prstGeom>
          <a:noFill/>
          <a:ln>
            <a:noFill/>
          </a:ln>
        </p:spPr>
      </p:pic>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Interior quote large">
  <p:cSld name="CUSTOM_4_7">
    <p:spTree>
      <p:nvGrpSpPr>
        <p:cNvPr id="1979" name="Shape 1979"/>
        <p:cNvGrpSpPr/>
        <p:nvPr/>
      </p:nvGrpSpPr>
      <p:grpSpPr>
        <a:xfrm>
          <a:off x="0" y="0"/>
          <a:ext cx="0" cy="0"/>
          <a:chOff x="0" y="0"/>
          <a:chExt cx="0" cy="0"/>
        </a:xfrm>
      </p:grpSpPr>
      <p:sp>
        <p:nvSpPr>
          <p:cNvPr id="1980" name="Google Shape;1980;p120"/>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981" name="Google Shape;1981;p120"/>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982" name="Google Shape;1982;p120"/>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983" name="Google Shape;1983;p120"/>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984" name="Google Shape;1984;p120"/>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985" name="Google Shape;1985;p120"/>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986" name="Google Shape;1986;p120"/>
          <p:cNvSpPr txBox="true"/>
          <p:nvPr>
            <p:ph type="title"/>
          </p:nvPr>
        </p:nvSpPr>
        <p:spPr>
          <a:xfrm>
            <a:off x="4465550" y="1455375"/>
            <a:ext cx="6724800" cy="3200400"/>
          </a:xfrm>
          <a:prstGeom prst="rect">
            <a:avLst/>
          </a:prstGeom>
        </p:spPr>
        <p:txBody>
          <a:bodyPr spcFirstLastPara="1" wrap="square" lIns="0" tIns="0" rIns="0" bIns="0" anchor="t" anchorCtr="false">
            <a:noAutofit/>
          </a:bodyPr>
          <a:lstStyle>
            <a:lvl1pPr lvl="0" rtl="0">
              <a:lnSpc>
                <a:spcPct val="115000"/>
              </a:lnSpc>
              <a:spcBef>
                <a:spcPts val="0"/>
              </a:spcBef>
              <a:spcAft>
                <a:spcPts val="0"/>
              </a:spcAft>
              <a:buNone/>
              <a:defRPr sz="26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sp>
        <p:nvSpPr>
          <p:cNvPr id="1987" name="Google Shape;1987;p120"/>
          <p:cNvSpPr txBox="true"/>
          <p:nvPr>
            <p:ph type="subTitle" idx="3"/>
          </p:nvPr>
        </p:nvSpPr>
        <p:spPr>
          <a:xfrm>
            <a:off x="4465600" y="5036725"/>
            <a:ext cx="4097700" cy="426000"/>
          </a:xfrm>
          <a:prstGeom prst="rect">
            <a:avLst/>
          </a:prstGeom>
        </p:spPr>
        <p:txBody>
          <a:bodyPr spcFirstLastPara="1" wrap="square" lIns="0" tIns="0" rIns="0" bIns="0" anchor="t" anchorCtr="false">
            <a:noAutofit/>
          </a:bodyPr>
          <a:lstStyle>
            <a:lvl1pPr lvl="0" rtl="0">
              <a:lnSpc>
                <a:spcPct val="114000"/>
              </a:lnSpc>
              <a:spcBef>
                <a:spcPts val="0"/>
              </a:spcBef>
              <a:spcAft>
                <a:spcPts val="0"/>
              </a:spcAft>
              <a:buNone/>
              <a:defRPr sz="1400"/>
            </a:lvl1pPr>
            <a:lvl2pPr lvl="1" rtl="0">
              <a:lnSpc>
                <a:spcPct val="114000"/>
              </a:lnSpc>
              <a:spcBef>
                <a:spcPts val="0"/>
              </a:spcBef>
              <a:spcAft>
                <a:spcPts val="0"/>
              </a:spcAft>
              <a:buNone/>
              <a:defRPr sz="1400"/>
            </a:lvl2pPr>
            <a:lvl3pPr lvl="2" rtl="0">
              <a:lnSpc>
                <a:spcPct val="114000"/>
              </a:lnSpc>
              <a:spcBef>
                <a:spcPts val="0"/>
              </a:spcBef>
              <a:spcAft>
                <a:spcPts val="0"/>
              </a:spcAft>
              <a:buNone/>
              <a:defRPr sz="1400"/>
            </a:lvl3pPr>
            <a:lvl4pPr lvl="3" rtl="0">
              <a:lnSpc>
                <a:spcPct val="114000"/>
              </a:lnSpc>
              <a:spcBef>
                <a:spcPts val="0"/>
              </a:spcBef>
              <a:spcAft>
                <a:spcPts val="0"/>
              </a:spcAft>
              <a:buNone/>
              <a:defRPr sz="1400"/>
            </a:lvl4pPr>
            <a:lvl5pPr lvl="4" rtl="0">
              <a:lnSpc>
                <a:spcPct val="114000"/>
              </a:lnSpc>
              <a:spcBef>
                <a:spcPts val="0"/>
              </a:spcBef>
              <a:spcAft>
                <a:spcPts val="0"/>
              </a:spcAft>
              <a:buNone/>
              <a:defRPr sz="1400"/>
            </a:lvl5pPr>
            <a:lvl6pPr lvl="5" rtl="0">
              <a:lnSpc>
                <a:spcPct val="114000"/>
              </a:lnSpc>
              <a:spcBef>
                <a:spcPts val="0"/>
              </a:spcBef>
              <a:spcAft>
                <a:spcPts val="0"/>
              </a:spcAft>
              <a:buNone/>
              <a:defRPr sz="1400"/>
            </a:lvl6pPr>
            <a:lvl7pPr lvl="6" rtl="0">
              <a:lnSpc>
                <a:spcPct val="114000"/>
              </a:lnSpc>
              <a:spcBef>
                <a:spcPts val="0"/>
              </a:spcBef>
              <a:spcAft>
                <a:spcPts val="0"/>
              </a:spcAft>
              <a:buNone/>
              <a:defRPr sz="1400"/>
            </a:lvl7pPr>
            <a:lvl8pPr lvl="7" rtl="0">
              <a:lnSpc>
                <a:spcPct val="114000"/>
              </a:lnSpc>
              <a:spcBef>
                <a:spcPts val="0"/>
              </a:spcBef>
              <a:spcAft>
                <a:spcPts val="0"/>
              </a:spcAft>
              <a:buNone/>
              <a:defRPr sz="1400"/>
            </a:lvl8pPr>
            <a:lvl9pPr lvl="8" rtl="0">
              <a:lnSpc>
                <a:spcPct val="114000"/>
              </a:lnSpc>
              <a:spcBef>
                <a:spcPts val="0"/>
              </a:spcBef>
              <a:spcAft>
                <a:spcPts val="0"/>
              </a:spcAft>
              <a:buNone/>
              <a:defRPr sz="1400"/>
            </a:lvl9pPr>
          </a:lstStyle>
          <a:p/>
        </p:txBody>
      </p:sp>
      <p:pic>
        <p:nvPicPr>
          <p:cNvPr id="1988" name="Google Shape;1988;p120"/>
          <p:cNvPicPr preferRelativeResize="false"/>
          <p:nvPr/>
        </p:nvPicPr>
        <p:blipFill>
          <a:blip r:embed="rId3"/>
          <a:stretch>
            <a:fillRect/>
          </a:stretch>
        </p:blipFill>
        <p:spPr>
          <a:xfrm>
            <a:off x="3419450" y="1298450"/>
            <a:ext cx="1046150" cy="1046122"/>
          </a:xfrm>
          <a:prstGeom prst="rect">
            <a:avLst/>
          </a:prstGeom>
          <a:noFill/>
          <a:ln>
            <a:noFill/>
          </a:ln>
        </p:spPr>
      </p:pic>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Interior two by two">
  <p:cSld name="CUSTOM_4_6">
    <p:spTree>
      <p:nvGrpSpPr>
        <p:cNvPr id="1989" name="Shape 1989"/>
        <p:cNvGrpSpPr/>
        <p:nvPr/>
      </p:nvGrpSpPr>
      <p:grpSpPr>
        <a:xfrm>
          <a:off x="0" y="0"/>
          <a:ext cx="0" cy="0"/>
          <a:chOff x="0" y="0"/>
          <a:chExt cx="0" cy="0"/>
        </a:xfrm>
      </p:grpSpPr>
      <p:sp>
        <p:nvSpPr>
          <p:cNvPr id="1990" name="Google Shape;1990;p121"/>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991" name="Google Shape;1991;p121"/>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992" name="Google Shape;1992;p121"/>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993" name="Google Shape;1993;p121"/>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994" name="Google Shape;1994;p121"/>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995" name="Google Shape;1995;p121"/>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996" name="Google Shape;1996;p121"/>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997" name="Google Shape;1997;p121"/>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998" name="Google Shape;1998;p121"/>
          <p:cNvSpPr txBox="true"/>
          <p:nvPr>
            <p:ph type="subTitle" idx="4"/>
          </p:nvPr>
        </p:nvSpPr>
        <p:spPr>
          <a:xfrm>
            <a:off x="6855088" y="2788100"/>
            <a:ext cx="3512100" cy="10608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1999" name="Google Shape;1999;p121"/>
          <p:cNvSpPr txBox="true"/>
          <p:nvPr>
            <p:ph type="subTitle" idx="5"/>
          </p:nvPr>
        </p:nvSpPr>
        <p:spPr>
          <a:xfrm>
            <a:off x="6855081" y="2352950"/>
            <a:ext cx="3512100" cy="3792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000" name="Google Shape;2000;p121"/>
          <p:cNvSpPr txBox="true"/>
          <p:nvPr>
            <p:ph type="subTitle" idx="6"/>
          </p:nvPr>
        </p:nvSpPr>
        <p:spPr>
          <a:xfrm>
            <a:off x="6855088" y="4434375"/>
            <a:ext cx="3512100" cy="10608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001" name="Google Shape;2001;p121"/>
          <p:cNvSpPr txBox="true"/>
          <p:nvPr>
            <p:ph type="subTitle" idx="7"/>
          </p:nvPr>
        </p:nvSpPr>
        <p:spPr>
          <a:xfrm>
            <a:off x="6855081" y="3999225"/>
            <a:ext cx="3512100" cy="3792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002" name="Google Shape;2002;p121"/>
          <p:cNvSpPr txBox="true"/>
          <p:nvPr>
            <p:ph type="subTitle" idx="8"/>
          </p:nvPr>
        </p:nvSpPr>
        <p:spPr>
          <a:xfrm>
            <a:off x="2084625" y="2788100"/>
            <a:ext cx="3512100" cy="10608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003" name="Google Shape;2003;p121"/>
          <p:cNvSpPr txBox="true"/>
          <p:nvPr>
            <p:ph type="subTitle" idx="9"/>
          </p:nvPr>
        </p:nvSpPr>
        <p:spPr>
          <a:xfrm>
            <a:off x="2084600" y="2352950"/>
            <a:ext cx="3512100" cy="3792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004" name="Google Shape;2004;p121"/>
          <p:cNvSpPr txBox="true"/>
          <p:nvPr>
            <p:ph type="subTitle" idx="13"/>
          </p:nvPr>
        </p:nvSpPr>
        <p:spPr>
          <a:xfrm>
            <a:off x="2084625" y="4434375"/>
            <a:ext cx="3512100" cy="10608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005" name="Google Shape;2005;p121"/>
          <p:cNvSpPr txBox="true"/>
          <p:nvPr>
            <p:ph type="subTitle" idx="14"/>
          </p:nvPr>
        </p:nvSpPr>
        <p:spPr>
          <a:xfrm>
            <a:off x="2084600" y="3999225"/>
            <a:ext cx="3512100" cy="3792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Interior four column">
  <p:cSld name="CUSTOM_4_5">
    <p:spTree>
      <p:nvGrpSpPr>
        <p:cNvPr id="2006" name="Shape 2006"/>
        <p:cNvGrpSpPr/>
        <p:nvPr/>
      </p:nvGrpSpPr>
      <p:grpSpPr>
        <a:xfrm>
          <a:off x="0" y="0"/>
          <a:ext cx="0" cy="0"/>
          <a:chOff x="0" y="0"/>
          <a:chExt cx="0" cy="0"/>
        </a:xfrm>
      </p:grpSpPr>
      <p:sp>
        <p:nvSpPr>
          <p:cNvPr id="2007" name="Google Shape;2007;p122"/>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008" name="Google Shape;2008;p122"/>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2009" name="Google Shape;2009;p122"/>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2010" name="Google Shape;2010;p122"/>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2011" name="Google Shape;2011;p122"/>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2012" name="Google Shape;2012;p122"/>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2013" name="Google Shape;2013;p122"/>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2014" name="Google Shape;2014;p122"/>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015" name="Google Shape;2015;p122"/>
          <p:cNvCxnSpPr/>
          <p:nvPr/>
        </p:nvCxnSpPr>
        <p:spPr>
          <a:xfrm>
            <a:off x="3416583" y="3678000"/>
            <a:ext cx="0" cy="1527600"/>
          </a:xfrm>
          <a:prstGeom prst="straightConnector1">
            <a:avLst/>
          </a:prstGeom>
          <a:noFill/>
          <a:ln w="9525" cap="flat" cmpd="sng">
            <a:solidFill>
              <a:schemeClr val="accent5"/>
            </a:solidFill>
            <a:prstDash val="dot"/>
            <a:round/>
            <a:headEnd type="none" w="med" len="med"/>
            <a:tailEnd type="none" w="med" len="med"/>
          </a:ln>
        </p:spPr>
      </p:cxnSp>
      <p:cxnSp>
        <p:nvCxnSpPr>
          <p:cNvPr id="2016" name="Google Shape;2016;p122"/>
          <p:cNvCxnSpPr/>
          <p:nvPr/>
        </p:nvCxnSpPr>
        <p:spPr>
          <a:xfrm>
            <a:off x="6096100" y="3678000"/>
            <a:ext cx="0" cy="1527600"/>
          </a:xfrm>
          <a:prstGeom prst="straightConnector1">
            <a:avLst/>
          </a:prstGeom>
          <a:noFill/>
          <a:ln w="9525" cap="flat" cmpd="sng">
            <a:solidFill>
              <a:schemeClr val="accent5"/>
            </a:solidFill>
            <a:prstDash val="dot"/>
            <a:round/>
            <a:headEnd type="none" w="med" len="med"/>
            <a:tailEnd type="none" w="med" len="med"/>
          </a:ln>
        </p:spPr>
      </p:cxnSp>
      <p:cxnSp>
        <p:nvCxnSpPr>
          <p:cNvPr id="2017" name="Google Shape;2017;p122"/>
          <p:cNvCxnSpPr/>
          <p:nvPr/>
        </p:nvCxnSpPr>
        <p:spPr>
          <a:xfrm>
            <a:off x="8775617" y="3678000"/>
            <a:ext cx="0" cy="1527600"/>
          </a:xfrm>
          <a:prstGeom prst="straightConnector1">
            <a:avLst/>
          </a:prstGeom>
          <a:noFill/>
          <a:ln w="9525" cap="flat" cmpd="sng">
            <a:solidFill>
              <a:schemeClr val="accent5"/>
            </a:solidFill>
            <a:prstDash val="dot"/>
            <a:round/>
            <a:headEnd type="none" w="med" len="med"/>
            <a:tailEnd type="none" w="med" len="med"/>
          </a:ln>
        </p:spPr>
      </p:cxnSp>
      <p:sp>
        <p:nvSpPr>
          <p:cNvPr id="2018" name="Google Shape;2018;p122"/>
          <p:cNvSpPr txBox="true"/>
          <p:nvPr>
            <p:ph type="subTitle" idx="4"/>
          </p:nvPr>
        </p:nvSpPr>
        <p:spPr>
          <a:xfrm>
            <a:off x="885075" y="4059500"/>
            <a:ext cx="2383500" cy="10608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2019" name="Google Shape;2019;p122"/>
          <p:cNvSpPr txBox="true"/>
          <p:nvPr>
            <p:ph type="subTitle" idx="5"/>
          </p:nvPr>
        </p:nvSpPr>
        <p:spPr>
          <a:xfrm>
            <a:off x="885050" y="3624350"/>
            <a:ext cx="2383500" cy="3792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020" name="Google Shape;2020;p122"/>
          <p:cNvSpPr txBox="true"/>
          <p:nvPr>
            <p:ph type="subTitle" idx="6"/>
          </p:nvPr>
        </p:nvSpPr>
        <p:spPr>
          <a:xfrm>
            <a:off x="8923625" y="4059500"/>
            <a:ext cx="2383500" cy="10608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2021" name="Google Shape;2021;p122"/>
          <p:cNvSpPr txBox="true"/>
          <p:nvPr>
            <p:ph type="subTitle" idx="7"/>
          </p:nvPr>
        </p:nvSpPr>
        <p:spPr>
          <a:xfrm>
            <a:off x="8923600" y="3624350"/>
            <a:ext cx="2383500" cy="3792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022" name="Google Shape;2022;p122"/>
          <p:cNvSpPr txBox="true"/>
          <p:nvPr>
            <p:ph type="subTitle" idx="8"/>
          </p:nvPr>
        </p:nvSpPr>
        <p:spPr>
          <a:xfrm>
            <a:off x="6244108" y="4059500"/>
            <a:ext cx="2383500" cy="10608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2023" name="Google Shape;2023;p122"/>
          <p:cNvSpPr txBox="true"/>
          <p:nvPr>
            <p:ph type="subTitle" idx="9"/>
          </p:nvPr>
        </p:nvSpPr>
        <p:spPr>
          <a:xfrm>
            <a:off x="6244083" y="3624350"/>
            <a:ext cx="2383500" cy="3792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024" name="Google Shape;2024;p122"/>
          <p:cNvSpPr txBox="true"/>
          <p:nvPr>
            <p:ph type="subTitle" idx="13"/>
          </p:nvPr>
        </p:nvSpPr>
        <p:spPr>
          <a:xfrm>
            <a:off x="3564592" y="4059500"/>
            <a:ext cx="2383500" cy="10608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2025" name="Google Shape;2025;p122"/>
          <p:cNvSpPr txBox="true"/>
          <p:nvPr>
            <p:ph type="subTitle" idx="14"/>
          </p:nvPr>
        </p:nvSpPr>
        <p:spPr>
          <a:xfrm>
            <a:off x="3564567" y="3624350"/>
            <a:ext cx="2383500" cy="3792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eme 3 divider">
  <p:cSld name="CUSTOM_3_1_1">
    <p:bg>
      <p:bgPr>
        <a:blipFill>
          <a:blip r:embed="rId2"/>
          <a:stretch>
            <a:fillRect/>
          </a:stretch>
        </a:blipFill>
        <a:effectLst/>
      </p:bgPr>
    </p:bg>
    <p:spTree>
      <p:nvGrpSpPr>
        <p:cNvPr id="123" name="Shape 123"/>
        <p:cNvGrpSpPr/>
        <p:nvPr/>
      </p:nvGrpSpPr>
      <p:grpSpPr>
        <a:xfrm>
          <a:off x="0" y="0"/>
          <a:ext cx="0" cy="0"/>
          <a:chOff x="0" y="0"/>
          <a:chExt cx="0" cy="0"/>
        </a:xfrm>
      </p:grpSpPr>
      <p:sp>
        <p:nvSpPr>
          <p:cNvPr id="124" name="Google Shape;124;p13"/>
          <p:cNvSpPr txBox="true"/>
          <p:nvPr>
            <p:ph type="title"/>
          </p:nvPr>
        </p:nvSpPr>
        <p:spPr>
          <a:xfrm>
            <a:off x="5674100" y="1632950"/>
            <a:ext cx="5037300" cy="38826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125" name="Google Shape;125;p13"/>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126" name="Google Shape;126;p13"/>
          <p:cNvSpPr txBox="true"/>
          <p:nvPr>
            <p:ph type="subTitle" idx="1"/>
          </p:nvPr>
        </p:nvSpPr>
        <p:spPr>
          <a:xfrm rot="5400000">
            <a:off x="-2138450" y="2138400"/>
            <a:ext cx="5148900" cy="872100"/>
          </a:xfrm>
          <a:prstGeom prst="rect">
            <a:avLst/>
          </a:prstGeom>
        </p:spPr>
        <p:txBody>
          <a:bodyPr spcFirstLastPara="1" wrap="square" lIns="502900" tIns="91425" rIns="91425" bIns="91425" anchor="ctr" anchorCtr="false">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127" name="Google Shape;127;p13"/>
          <p:cNvPicPr preferRelativeResize="false"/>
          <p:nvPr/>
        </p:nvPicPr>
        <p:blipFill>
          <a:blip r:embed="rId3"/>
          <a:stretch>
            <a:fillRect/>
          </a:stretch>
        </p:blipFill>
        <p:spPr>
          <a:xfrm>
            <a:off x="10711279" y="6312505"/>
            <a:ext cx="975850" cy="229612"/>
          </a:xfrm>
          <a:prstGeom prst="rect">
            <a:avLst/>
          </a:prstGeom>
          <a:noFill/>
          <a:ln>
            <a:noFill/>
          </a:ln>
        </p:spPr>
      </p:pic>
      <p:sp>
        <p:nvSpPr>
          <p:cNvPr id="128" name="Google Shape;128;p13"/>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solidFill>
                  <a:srgbClr val="FFFFFF"/>
                </a:solidFill>
                <a:latin typeface="Red Hat Text Medium"/>
                <a:ea typeface="Red Hat Text Medium"/>
                <a:cs typeface="Red Hat Text Medium"/>
                <a:sym typeface="Red Hat Text Medium"/>
              </a:defRPr>
            </a:lvl1pPr>
            <a:lvl2pPr lvl="1" algn="ctr" rtl="0">
              <a:buNone/>
              <a:defRPr sz="800">
                <a:solidFill>
                  <a:srgbClr val="FFFFFF"/>
                </a:solidFill>
                <a:latin typeface="Red Hat Text Medium"/>
                <a:ea typeface="Red Hat Text Medium"/>
                <a:cs typeface="Red Hat Text Medium"/>
                <a:sym typeface="Red Hat Text Medium"/>
              </a:defRPr>
            </a:lvl2pPr>
            <a:lvl3pPr lvl="2" algn="ctr" rtl="0">
              <a:buNone/>
              <a:defRPr sz="800">
                <a:solidFill>
                  <a:srgbClr val="FFFFFF"/>
                </a:solidFill>
                <a:latin typeface="Red Hat Text Medium"/>
                <a:ea typeface="Red Hat Text Medium"/>
                <a:cs typeface="Red Hat Text Medium"/>
                <a:sym typeface="Red Hat Text Medium"/>
              </a:defRPr>
            </a:lvl3pPr>
            <a:lvl4pPr lvl="3" algn="ctr" rtl="0">
              <a:buNone/>
              <a:defRPr sz="800">
                <a:solidFill>
                  <a:srgbClr val="FFFFFF"/>
                </a:solidFill>
                <a:latin typeface="Red Hat Text Medium"/>
                <a:ea typeface="Red Hat Text Medium"/>
                <a:cs typeface="Red Hat Text Medium"/>
                <a:sym typeface="Red Hat Text Medium"/>
              </a:defRPr>
            </a:lvl4pPr>
            <a:lvl5pPr lvl="4" algn="ctr" rtl="0">
              <a:buNone/>
              <a:defRPr sz="800">
                <a:solidFill>
                  <a:srgbClr val="FFFFFF"/>
                </a:solidFill>
                <a:latin typeface="Red Hat Text Medium"/>
                <a:ea typeface="Red Hat Text Medium"/>
                <a:cs typeface="Red Hat Text Medium"/>
                <a:sym typeface="Red Hat Text Medium"/>
              </a:defRPr>
            </a:lvl5pPr>
            <a:lvl6pPr lvl="5" algn="ctr" rtl="0">
              <a:buNone/>
              <a:defRPr sz="800">
                <a:solidFill>
                  <a:srgbClr val="FFFFFF"/>
                </a:solidFill>
                <a:latin typeface="Red Hat Text Medium"/>
                <a:ea typeface="Red Hat Text Medium"/>
                <a:cs typeface="Red Hat Text Medium"/>
                <a:sym typeface="Red Hat Text Medium"/>
              </a:defRPr>
            </a:lvl6pPr>
            <a:lvl7pPr lvl="6" algn="ctr" rtl="0">
              <a:buNone/>
              <a:defRPr sz="800">
                <a:solidFill>
                  <a:srgbClr val="FFFFFF"/>
                </a:solidFill>
                <a:latin typeface="Red Hat Text Medium"/>
                <a:ea typeface="Red Hat Text Medium"/>
                <a:cs typeface="Red Hat Text Medium"/>
                <a:sym typeface="Red Hat Text Medium"/>
              </a:defRPr>
            </a:lvl7pPr>
            <a:lvl8pPr lvl="7" algn="ctr" rtl="0">
              <a:buNone/>
              <a:defRPr sz="800">
                <a:solidFill>
                  <a:srgbClr val="FFFFFF"/>
                </a:solidFill>
                <a:latin typeface="Red Hat Text Medium"/>
                <a:ea typeface="Red Hat Text Medium"/>
                <a:cs typeface="Red Hat Text Medium"/>
                <a:sym typeface="Red Hat Text Medium"/>
              </a:defRPr>
            </a:lvl8pPr>
            <a:lvl9pPr lvl="8" algn="ctr" rtl="0">
              <a:buNone/>
              <a:defRPr sz="800">
                <a:solidFill>
                  <a:srgbClr val="FFFFFF"/>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Interior title left">
  <p:cSld name="CUSTOM_4_4">
    <p:spTree>
      <p:nvGrpSpPr>
        <p:cNvPr id="2026" name="Shape 2026"/>
        <p:cNvGrpSpPr/>
        <p:nvPr/>
      </p:nvGrpSpPr>
      <p:grpSpPr>
        <a:xfrm>
          <a:off x="0" y="0"/>
          <a:ext cx="0" cy="0"/>
          <a:chOff x="0" y="0"/>
          <a:chExt cx="0" cy="0"/>
        </a:xfrm>
      </p:grpSpPr>
      <p:sp>
        <p:nvSpPr>
          <p:cNvPr id="2027" name="Google Shape;2027;p123"/>
          <p:cNvSpPr txBox="true"/>
          <p:nvPr>
            <p:ph type="subTitle" idx="1"/>
          </p:nvPr>
        </p:nvSpPr>
        <p:spPr>
          <a:xfrm>
            <a:off x="885050" y="3358700"/>
            <a:ext cx="3291900" cy="1980600"/>
          </a:xfrm>
          <a:prstGeom prst="rect">
            <a:avLst/>
          </a:prstGeom>
        </p:spPr>
        <p:txBody>
          <a:bodyPr spcFirstLastPara="1" wrap="square" lIns="0" tIns="0" rIns="0" bIns="0" anchor="t" anchorCtr="false">
            <a:noAutofit/>
          </a:bodyPr>
          <a:lstStyle>
            <a:lvl1pPr lvl="0" rtl="0">
              <a:lnSpc>
                <a:spcPct val="150000"/>
              </a:lnSpc>
              <a:spcBef>
                <a:spcPts val="0"/>
              </a:spcBef>
              <a:spcAft>
                <a:spcPts val="0"/>
              </a:spcAft>
              <a:buNone/>
              <a:defRPr>
                <a:solidFill>
                  <a:schemeClr val="accent1"/>
                </a:solidFill>
              </a:defRPr>
            </a:lvl1pPr>
            <a:lvl2pPr lvl="1" rtl="0">
              <a:lnSpc>
                <a:spcPct val="150000"/>
              </a:lnSpc>
              <a:spcBef>
                <a:spcPts val="500"/>
              </a:spcBef>
              <a:spcAft>
                <a:spcPts val="0"/>
              </a:spcAft>
              <a:buNone/>
              <a:defRPr>
                <a:solidFill>
                  <a:schemeClr val="accent1"/>
                </a:solidFill>
              </a:defRPr>
            </a:lvl2pPr>
            <a:lvl3pPr lvl="2" rtl="0">
              <a:lnSpc>
                <a:spcPct val="150000"/>
              </a:lnSpc>
              <a:spcBef>
                <a:spcPts val="500"/>
              </a:spcBef>
              <a:spcAft>
                <a:spcPts val="0"/>
              </a:spcAft>
              <a:buNone/>
              <a:defRPr>
                <a:solidFill>
                  <a:schemeClr val="accent1"/>
                </a:solidFill>
              </a:defRPr>
            </a:lvl3pPr>
            <a:lvl4pPr lvl="3" rtl="0">
              <a:lnSpc>
                <a:spcPct val="150000"/>
              </a:lnSpc>
              <a:spcBef>
                <a:spcPts val="500"/>
              </a:spcBef>
              <a:spcAft>
                <a:spcPts val="0"/>
              </a:spcAft>
              <a:buNone/>
              <a:defRPr>
                <a:solidFill>
                  <a:schemeClr val="accent1"/>
                </a:solidFill>
              </a:defRPr>
            </a:lvl4pPr>
            <a:lvl5pPr lvl="4" rtl="0">
              <a:lnSpc>
                <a:spcPct val="150000"/>
              </a:lnSpc>
              <a:spcBef>
                <a:spcPts val="500"/>
              </a:spcBef>
              <a:spcAft>
                <a:spcPts val="0"/>
              </a:spcAft>
              <a:buNone/>
              <a:defRPr>
                <a:solidFill>
                  <a:schemeClr val="accent1"/>
                </a:solidFill>
              </a:defRPr>
            </a:lvl5pPr>
            <a:lvl6pPr lvl="5" rtl="0">
              <a:lnSpc>
                <a:spcPct val="150000"/>
              </a:lnSpc>
              <a:spcBef>
                <a:spcPts val="500"/>
              </a:spcBef>
              <a:spcAft>
                <a:spcPts val="0"/>
              </a:spcAft>
              <a:buNone/>
              <a:defRPr>
                <a:solidFill>
                  <a:schemeClr val="accent1"/>
                </a:solidFill>
              </a:defRPr>
            </a:lvl6pPr>
            <a:lvl7pPr lvl="6" rtl="0">
              <a:lnSpc>
                <a:spcPct val="150000"/>
              </a:lnSpc>
              <a:spcBef>
                <a:spcPts val="500"/>
              </a:spcBef>
              <a:spcAft>
                <a:spcPts val="0"/>
              </a:spcAft>
              <a:buNone/>
              <a:defRPr>
                <a:solidFill>
                  <a:schemeClr val="accent1"/>
                </a:solidFill>
              </a:defRPr>
            </a:lvl7pPr>
            <a:lvl8pPr lvl="7" rtl="0">
              <a:lnSpc>
                <a:spcPct val="150000"/>
              </a:lnSpc>
              <a:spcBef>
                <a:spcPts val="500"/>
              </a:spcBef>
              <a:spcAft>
                <a:spcPts val="0"/>
              </a:spcAft>
              <a:buNone/>
              <a:defRPr>
                <a:solidFill>
                  <a:schemeClr val="accent1"/>
                </a:solidFill>
              </a:defRPr>
            </a:lvl8pPr>
            <a:lvl9pPr lvl="8" rtl="0">
              <a:lnSpc>
                <a:spcPct val="150000"/>
              </a:lnSpc>
              <a:spcBef>
                <a:spcPts val="500"/>
              </a:spcBef>
              <a:spcAft>
                <a:spcPts val="500"/>
              </a:spcAft>
              <a:buNone/>
              <a:defRPr>
                <a:solidFill>
                  <a:schemeClr val="accent1"/>
                </a:solidFill>
              </a:defRPr>
            </a:lvl9pPr>
          </a:lstStyle>
          <a:p/>
        </p:txBody>
      </p:sp>
      <p:sp>
        <p:nvSpPr>
          <p:cNvPr id="2028" name="Google Shape;2028;p123"/>
          <p:cNvSpPr txBox="true"/>
          <p:nvPr>
            <p:ph type="title"/>
          </p:nvPr>
        </p:nvSpPr>
        <p:spPr>
          <a:xfrm>
            <a:off x="885050" y="1240700"/>
            <a:ext cx="4114800" cy="1980600"/>
          </a:xfrm>
          <a:prstGeom prst="rect">
            <a:avLst/>
          </a:prstGeom>
        </p:spPr>
        <p:txBody>
          <a:bodyPr spcFirstLastPara="1" wrap="square" lIns="0" tIns="0" rIns="0" bIns="0" anchor="t" anchorCtr="false">
            <a:noAutofit/>
          </a:bodyPr>
          <a:lstStyle>
            <a:lvl1pPr lvl="0" rtl="0">
              <a:lnSpc>
                <a:spcPct val="140000"/>
              </a:lnSpc>
              <a:spcBef>
                <a:spcPts val="0"/>
              </a:spcBef>
              <a:spcAft>
                <a:spcPts val="0"/>
              </a:spcAft>
              <a:buNone/>
              <a:defRPr sz="2400"/>
            </a:lvl1pPr>
            <a:lvl2pPr lvl="1" rtl="0">
              <a:lnSpc>
                <a:spcPct val="140000"/>
              </a:lnSpc>
              <a:spcBef>
                <a:spcPts val="0"/>
              </a:spcBef>
              <a:spcAft>
                <a:spcPts val="0"/>
              </a:spcAft>
              <a:buNone/>
              <a:defRPr sz="2400"/>
            </a:lvl2pPr>
            <a:lvl3pPr lvl="2" rtl="0">
              <a:lnSpc>
                <a:spcPct val="140000"/>
              </a:lnSpc>
              <a:spcBef>
                <a:spcPts val="0"/>
              </a:spcBef>
              <a:spcAft>
                <a:spcPts val="0"/>
              </a:spcAft>
              <a:buNone/>
              <a:defRPr sz="2400"/>
            </a:lvl3pPr>
            <a:lvl4pPr lvl="3" rtl="0">
              <a:lnSpc>
                <a:spcPct val="140000"/>
              </a:lnSpc>
              <a:spcBef>
                <a:spcPts val="0"/>
              </a:spcBef>
              <a:spcAft>
                <a:spcPts val="0"/>
              </a:spcAft>
              <a:buNone/>
              <a:defRPr sz="2400"/>
            </a:lvl4pPr>
            <a:lvl5pPr lvl="4" rtl="0">
              <a:lnSpc>
                <a:spcPct val="140000"/>
              </a:lnSpc>
              <a:spcBef>
                <a:spcPts val="0"/>
              </a:spcBef>
              <a:spcAft>
                <a:spcPts val="0"/>
              </a:spcAft>
              <a:buNone/>
              <a:defRPr sz="2400"/>
            </a:lvl5pPr>
            <a:lvl6pPr lvl="5" rtl="0">
              <a:lnSpc>
                <a:spcPct val="140000"/>
              </a:lnSpc>
              <a:spcBef>
                <a:spcPts val="0"/>
              </a:spcBef>
              <a:spcAft>
                <a:spcPts val="0"/>
              </a:spcAft>
              <a:buNone/>
              <a:defRPr sz="2400"/>
            </a:lvl6pPr>
            <a:lvl7pPr lvl="6" rtl="0">
              <a:lnSpc>
                <a:spcPct val="140000"/>
              </a:lnSpc>
              <a:spcBef>
                <a:spcPts val="0"/>
              </a:spcBef>
              <a:spcAft>
                <a:spcPts val="0"/>
              </a:spcAft>
              <a:buNone/>
              <a:defRPr sz="2400"/>
            </a:lvl7pPr>
            <a:lvl8pPr lvl="7" rtl="0">
              <a:lnSpc>
                <a:spcPct val="140000"/>
              </a:lnSpc>
              <a:spcBef>
                <a:spcPts val="0"/>
              </a:spcBef>
              <a:spcAft>
                <a:spcPts val="0"/>
              </a:spcAft>
              <a:buNone/>
              <a:defRPr sz="2400"/>
            </a:lvl8pPr>
            <a:lvl9pPr lvl="8" rtl="0">
              <a:lnSpc>
                <a:spcPct val="140000"/>
              </a:lnSpc>
              <a:spcBef>
                <a:spcPts val="0"/>
              </a:spcBef>
              <a:spcAft>
                <a:spcPts val="0"/>
              </a:spcAft>
              <a:buNone/>
              <a:defRPr sz="2400"/>
            </a:lvl9pPr>
          </a:lstStyle>
          <a:p/>
        </p:txBody>
      </p:sp>
      <p:sp>
        <p:nvSpPr>
          <p:cNvPr id="2029" name="Google Shape;2029;p123"/>
          <p:cNvSpPr txBox="true"/>
          <p:nvPr>
            <p:ph type="subTitle" idx="2"/>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2030" name="Google Shape;2030;p123"/>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2031" name="Google Shape;2031;p123"/>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2032" name="Google Shape;2032;p123"/>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2033" name="Google Shape;2033;p123"/>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2034" name="Google Shape;2034;p123"/>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035" name="Google Shape;2035;p123"/>
          <p:cNvSpPr txBox="true"/>
          <p:nvPr>
            <p:ph type="subTitle" idx="4"/>
          </p:nvPr>
        </p:nvSpPr>
        <p:spPr>
          <a:xfrm>
            <a:off x="6857350" y="1644050"/>
            <a:ext cx="4660800" cy="8865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036" name="Google Shape;2036;p123"/>
          <p:cNvSpPr txBox="true"/>
          <p:nvPr>
            <p:ph type="subTitle" idx="5"/>
          </p:nvPr>
        </p:nvSpPr>
        <p:spPr>
          <a:xfrm>
            <a:off x="6857350" y="1240700"/>
            <a:ext cx="4660800" cy="3474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037" name="Google Shape;2037;p123"/>
          <p:cNvSpPr txBox="true"/>
          <p:nvPr>
            <p:ph type="subTitle" idx="6"/>
          </p:nvPr>
        </p:nvSpPr>
        <p:spPr>
          <a:xfrm>
            <a:off x="6857350" y="3164125"/>
            <a:ext cx="4660800" cy="8865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038" name="Google Shape;2038;p123"/>
          <p:cNvSpPr txBox="true"/>
          <p:nvPr>
            <p:ph type="subTitle" idx="7"/>
          </p:nvPr>
        </p:nvSpPr>
        <p:spPr>
          <a:xfrm>
            <a:off x="6857350" y="2760775"/>
            <a:ext cx="4660800" cy="3474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039" name="Google Shape;2039;p123"/>
          <p:cNvSpPr txBox="true"/>
          <p:nvPr>
            <p:ph type="subTitle" idx="8"/>
          </p:nvPr>
        </p:nvSpPr>
        <p:spPr>
          <a:xfrm>
            <a:off x="6857350" y="4684200"/>
            <a:ext cx="4660800" cy="8865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040" name="Google Shape;2040;p123"/>
          <p:cNvSpPr txBox="true"/>
          <p:nvPr>
            <p:ph type="subTitle" idx="9"/>
          </p:nvPr>
        </p:nvSpPr>
        <p:spPr>
          <a:xfrm>
            <a:off x="6857350" y="4280850"/>
            <a:ext cx="4660800" cy="3474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Interior three column">
  <p:cSld name="CUSTOM_4_3">
    <p:spTree>
      <p:nvGrpSpPr>
        <p:cNvPr id="2041" name="Shape 2041"/>
        <p:cNvGrpSpPr/>
        <p:nvPr/>
      </p:nvGrpSpPr>
      <p:grpSpPr>
        <a:xfrm>
          <a:off x="0" y="0"/>
          <a:ext cx="0" cy="0"/>
          <a:chOff x="0" y="0"/>
          <a:chExt cx="0" cy="0"/>
        </a:xfrm>
      </p:grpSpPr>
      <p:sp>
        <p:nvSpPr>
          <p:cNvPr id="2042" name="Google Shape;2042;p124"/>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043" name="Google Shape;2043;p124"/>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2044" name="Google Shape;2044;p124"/>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2045" name="Google Shape;2045;p124"/>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2046" name="Google Shape;2046;p124"/>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2047" name="Google Shape;2047;p124"/>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2048" name="Google Shape;2048;p124"/>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2049" name="Google Shape;2049;p124"/>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050" name="Google Shape;2050;p124"/>
          <p:cNvCxnSpPr/>
          <p:nvPr/>
        </p:nvCxnSpPr>
        <p:spPr>
          <a:xfrm>
            <a:off x="4306150" y="4229725"/>
            <a:ext cx="0" cy="1557600"/>
          </a:xfrm>
          <a:prstGeom prst="straightConnector1">
            <a:avLst/>
          </a:prstGeom>
          <a:noFill/>
          <a:ln w="9525" cap="flat" cmpd="sng">
            <a:solidFill>
              <a:schemeClr val="dk2"/>
            </a:solidFill>
            <a:prstDash val="dot"/>
            <a:round/>
            <a:headEnd type="none" w="med" len="med"/>
            <a:tailEnd type="none" w="med" len="med"/>
          </a:ln>
        </p:spPr>
      </p:cxnSp>
      <p:cxnSp>
        <p:nvCxnSpPr>
          <p:cNvPr id="2051" name="Google Shape;2051;p124"/>
          <p:cNvCxnSpPr/>
          <p:nvPr/>
        </p:nvCxnSpPr>
        <p:spPr>
          <a:xfrm>
            <a:off x="7885850" y="4229725"/>
            <a:ext cx="0" cy="1557600"/>
          </a:xfrm>
          <a:prstGeom prst="straightConnector1">
            <a:avLst/>
          </a:prstGeom>
          <a:noFill/>
          <a:ln w="9525" cap="flat" cmpd="sng">
            <a:solidFill>
              <a:schemeClr val="dk2"/>
            </a:solidFill>
            <a:prstDash val="dot"/>
            <a:round/>
            <a:headEnd type="none" w="med" len="med"/>
            <a:tailEnd type="none" w="med" len="med"/>
          </a:ln>
        </p:spPr>
      </p:cxnSp>
      <p:sp>
        <p:nvSpPr>
          <p:cNvPr id="2052" name="Google Shape;2052;p124"/>
          <p:cNvSpPr txBox="true"/>
          <p:nvPr>
            <p:ph type="subTitle" idx="4"/>
          </p:nvPr>
        </p:nvSpPr>
        <p:spPr>
          <a:xfrm>
            <a:off x="4468300" y="4229725"/>
            <a:ext cx="3255300" cy="3219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053" name="Google Shape;2053;p124"/>
          <p:cNvSpPr txBox="true"/>
          <p:nvPr>
            <p:ph type="subTitle" idx="5"/>
          </p:nvPr>
        </p:nvSpPr>
        <p:spPr>
          <a:xfrm>
            <a:off x="4468400" y="4718950"/>
            <a:ext cx="3255300" cy="9153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2054" name="Google Shape;2054;p124"/>
          <p:cNvSpPr txBox="true"/>
          <p:nvPr>
            <p:ph type="subTitle" idx="6"/>
          </p:nvPr>
        </p:nvSpPr>
        <p:spPr>
          <a:xfrm>
            <a:off x="8048000" y="4229725"/>
            <a:ext cx="3255300" cy="3219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055" name="Google Shape;2055;p124"/>
          <p:cNvSpPr txBox="true"/>
          <p:nvPr>
            <p:ph type="subTitle" idx="7"/>
          </p:nvPr>
        </p:nvSpPr>
        <p:spPr>
          <a:xfrm>
            <a:off x="8048100" y="4718950"/>
            <a:ext cx="3255300" cy="9153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2056" name="Google Shape;2056;p124"/>
          <p:cNvSpPr txBox="true"/>
          <p:nvPr>
            <p:ph type="subTitle" idx="8"/>
          </p:nvPr>
        </p:nvSpPr>
        <p:spPr>
          <a:xfrm>
            <a:off x="888600" y="4229725"/>
            <a:ext cx="3255300" cy="3219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057" name="Google Shape;2057;p124"/>
          <p:cNvSpPr txBox="true"/>
          <p:nvPr>
            <p:ph type="subTitle" idx="9"/>
          </p:nvPr>
        </p:nvSpPr>
        <p:spPr>
          <a:xfrm>
            <a:off x="888700" y="4718950"/>
            <a:ext cx="3255300" cy="9153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Interior image left">
  <p:cSld name="CUSTOM_4_2">
    <p:spTree>
      <p:nvGrpSpPr>
        <p:cNvPr id="2058" name="Shape 2058"/>
        <p:cNvGrpSpPr/>
        <p:nvPr/>
      </p:nvGrpSpPr>
      <p:grpSpPr>
        <a:xfrm>
          <a:off x="0" y="0"/>
          <a:ext cx="0" cy="0"/>
          <a:chOff x="0" y="0"/>
          <a:chExt cx="0" cy="0"/>
        </a:xfrm>
      </p:grpSpPr>
      <p:sp>
        <p:nvSpPr>
          <p:cNvPr id="2059" name="Google Shape;2059;p125"/>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060" name="Google Shape;2060;p125"/>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2061" name="Google Shape;2061;p125"/>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2062" name="Google Shape;2062;p125"/>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2063" name="Google Shape;2063;p125"/>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2064" name="Google Shape;2064;p125"/>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2065" name="Google Shape;2065;p125"/>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2066" name="Google Shape;2066;p125"/>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067" name="Google Shape;2067;p125"/>
          <p:cNvSpPr txBox="true"/>
          <p:nvPr>
            <p:ph type="subTitle" idx="4"/>
          </p:nvPr>
        </p:nvSpPr>
        <p:spPr>
          <a:xfrm>
            <a:off x="5662075" y="2539250"/>
            <a:ext cx="5486400" cy="3168600"/>
          </a:xfrm>
          <a:prstGeom prst="rect">
            <a:avLst/>
          </a:prstGeom>
        </p:spPr>
        <p:txBody>
          <a:bodyPr spcFirstLastPara="1" wrap="square" lIns="0" tIns="0" rIns="0" bIns="0" anchor="t" anchorCtr="false">
            <a:noAutofit/>
          </a:bodyPr>
          <a:lstStyle>
            <a:lvl1pPr lvl="0" rtl="0">
              <a:lnSpc>
                <a:spcPct val="113000"/>
              </a:lnSpc>
              <a:spcBef>
                <a:spcPts val="0"/>
              </a:spcBef>
              <a:spcAft>
                <a:spcPts val="0"/>
              </a:spcAft>
              <a:buNone/>
              <a:defRPr/>
            </a:lvl1pPr>
            <a:lvl2pPr lvl="1" rtl="0">
              <a:lnSpc>
                <a:spcPct val="113000"/>
              </a:lnSpc>
              <a:spcBef>
                <a:spcPts val="2000"/>
              </a:spcBef>
              <a:spcAft>
                <a:spcPts val="0"/>
              </a:spcAft>
              <a:buNone/>
              <a:defRPr/>
            </a:lvl2pPr>
            <a:lvl3pPr lvl="2" rtl="0">
              <a:lnSpc>
                <a:spcPct val="113000"/>
              </a:lnSpc>
              <a:spcBef>
                <a:spcPts val="2000"/>
              </a:spcBef>
              <a:spcAft>
                <a:spcPts val="0"/>
              </a:spcAft>
              <a:buNone/>
              <a:defRPr/>
            </a:lvl3pPr>
            <a:lvl4pPr lvl="3" rtl="0">
              <a:lnSpc>
                <a:spcPct val="113000"/>
              </a:lnSpc>
              <a:spcBef>
                <a:spcPts val="2000"/>
              </a:spcBef>
              <a:spcAft>
                <a:spcPts val="0"/>
              </a:spcAft>
              <a:buNone/>
              <a:defRPr/>
            </a:lvl4pPr>
            <a:lvl5pPr lvl="4" rtl="0">
              <a:lnSpc>
                <a:spcPct val="113000"/>
              </a:lnSpc>
              <a:spcBef>
                <a:spcPts val="2000"/>
              </a:spcBef>
              <a:spcAft>
                <a:spcPts val="0"/>
              </a:spcAft>
              <a:buNone/>
              <a:defRPr/>
            </a:lvl5pPr>
            <a:lvl6pPr lvl="5" rtl="0">
              <a:lnSpc>
                <a:spcPct val="113000"/>
              </a:lnSpc>
              <a:spcBef>
                <a:spcPts val="2000"/>
              </a:spcBef>
              <a:spcAft>
                <a:spcPts val="0"/>
              </a:spcAft>
              <a:buNone/>
              <a:defRPr/>
            </a:lvl6pPr>
            <a:lvl7pPr lvl="6" rtl="0">
              <a:lnSpc>
                <a:spcPct val="113000"/>
              </a:lnSpc>
              <a:spcBef>
                <a:spcPts val="2000"/>
              </a:spcBef>
              <a:spcAft>
                <a:spcPts val="0"/>
              </a:spcAft>
              <a:buNone/>
              <a:defRPr/>
            </a:lvl7pPr>
            <a:lvl8pPr lvl="7" rtl="0">
              <a:lnSpc>
                <a:spcPct val="113000"/>
              </a:lnSpc>
              <a:spcBef>
                <a:spcPts val="2000"/>
              </a:spcBef>
              <a:spcAft>
                <a:spcPts val="0"/>
              </a:spcAft>
              <a:buNone/>
              <a:defRPr/>
            </a:lvl8pPr>
            <a:lvl9pPr lvl="8" rtl="0">
              <a:lnSpc>
                <a:spcPct val="113000"/>
              </a:lnSpc>
              <a:spcBef>
                <a:spcPts val="2000"/>
              </a:spcBef>
              <a:spcAft>
                <a:spcPts val="2000"/>
              </a:spcAft>
              <a:buNone/>
              <a:defRPr/>
            </a:lvl9pPr>
          </a:lstStyle>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Interior large text alt1">
  <p:cSld name="CUSTOM_4_2_2">
    <p:spTree>
      <p:nvGrpSpPr>
        <p:cNvPr id="2068" name="Shape 2068"/>
        <p:cNvGrpSpPr/>
        <p:nvPr/>
      </p:nvGrpSpPr>
      <p:grpSpPr>
        <a:xfrm>
          <a:off x="0" y="0"/>
          <a:ext cx="0" cy="0"/>
          <a:chOff x="0" y="0"/>
          <a:chExt cx="0" cy="0"/>
        </a:xfrm>
      </p:grpSpPr>
      <p:sp>
        <p:nvSpPr>
          <p:cNvPr id="2069" name="Google Shape;2069;p126"/>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070" name="Google Shape;2070;p126"/>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2071" name="Google Shape;2071;p126"/>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2072" name="Google Shape;2072;p126"/>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2073" name="Google Shape;2073;p126"/>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2074" name="Google Shape;2074;p126"/>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2075" name="Google Shape;2075;p126"/>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076" name="Google Shape;2076;p126"/>
          <p:cNvSpPr txBox="true"/>
          <p:nvPr>
            <p:ph type="subTitle" idx="3"/>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2077" name="Google Shape;2077;p126"/>
          <p:cNvSpPr txBox="true"/>
          <p:nvPr>
            <p:ph type="subTitle" idx="4"/>
          </p:nvPr>
        </p:nvSpPr>
        <p:spPr>
          <a:xfrm>
            <a:off x="2087850" y="2416425"/>
            <a:ext cx="8044800" cy="1304100"/>
          </a:xfrm>
          <a:prstGeom prst="rect">
            <a:avLst/>
          </a:prstGeom>
        </p:spPr>
        <p:txBody>
          <a:bodyPr spcFirstLastPara="1" wrap="square" lIns="0" tIns="0" rIns="0" bIns="0" anchor="t" anchorCtr="false">
            <a:noAutofit/>
          </a:bodyPr>
          <a:lstStyle>
            <a:lvl1pPr lvl="0" rtl="0">
              <a:spcBef>
                <a:spcPts val="0"/>
              </a:spcBef>
              <a:spcAft>
                <a:spcPts val="0"/>
              </a:spcAft>
              <a:buNone/>
              <a:defRPr>
                <a:solidFill>
                  <a:schemeClr val="accent1"/>
                </a:solidFill>
              </a:defRPr>
            </a:lvl1pPr>
            <a:lvl2pPr lvl="1" rtl="0">
              <a:spcBef>
                <a:spcPts val="500"/>
              </a:spcBef>
              <a:spcAft>
                <a:spcPts val="0"/>
              </a:spcAft>
              <a:buNone/>
              <a:defRPr>
                <a:solidFill>
                  <a:schemeClr val="accent1"/>
                </a:solidFill>
              </a:defRPr>
            </a:lvl2pPr>
            <a:lvl3pPr lvl="2" rtl="0">
              <a:spcBef>
                <a:spcPts val="500"/>
              </a:spcBef>
              <a:spcAft>
                <a:spcPts val="0"/>
              </a:spcAft>
              <a:buNone/>
              <a:defRPr>
                <a:solidFill>
                  <a:schemeClr val="accent1"/>
                </a:solidFill>
              </a:defRPr>
            </a:lvl3pPr>
            <a:lvl4pPr lvl="3" rtl="0">
              <a:spcBef>
                <a:spcPts val="500"/>
              </a:spcBef>
              <a:spcAft>
                <a:spcPts val="0"/>
              </a:spcAft>
              <a:buNone/>
              <a:defRPr>
                <a:solidFill>
                  <a:schemeClr val="accent1"/>
                </a:solidFill>
              </a:defRPr>
            </a:lvl4pPr>
            <a:lvl5pPr lvl="4" rtl="0">
              <a:spcBef>
                <a:spcPts val="500"/>
              </a:spcBef>
              <a:spcAft>
                <a:spcPts val="0"/>
              </a:spcAft>
              <a:buNone/>
              <a:defRPr>
                <a:solidFill>
                  <a:schemeClr val="accent1"/>
                </a:solidFill>
              </a:defRPr>
            </a:lvl5pPr>
            <a:lvl6pPr lvl="5" rtl="0">
              <a:spcBef>
                <a:spcPts val="500"/>
              </a:spcBef>
              <a:spcAft>
                <a:spcPts val="0"/>
              </a:spcAft>
              <a:buNone/>
              <a:defRPr>
                <a:solidFill>
                  <a:schemeClr val="accent1"/>
                </a:solidFill>
              </a:defRPr>
            </a:lvl6pPr>
            <a:lvl7pPr lvl="6" rtl="0">
              <a:spcBef>
                <a:spcPts val="500"/>
              </a:spcBef>
              <a:spcAft>
                <a:spcPts val="0"/>
              </a:spcAft>
              <a:buNone/>
              <a:defRPr>
                <a:solidFill>
                  <a:schemeClr val="accent1"/>
                </a:solidFill>
              </a:defRPr>
            </a:lvl7pPr>
            <a:lvl8pPr lvl="7" rtl="0">
              <a:spcBef>
                <a:spcPts val="500"/>
              </a:spcBef>
              <a:spcAft>
                <a:spcPts val="0"/>
              </a:spcAft>
              <a:buNone/>
              <a:defRPr>
                <a:solidFill>
                  <a:schemeClr val="accent1"/>
                </a:solidFill>
              </a:defRPr>
            </a:lvl8pPr>
            <a:lvl9pPr lvl="8" rtl="0">
              <a:spcBef>
                <a:spcPts val="500"/>
              </a:spcBef>
              <a:spcAft>
                <a:spcPts val="500"/>
              </a:spcAft>
              <a:buNone/>
              <a:defRPr>
                <a:solidFill>
                  <a:schemeClr val="accent1"/>
                </a:solidFill>
              </a:defRPr>
            </a:lvl9pPr>
          </a:lstStyle>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Interior large text">
  <p:cSld name="CUSTOM_4_2_1">
    <p:spTree>
      <p:nvGrpSpPr>
        <p:cNvPr id="2078" name="Shape 2078"/>
        <p:cNvGrpSpPr/>
        <p:nvPr/>
      </p:nvGrpSpPr>
      <p:grpSpPr>
        <a:xfrm>
          <a:off x="0" y="0"/>
          <a:ext cx="0" cy="0"/>
          <a:chOff x="0" y="0"/>
          <a:chExt cx="0" cy="0"/>
        </a:xfrm>
      </p:grpSpPr>
      <p:sp>
        <p:nvSpPr>
          <p:cNvPr id="2079" name="Google Shape;2079;p127"/>
          <p:cNvSpPr txBox="true"/>
          <p:nvPr>
            <p:ph type="title"/>
          </p:nvPr>
        </p:nvSpPr>
        <p:spPr>
          <a:xfrm>
            <a:off x="3280375" y="1653075"/>
            <a:ext cx="7431000" cy="3931800"/>
          </a:xfrm>
          <a:prstGeom prst="rect">
            <a:avLst/>
          </a:prstGeom>
        </p:spPr>
        <p:txBody>
          <a:bodyPr spcFirstLastPara="1" wrap="square" lIns="0" tIns="0" rIns="0" bIns="0" anchor="ctr" anchorCtr="false">
            <a:noAutofit/>
          </a:bodyPr>
          <a:lstStyle>
            <a:lvl1pPr lvl="0" rtl="0">
              <a:lnSpc>
                <a:spcPct val="115000"/>
              </a:lnSpc>
              <a:spcBef>
                <a:spcPts val="0"/>
              </a:spcBef>
              <a:spcAft>
                <a:spcPts val="0"/>
              </a:spcAft>
              <a:buNone/>
              <a:defRPr sz="2600">
                <a:solidFill>
                  <a:schemeClr val="accent1"/>
                </a:solidFill>
                <a:latin typeface="Red Hat Text"/>
                <a:ea typeface="Red Hat Text"/>
                <a:cs typeface="Red Hat Text"/>
                <a:sym typeface="Red Hat Text"/>
              </a:defRPr>
            </a:lvl1pPr>
            <a:lvl2pPr lvl="1" rtl="0">
              <a:lnSpc>
                <a:spcPct val="115000"/>
              </a:lnSpc>
              <a:spcBef>
                <a:spcPts val="0"/>
              </a:spcBef>
              <a:spcAft>
                <a:spcPts val="0"/>
              </a:spcAft>
              <a:buNone/>
              <a:defRPr sz="2600">
                <a:solidFill>
                  <a:schemeClr val="accent1"/>
                </a:solidFill>
                <a:latin typeface="Red Hat Text"/>
                <a:ea typeface="Red Hat Text"/>
                <a:cs typeface="Red Hat Text"/>
                <a:sym typeface="Red Hat Text"/>
              </a:defRPr>
            </a:lvl2pPr>
            <a:lvl3pPr lvl="2" rtl="0">
              <a:lnSpc>
                <a:spcPct val="115000"/>
              </a:lnSpc>
              <a:spcBef>
                <a:spcPts val="0"/>
              </a:spcBef>
              <a:spcAft>
                <a:spcPts val="0"/>
              </a:spcAft>
              <a:buNone/>
              <a:defRPr sz="2600">
                <a:solidFill>
                  <a:schemeClr val="accent1"/>
                </a:solidFill>
                <a:latin typeface="Red Hat Text"/>
                <a:ea typeface="Red Hat Text"/>
                <a:cs typeface="Red Hat Text"/>
                <a:sym typeface="Red Hat Text"/>
              </a:defRPr>
            </a:lvl3pPr>
            <a:lvl4pPr lvl="3" rtl="0">
              <a:lnSpc>
                <a:spcPct val="115000"/>
              </a:lnSpc>
              <a:spcBef>
                <a:spcPts val="0"/>
              </a:spcBef>
              <a:spcAft>
                <a:spcPts val="0"/>
              </a:spcAft>
              <a:buNone/>
              <a:defRPr sz="2600">
                <a:solidFill>
                  <a:schemeClr val="accent1"/>
                </a:solidFill>
                <a:latin typeface="Red Hat Text"/>
                <a:ea typeface="Red Hat Text"/>
                <a:cs typeface="Red Hat Text"/>
                <a:sym typeface="Red Hat Text"/>
              </a:defRPr>
            </a:lvl4pPr>
            <a:lvl5pPr lvl="4" rtl="0">
              <a:lnSpc>
                <a:spcPct val="115000"/>
              </a:lnSpc>
              <a:spcBef>
                <a:spcPts val="0"/>
              </a:spcBef>
              <a:spcAft>
                <a:spcPts val="0"/>
              </a:spcAft>
              <a:buNone/>
              <a:defRPr sz="2600">
                <a:solidFill>
                  <a:schemeClr val="accent1"/>
                </a:solidFill>
                <a:latin typeface="Red Hat Text"/>
                <a:ea typeface="Red Hat Text"/>
                <a:cs typeface="Red Hat Text"/>
                <a:sym typeface="Red Hat Text"/>
              </a:defRPr>
            </a:lvl5pPr>
            <a:lvl6pPr lvl="5" rtl="0">
              <a:lnSpc>
                <a:spcPct val="115000"/>
              </a:lnSpc>
              <a:spcBef>
                <a:spcPts val="0"/>
              </a:spcBef>
              <a:spcAft>
                <a:spcPts val="0"/>
              </a:spcAft>
              <a:buNone/>
              <a:defRPr sz="2600">
                <a:solidFill>
                  <a:schemeClr val="accent1"/>
                </a:solidFill>
                <a:latin typeface="Red Hat Text"/>
                <a:ea typeface="Red Hat Text"/>
                <a:cs typeface="Red Hat Text"/>
                <a:sym typeface="Red Hat Text"/>
              </a:defRPr>
            </a:lvl6pPr>
            <a:lvl7pPr lvl="6" rtl="0">
              <a:lnSpc>
                <a:spcPct val="115000"/>
              </a:lnSpc>
              <a:spcBef>
                <a:spcPts val="0"/>
              </a:spcBef>
              <a:spcAft>
                <a:spcPts val="0"/>
              </a:spcAft>
              <a:buNone/>
              <a:defRPr sz="2600">
                <a:solidFill>
                  <a:schemeClr val="accent1"/>
                </a:solidFill>
                <a:latin typeface="Red Hat Text"/>
                <a:ea typeface="Red Hat Text"/>
                <a:cs typeface="Red Hat Text"/>
                <a:sym typeface="Red Hat Text"/>
              </a:defRPr>
            </a:lvl7pPr>
            <a:lvl8pPr lvl="7" rtl="0">
              <a:lnSpc>
                <a:spcPct val="115000"/>
              </a:lnSpc>
              <a:spcBef>
                <a:spcPts val="0"/>
              </a:spcBef>
              <a:spcAft>
                <a:spcPts val="0"/>
              </a:spcAft>
              <a:buNone/>
              <a:defRPr sz="2600">
                <a:solidFill>
                  <a:schemeClr val="accent1"/>
                </a:solidFill>
                <a:latin typeface="Red Hat Text"/>
                <a:ea typeface="Red Hat Text"/>
                <a:cs typeface="Red Hat Text"/>
                <a:sym typeface="Red Hat Text"/>
              </a:defRPr>
            </a:lvl8pPr>
            <a:lvl9pPr lvl="8" rtl="0">
              <a:lnSpc>
                <a:spcPct val="115000"/>
              </a:lnSpc>
              <a:spcBef>
                <a:spcPts val="0"/>
              </a:spcBef>
              <a:spcAft>
                <a:spcPts val="0"/>
              </a:spcAft>
              <a:buNone/>
              <a:defRPr sz="2600">
                <a:solidFill>
                  <a:schemeClr val="accent1"/>
                </a:solidFill>
                <a:latin typeface="Red Hat Text"/>
                <a:ea typeface="Red Hat Text"/>
                <a:cs typeface="Red Hat Text"/>
                <a:sym typeface="Red Hat Text"/>
              </a:defRPr>
            </a:lvl9pPr>
          </a:lstStyle>
          <a:p/>
        </p:txBody>
      </p:sp>
      <p:sp>
        <p:nvSpPr>
          <p:cNvPr id="2080" name="Google Shape;2080;p127"/>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2081" name="Google Shape;2081;p127"/>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2082" name="Google Shape;2082;p127"/>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2083" name="Google Shape;2083;p127"/>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2084" name="Google Shape;2084;p127"/>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2085" name="Google Shape;2085;p127"/>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Interior agenda dark">
  <p:cSld name="CUSTOM_4_1">
    <p:bg>
      <p:bgPr>
        <a:solidFill>
          <a:srgbClr val="353535"/>
        </a:solidFill>
        <a:effectLst/>
      </p:bgPr>
    </p:bg>
    <p:spTree>
      <p:nvGrpSpPr>
        <p:cNvPr id="2086" name="Shape 2086"/>
        <p:cNvGrpSpPr/>
        <p:nvPr/>
      </p:nvGrpSpPr>
      <p:grpSpPr>
        <a:xfrm>
          <a:off x="0" y="0"/>
          <a:ext cx="0" cy="0"/>
          <a:chOff x="0" y="0"/>
          <a:chExt cx="0" cy="0"/>
        </a:xfrm>
      </p:grpSpPr>
      <p:sp>
        <p:nvSpPr>
          <p:cNvPr id="2087" name="Google Shape;2087;p128"/>
          <p:cNvSpPr txBox="true"/>
          <p:nvPr>
            <p:ph type="title"/>
          </p:nvPr>
        </p:nvSpPr>
        <p:spPr>
          <a:xfrm>
            <a:off x="885050" y="871750"/>
            <a:ext cx="10422000" cy="13221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3000">
                <a:solidFill>
                  <a:schemeClr val="lt1"/>
                </a:solidFill>
              </a:defRPr>
            </a:lvl1pPr>
            <a:lvl2pPr lvl="1" rtl="0">
              <a:lnSpc>
                <a:spcPct val="115000"/>
              </a:lnSpc>
              <a:spcBef>
                <a:spcPts val="0"/>
              </a:spcBef>
              <a:spcAft>
                <a:spcPts val="0"/>
              </a:spcAft>
              <a:buNone/>
              <a:defRPr sz="2600">
                <a:solidFill>
                  <a:schemeClr val="lt1"/>
                </a:solidFill>
              </a:defRPr>
            </a:lvl2pPr>
            <a:lvl3pPr lvl="2" rtl="0">
              <a:lnSpc>
                <a:spcPct val="115000"/>
              </a:lnSpc>
              <a:spcBef>
                <a:spcPts val="0"/>
              </a:spcBef>
              <a:spcAft>
                <a:spcPts val="0"/>
              </a:spcAft>
              <a:buNone/>
              <a:defRPr sz="2600">
                <a:solidFill>
                  <a:schemeClr val="lt1"/>
                </a:solidFill>
              </a:defRPr>
            </a:lvl3pPr>
            <a:lvl4pPr lvl="3" rtl="0">
              <a:lnSpc>
                <a:spcPct val="115000"/>
              </a:lnSpc>
              <a:spcBef>
                <a:spcPts val="0"/>
              </a:spcBef>
              <a:spcAft>
                <a:spcPts val="0"/>
              </a:spcAft>
              <a:buNone/>
              <a:defRPr sz="2600">
                <a:solidFill>
                  <a:schemeClr val="lt1"/>
                </a:solidFill>
              </a:defRPr>
            </a:lvl4pPr>
            <a:lvl5pPr lvl="4" rtl="0">
              <a:lnSpc>
                <a:spcPct val="115000"/>
              </a:lnSpc>
              <a:spcBef>
                <a:spcPts val="0"/>
              </a:spcBef>
              <a:spcAft>
                <a:spcPts val="0"/>
              </a:spcAft>
              <a:buNone/>
              <a:defRPr sz="2600">
                <a:solidFill>
                  <a:schemeClr val="lt1"/>
                </a:solidFill>
              </a:defRPr>
            </a:lvl5pPr>
            <a:lvl6pPr lvl="5" rtl="0">
              <a:lnSpc>
                <a:spcPct val="115000"/>
              </a:lnSpc>
              <a:spcBef>
                <a:spcPts val="0"/>
              </a:spcBef>
              <a:spcAft>
                <a:spcPts val="0"/>
              </a:spcAft>
              <a:buNone/>
              <a:defRPr sz="2600">
                <a:solidFill>
                  <a:schemeClr val="lt1"/>
                </a:solidFill>
              </a:defRPr>
            </a:lvl6pPr>
            <a:lvl7pPr lvl="6" rtl="0">
              <a:lnSpc>
                <a:spcPct val="115000"/>
              </a:lnSpc>
              <a:spcBef>
                <a:spcPts val="0"/>
              </a:spcBef>
              <a:spcAft>
                <a:spcPts val="0"/>
              </a:spcAft>
              <a:buNone/>
              <a:defRPr sz="2600">
                <a:solidFill>
                  <a:schemeClr val="lt1"/>
                </a:solidFill>
              </a:defRPr>
            </a:lvl7pPr>
            <a:lvl8pPr lvl="7" rtl="0">
              <a:lnSpc>
                <a:spcPct val="115000"/>
              </a:lnSpc>
              <a:spcBef>
                <a:spcPts val="0"/>
              </a:spcBef>
              <a:spcAft>
                <a:spcPts val="0"/>
              </a:spcAft>
              <a:buNone/>
              <a:defRPr sz="2600">
                <a:solidFill>
                  <a:schemeClr val="lt1"/>
                </a:solidFill>
              </a:defRPr>
            </a:lvl8pPr>
            <a:lvl9pPr lvl="8" rtl="0">
              <a:lnSpc>
                <a:spcPct val="115000"/>
              </a:lnSpc>
              <a:spcBef>
                <a:spcPts val="0"/>
              </a:spcBef>
              <a:spcAft>
                <a:spcPts val="0"/>
              </a:spcAft>
              <a:buNone/>
              <a:defRPr sz="2600">
                <a:solidFill>
                  <a:schemeClr val="lt1"/>
                </a:solidFill>
              </a:defRPr>
            </a:lvl9pPr>
          </a:lstStyle>
          <a:p/>
        </p:txBody>
      </p:sp>
      <p:cxnSp>
        <p:nvCxnSpPr>
          <p:cNvPr id="2088" name="Google Shape;2088;p128"/>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2089" name="Google Shape;2089;p128"/>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cxnSp>
        <p:nvCxnSpPr>
          <p:cNvPr id="2090" name="Google Shape;2090;p128"/>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pic>
        <p:nvPicPr>
          <p:cNvPr id="2091" name="Google Shape;2091;p128"/>
          <p:cNvPicPr preferRelativeResize="false"/>
          <p:nvPr/>
        </p:nvPicPr>
        <p:blipFill>
          <a:blip r:embed="rId2"/>
          <a:stretch>
            <a:fillRect/>
          </a:stretch>
        </p:blipFill>
        <p:spPr>
          <a:xfrm>
            <a:off x="10711279" y="6312505"/>
            <a:ext cx="975850" cy="229612"/>
          </a:xfrm>
          <a:prstGeom prst="rect">
            <a:avLst/>
          </a:prstGeom>
          <a:noFill/>
          <a:ln>
            <a:noFill/>
          </a:ln>
        </p:spPr>
      </p:pic>
      <p:sp>
        <p:nvSpPr>
          <p:cNvPr id="2092" name="Google Shape;2092;p128"/>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solidFill>
                  <a:schemeClr val="lt1"/>
                </a:solidFill>
                <a:latin typeface="Red Hat Text Medium"/>
                <a:ea typeface="Red Hat Text Medium"/>
                <a:cs typeface="Red Hat Text Medium"/>
                <a:sym typeface="Red Hat Text Medium"/>
              </a:defRPr>
            </a:lvl1pPr>
            <a:lvl2pPr lvl="1" algn="ctr" rtl="0">
              <a:buNone/>
              <a:defRPr sz="800">
                <a:solidFill>
                  <a:schemeClr val="lt1"/>
                </a:solidFill>
                <a:latin typeface="Red Hat Text Medium"/>
                <a:ea typeface="Red Hat Text Medium"/>
                <a:cs typeface="Red Hat Text Medium"/>
                <a:sym typeface="Red Hat Text Medium"/>
              </a:defRPr>
            </a:lvl2pPr>
            <a:lvl3pPr lvl="2" algn="ctr" rtl="0">
              <a:buNone/>
              <a:defRPr sz="800">
                <a:solidFill>
                  <a:schemeClr val="lt1"/>
                </a:solidFill>
                <a:latin typeface="Red Hat Text Medium"/>
                <a:ea typeface="Red Hat Text Medium"/>
                <a:cs typeface="Red Hat Text Medium"/>
                <a:sym typeface="Red Hat Text Medium"/>
              </a:defRPr>
            </a:lvl3pPr>
            <a:lvl4pPr lvl="3" algn="ctr" rtl="0">
              <a:buNone/>
              <a:defRPr sz="800">
                <a:solidFill>
                  <a:schemeClr val="lt1"/>
                </a:solidFill>
                <a:latin typeface="Red Hat Text Medium"/>
                <a:ea typeface="Red Hat Text Medium"/>
                <a:cs typeface="Red Hat Text Medium"/>
                <a:sym typeface="Red Hat Text Medium"/>
              </a:defRPr>
            </a:lvl4pPr>
            <a:lvl5pPr lvl="4" algn="ctr" rtl="0">
              <a:buNone/>
              <a:defRPr sz="800">
                <a:solidFill>
                  <a:schemeClr val="lt1"/>
                </a:solidFill>
                <a:latin typeface="Red Hat Text Medium"/>
                <a:ea typeface="Red Hat Text Medium"/>
                <a:cs typeface="Red Hat Text Medium"/>
                <a:sym typeface="Red Hat Text Medium"/>
              </a:defRPr>
            </a:lvl5pPr>
            <a:lvl6pPr lvl="5" algn="ctr" rtl="0">
              <a:buNone/>
              <a:defRPr sz="800">
                <a:solidFill>
                  <a:schemeClr val="lt1"/>
                </a:solidFill>
                <a:latin typeface="Red Hat Text Medium"/>
                <a:ea typeface="Red Hat Text Medium"/>
                <a:cs typeface="Red Hat Text Medium"/>
                <a:sym typeface="Red Hat Text Medium"/>
              </a:defRPr>
            </a:lvl6pPr>
            <a:lvl7pPr lvl="6" algn="ctr" rtl="0">
              <a:buNone/>
              <a:defRPr sz="800">
                <a:solidFill>
                  <a:schemeClr val="lt1"/>
                </a:solidFill>
                <a:latin typeface="Red Hat Text Medium"/>
                <a:ea typeface="Red Hat Text Medium"/>
                <a:cs typeface="Red Hat Text Medium"/>
                <a:sym typeface="Red Hat Text Medium"/>
              </a:defRPr>
            </a:lvl7pPr>
            <a:lvl8pPr lvl="7" algn="ctr" rtl="0">
              <a:buNone/>
              <a:defRPr sz="800">
                <a:solidFill>
                  <a:schemeClr val="lt1"/>
                </a:solidFill>
                <a:latin typeface="Red Hat Text Medium"/>
                <a:ea typeface="Red Hat Text Medium"/>
                <a:cs typeface="Red Hat Text Medium"/>
                <a:sym typeface="Red Hat Text Medium"/>
              </a:defRPr>
            </a:lvl8pPr>
            <a:lvl9pPr lvl="8" algn="ctr" rtl="0">
              <a:buNone/>
              <a:defRPr sz="800">
                <a:solidFill>
                  <a:schemeClr val="lt1"/>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
        <p:nvSpPr>
          <p:cNvPr id="2093" name="Google Shape;2093;p128"/>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lt1"/>
                </a:solidFill>
              </a:defRPr>
            </a:lvl1pPr>
            <a:lvl2pPr lvl="1" rtl="0">
              <a:lnSpc>
                <a:spcPct val="115000"/>
              </a:lnSpc>
              <a:spcBef>
                <a:spcPts val="0"/>
              </a:spcBef>
              <a:spcAft>
                <a:spcPts val="0"/>
              </a:spcAft>
              <a:buNone/>
              <a:defRPr sz="800">
                <a:solidFill>
                  <a:schemeClr val="lt1"/>
                </a:solidFill>
              </a:defRPr>
            </a:lvl2pPr>
            <a:lvl3pPr lvl="2" rtl="0">
              <a:lnSpc>
                <a:spcPct val="115000"/>
              </a:lnSpc>
              <a:spcBef>
                <a:spcPts val="0"/>
              </a:spcBef>
              <a:spcAft>
                <a:spcPts val="0"/>
              </a:spcAft>
              <a:buNone/>
              <a:defRPr sz="800">
                <a:solidFill>
                  <a:schemeClr val="lt1"/>
                </a:solidFill>
              </a:defRPr>
            </a:lvl3pPr>
            <a:lvl4pPr lvl="3" rtl="0">
              <a:lnSpc>
                <a:spcPct val="115000"/>
              </a:lnSpc>
              <a:spcBef>
                <a:spcPts val="0"/>
              </a:spcBef>
              <a:spcAft>
                <a:spcPts val="0"/>
              </a:spcAft>
              <a:buNone/>
              <a:defRPr sz="800">
                <a:solidFill>
                  <a:schemeClr val="lt1"/>
                </a:solidFill>
              </a:defRPr>
            </a:lvl4pPr>
            <a:lvl5pPr lvl="4" rtl="0">
              <a:lnSpc>
                <a:spcPct val="115000"/>
              </a:lnSpc>
              <a:spcBef>
                <a:spcPts val="0"/>
              </a:spcBef>
              <a:spcAft>
                <a:spcPts val="0"/>
              </a:spcAft>
              <a:buNone/>
              <a:defRPr sz="800">
                <a:solidFill>
                  <a:schemeClr val="lt1"/>
                </a:solidFill>
              </a:defRPr>
            </a:lvl5pPr>
            <a:lvl6pPr lvl="5" rtl="0">
              <a:lnSpc>
                <a:spcPct val="115000"/>
              </a:lnSpc>
              <a:spcBef>
                <a:spcPts val="0"/>
              </a:spcBef>
              <a:spcAft>
                <a:spcPts val="0"/>
              </a:spcAft>
              <a:buNone/>
              <a:defRPr sz="800">
                <a:solidFill>
                  <a:schemeClr val="lt1"/>
                </a:solidFill>
              </a:defRPr>
            </a:lvl6pPr>
            <a:lvl7pPr lvl="6" rtl="0">
              <a:lnSpc>
                <a:spcPct val="115000"/>
              </a:lnSpc>
              <a:spcBef>
                <a:spcPts val="0"/>
              </a:spcBef>
              <a:spcAft>
                <a:spcPts val="0"/>
              </a:spcAft>
              <a:buNone/>
              <a:defRPr sz="800">
                <a:solidFill>
                  <a:schemeClr val="lt1"/>
                </a:solidFill>
              </a:defRPr>
            </a:lvl7pPr>
            <a:lvl8pPr lvl="7" rtl="0">
              <a:lnSpc>
                <a:spcPct val="115000"/>
              </a:lnSpc>
              <a:spcBef>
                <a:spcPts val="0"/>
              </a:spcBef>
              <a:spcAft>
                <a:spcPts val="0"/>
              </a:spcAft>
              <a:buNone/>
              <a:defRPr sz="800">
                <a:solidFill>
                  <a:schemeClr val="lt1"/>
                </a:solidFill>
              </a:defRPr>
            </a:lvl8pPr>
            <a:lvl9pPr lvl="8" rtl="0">
              <a:lnSpc>
                <a:spcPct val="115000"/>
              </a:lnSpc>
              <a:spcBef>
                <a:spcPts val="0"/>
              </a:spcBef>
              <a:spcAft>
                <a:spcPts val="0"/>
              </a:spcAft>
              <a:buNone/>
              <a:defRPr sz="800">
                <a:solidFill>
                  <a:schemeClr val="lt1"/>
                </a:solidFill>
              </a:defRPr>
            </a:lvl9pPr>
          </a:lstStyle>
          <a:p/>
        </p:txBody>
      </p:sp>
      <p:sp>
        <p:nvSpPr>
          <p:cNvPr id="2094" name="Google Shape;2094;p128"/>
          <p:cNvSpPr txBox="true"/>
          <p:nvPr>
            <p:ph type="subTitle" idx="3"/>
          </p:nvPr>
        </p:nvSpPr>
        <p:spPr>
          <a:xfrm>
            <a:off x="3279500" y="2664350"/>
            <a:ext cx="2034600" cy="2714100"/>
          </a:xfrm>
          <a:prstGeom prst="rect">
            <a:avLst/>
          </a:prstGeom>
        </p:spPr>
        <p:txBody>
          <a:bodyPr spcFirstLastPara="1" wrap="square" lIns="0" tIns="0" rIns="0" bIns="0" anchor="t" anchorCtr="false">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2095" name="Google Shape;2095;p128"/>
          <p:cNvSpPr txBox="true"/>
          <p:nvPr>
            <p:ph type="subTitle" idx="4"/>
          </p:nvPr>
        </p:nvSpPr>
        <p:spPr>
          <a:xfrm>
            <a:off x="5660650" y="2664350"/>
            <a:ext cx="2034600" cy="2714100"/>
          </a:xfrm>
          <a:prstGeom prst="rect">
            <a:avLst/>
          </a:prstGeom>
        </p:spPr>
        <p:txBody>
          <a:bodyPr spcFirstLastPara="1" wrap="square" lIns="0" tIns="0" rIns="0" bIns="0" anchor="t" anchorCtr="false">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2096" name="Google Shape;2096;p128"/>
          <p:cNvSpPr txBox="true"/>
          <p:nvPr>
            <p:ph type="subTitle" idx="5"/>
          </p:nvPr>
        </p:nvSpPr>
        <p:spPr>
          <a:xfrm>
            <a:off x="8041800" y="2664350"/>
            <a:ext cx="2034600" cy="2714100"/>
          </a:xfrm>
          <a:prstGeom prst="rect">
            <a:avLst/>
          </a:prstGeom>
        </p:spPr>
        <p:txBody>
          <a:bodyPr spcFirstLastPara="1" wrap="square" lIns="0" tIns="0" rIns="0" bIns="0" anchor="t" anchorCtr="false">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Interior agenda light">
  <p:cSld name="CUSTOM_4_1_1">
    <p:bg>
      <p:bgPr>
        <a:solidFill>
          <a:schemeClr val="lt1"/>
        </a:solidFill>
        <a:effectLst/>
      </p:bgPr>
    </p:bg>
    <p:spTree>
      <p:nvGrpSpPr>
        <p:cNvPr id="2097" name="Shape 2097"/>
        <p:cNvGrpSpPr/>
        <p:nvPr/>
      </p:nvGrpSpPr>
      <p:grpSpPr>
        <a:xfrm>
          <a:off x="0" y="0"/>
          <a:ext cx="0" cy="0"/>
          <a:chOff x="0" y="0"/>
          <a:chExt cx="0" cy="0"/>
        </a:xfrm>
      </p:grpSpPr>
      <p:sp>
        <p:nvSpPr>
          <p:cNvPr id="2098" name="Google Shape;2098;p129"/>
          <p:cNvSpPr txBox="true"/>
          <p:nvPr>
            <p:ph type="title"/>
          </p:nvPr>
        </p:nvSpPr>
        <p:spPr>
          <a:xfrm>
            <a:off x="885050" y="871750"/>
            <a:ext cx="10422000" cy="13221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30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cxnSp>
        <p:nvCxnSpPr>
          <p:cNvPr id="2099" name="Google Shape;2099;p129"/>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2100" name="Google Shape;2100;p129"/>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1pPr>
            <a:lvl2pPr lvl="1"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9pPr>
          </a:lstStyle>
          <a:p/>
        </p:txBody>
      </p:sp>
      <p:cxnSp>
        <p:nvCxnSpPr>
          <p:cNvPr id="2101" name="Google Shape;2101;p129"/>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2102" name="Google Shape;2102;p129"/>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solidFill>
                  <a:schemeClr val="dk1"/>
                </a:solidFill>
                <a:latin typeface="Red Hat Text Medium"/>
                <a:ea typeface="Red Hat Text Medium"/>
                <a:cs typeface="Red Hat Text Medium"/>
                <a:sym typeface="Red Hat Text Medium"/>
              </a:defRPr>
            </a:lvl1pPr>
            <a:lvl2pPr lvl="1" algn="ctr" rtl="0">
              <a:buNone/>
              <a:defRPr sz="800">
                <a:solidFill>
                  <a:schemeClr val="dk1"/>
                </a:solidFill>
                <a:latin typeface="Red Hat Text Medium"/>
                <a:ea typeface="Red Hat Text Medium"/>
                <a:cs typeface="Red Hat Text Medium"/>
                <a:sym typeface="Red Hat Text Medium"/>
              </a:defRPr>
            </a:lvl2pPr>
            <a:lvl3pPr lvl="2" algn="ctr" rtl="0">
              <a:buNone/>
              <a:defRPr sz="800">
                <a:solidFill>
                  <a:schemeClr val="dk1"/>
                </a:solidFill>
                <a:latin typeface="Red Hat Text Medium"/>
                <a:ea typeface="Red Hat Text Medium"/>
                <a:cs typeface="Red Hat Text Medium"/>
                <a:sym typeface="Red Hat Text Medium"/>
              </a:defRPr>
            </a:lvl3pPr>
            <a:lvl4pPr lvl="3" algn="ctr" rtl="0">
              <a:buNone/>
              <a:defRPr sz="800">
                <a:solidFill>
                  <a:schemeClr val="dk1"/>
                </a:solidFill>
                <a:latin typeface="Red Hat Text Medium"/>
                <a:ea typeface="Red Hat Text Medium"/>
                <a:cs typeface="Red Hat Text Medium"/>
                <a:sym typeface="Red Hat Text Medium"/>
              </a:defRPr>
            </a:lvl4pPr>
            <a:lvl5pPr lvl="4" algn="ctr" rtl="0">
              <a:buNone/>
              <a:defRPr sz="800">
                <a:solidFill>
                  <a:schemeClr val="dk1"/>
                </a:solidFill>
                <a:latin typeface="Red Hat Text Medium"/>
                <a:ea typeface="Red Hat Text Medium"/>
                <a:cs typeface="Red Hat Text Medium"/>
                <a:sym typeface="Red Hat Text Medium"/>
              </a:defRPr>
            </a:lvl5pPr>
            <a:lvl6pPr lvl="5" algn="ctr" rtl="0">
              <a:buNone/>
              <a:defRPr sz="800">
                <a:solidFill>
                  <a:schemeClr val="dk1"/>
                </a:solidFill>
                <a:latin typeface="Red Hat Text Medium"/>
                <a:ea typeface="Red Hat Text Medium"/>
                <a:cs typeface="Red Hat Text Medium"/>
                <a:sym typeface="Red Hat Text Medium"/>
              </a:defRPr>
            </a:lvl6pPr>
            <a:lvl7pPr lvl="6" algn="ctr" rtl="0">
              <a:buNone/>
              <a:defRPr sz="800">
                <a:solidFill>
                  <a:schemeClr val="dk1"/>
                </a:solidFill>
                <a:latin typeface="Red Hat Text Medium"/>
                <a:ea typeface="Red Hat Text Medium"/>
                <a:cs typeface="Red Hat Text Medium"/>
                <a:sym typeface="Red Hat Text Medium"/>
              </a:defRPr>
            </a:lvl7pPr>
            <a:lvl8pPr lvl="7" algn="ctr" rtl="0">
              <a:buNone/>
              <a:defRPr sz="800">
                <a:solidFill>
                  <a:schemeClr val="dk1"/>
                </a:solidFill>
                <a:latin typeface="Red Hat Text Medium"/>
                <a:ea typeface="Red Hat Text Medium"/>
                <a:cs typeface="Red Hat Text Medium"/>
                <a:sym typeface="Red Hat Text Medium"/>
              </a:defRPr>
            </a:lvl8pPr>
            <a:lvl9pPr lvl="8" algn="ctr" rtl="0">
              <a:buNone/>
              <a:defRPr sz="800">
                <a:solidFill>
                  <a:schemeClr val="dk1"/>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2103" name="Google Shape;2103;p129"/>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2104" name="Google Shape;2104;p129"/>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105" name="Google Shape;2105;p129"/>
          <p:cNvSpPr txBox="true"/>
          <p:nvPr>
            <p:ph type="subTitle" idx="3"/>
          </p:nvPr>
        </p:nvSpPr>
        <p:spPr>
          <a:xfrm>
            <a:off x="3279500" y="2664350"/>
            <a:ext cx="2034600" cy="2714100"/>
          </a:xfrm>
          <a:prstGeom prst="rect">
            <a:avLst/>
          </a:prstGeom>
        </p:spPr>
        <p:txBody>
          <a:bodyPr spcFirstLastPara="1" wrap="square" lIns="0" tIns="0" rIns="0" bIns="0" anchor="t" anchorCtr="false">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2106" name="Google Shape;2106;p129"/>
          <p:cNvSpPr txBox="true"/>
          <p:nvPr>
            <p:ph type="subTitle" idx="4"/>
          </p:nvPr>
        </p:nvSpPr>
        <p:spPr>
          <a:xfrm>
            <a:off x="5660650" y="2664350"/>
            <a:ext cx="2034600" cy="2714100"/>
          </a:xfrm>
          <a:prstGeom prst="rect">
            <a:avLst/>
          </a:prstGeom>
        </p:spPr>
        <p:txBody>
          <a:bodyPr spcFirstLastPara="1" wrap="square" lIns="0" tIns="0" rIns="0" bIns="0" anchor="t" anchorCtr="false">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2107" name="Google Shape;2107;p129"/>
          <p:cNvSpPr txBox="true"/>
          <p:nvPr>
            <p:ph type="subTitle" idx="5"/>
          </p:nvPr>
        </p:nvSpPr>
        <p:spPr>
          <a:xfrm>
            <a:off x="8041800" y="2664350"/>
            <a:ext cx="2034600" cy="2714100"/>
          </a:xfrm>
          <a:prstGeom prst="rect">
            <a:avLst/>
          </a:prstGeom>
        </p:spPr>
        <p:txBody>
          <a:bodyPr spcFirstLastPara="1" wrap="square" lIns="0" tIns="0" rIns="0" bIns="0" anchor="t" anchorCtr="false">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Interior white 3">
  <p:cSld name="CUSTOM_4_24">
    <p:spTree>
      <p:nvGrpSpPr>
        <p:cNvPr id="2108" name="Shape 2108"/>
        <p:cNvGrpSpPr/>
        <p:nvPr/>
      </p:nvGrpSpPr>
      <p:grpSpPr>
        <a:xfrm>
          <a:off x="0" y="0"/>
          <a:ext cx="0" cy="0"/>
          <a:chOff x="0" y="0"/>
          <a:chExt cx="0" cy="0"/>
        </a:xfrm>
      </p:grpSpPr>
      <p:sp>
        <p:nvSpPr>
          <p:cNvPr id="2109" name="Google Shape;2109;p130"/>
          <p:cNvSpPr txBox="true"/>
          <p:nvPr>
            <p:ph type="title"/>
          </p:nvPr>
        </p:nvSpPr>
        <p:spPr>
          <a:xfrm>
            <a:off x="1752600" y="946000"/>
            <a:ext cx="8686800" cy="9675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700">
                <a:solidFill>
                  <a:srgbClr val="000000"/>
                </a:solidFill>
              </a:defRPr>
            </a:lvl1pPr>
            <a:lvl2pPr lvl="1" algn="ctr" rtl="0">
              <a:lnSpc>
                <a:spcPct val="130000"/>
              </a:lnSpc>
              <a:spcBef>
                <a:spcPts val="0"/>
              </a:spcBef>
              <a:spcAft>
                <a:spcPts val="0"/>
              </a:spcAft>
              <a:buNone/>
              <a:defRPr sz="2700">
                <a:solidFill>
                  <a:srgbClr val="000000"/>
                </a:solidFill>
              </a:defRPr>
            </a:lvl2pPr>
            <a:lvl3pPr lvl="2" algn="ctr" rtl="0">
              <a:lnSpc>
                <a:spcPct val="130000"/>
              </a:lnSpc>
              <a:spcBef>
                <a:spcPts val="0"/>
              </a:spcBef>
              <a:spcAft>
                <a:spcPts val="0"/>
              </a:spcAft>
              <a:buNone/>
              <a:defRPr sz="2700">
                <a:solidFill>
                  <a:srgbClr val="000000"/>
                </a:solidFill>
              </a:defRPr>
            </a:lvl3pPr>
            <a:lvl4pPr lvl="3" algn="ctr" rtl="0">
              <a:lnSpc>
                <a:spcPct val="130000"/>
              </a:lnSpc>
              <a:spcBef>
                <a:spcPts val="0"/>
              </a:spcBef>
              <a:spcAft>
                <a:spcPts val="0"/>
              </a:spcAft>
              <a:buNone/>
              <a:defRPr sz="2700">
                <a:solidFill>
                  <a:srgbClr val="000000"/>
                </a:solidFill>
              </a:defRPr>
            </a:lvl4pPr>
            <a:lvl5pPr lvl="4" algn="ctr" rtl="0">
              <a:lnSpc>
                <a:spcPct val="130000"/>
              </a:lnSpc>
              <a:spcBef>
                <a:spcPts val="0"/>
              </a:spcBef>
              <a:spcAft>
                <a:spcPts val="0"/>
              </a:spcAft>
              <a:buNone/>
              <a:defRPr sz="2700">
                <a:solidFill>
                  <a:srgbClr val="000000"/>
                </a:solidFill>
              </a:defRPr>
            </a:lvl5pPr>
            <a:lvl6pPr lvl="5" algn="ctr" rtl="0">
              <a:lnSpc>
                <a:spcPct val="130000"/>
              </a:lnSpc>
              <a:spcBef>
                <a:spcPts val="0"/>
              </a:spcBef>
              <a:spcAft>
                <a:spcPts val="0"/>
              </a:spcAft>
              <a:buNone/>
              <a:defRPr sz="2700">
                <a:solidFill>
                  <a:srgbClr val="000000"/>
                </a:solidFill>
              </a:defRPr>
            </a:lvl6pPr>
            <a:lvl7pPr lvl="6" algn="ctr" rtl="0">
              <a:lnSpc>
                <a:spcPct val="130000"/>
              </a:lnSpc>
              <a:spcBef>
                <a:spcPts val="0"/>
              </a:spcBef>
              <a:spcAft>
                <a:spcPts val="0"/>
              </a:spcAft>
              <a:buNone/>
              <a:defRPr sz="2700">
                <a:solidFill>
                  <a:srgbClr val="000000"/>
                </a:solidFill>
              </a:defRPr>
            </a:lvl7pPr>
            <a:lvl8pPr lvl="7" algn="ctr" rtl="0">
              <a:lnSpc>
                <a:spcPct val="130000"/>
              </a:lnSpc>
              <a:spcBef>
                <a:spcPts val="0"/>
              </a:spcBef>
              <a:spcAft>
                <a:spcPts val="0"/>
              </a:spcAft>
              <a:buNone/>
              <a:defRPr sz="2700">
                <a:solidFill>
                  <a:srgbClr val="000000"/>
                </a:solidFill>
              </a:defRPr>
            </a:lvl8pPr>
            <a:lvl9pPr lvl="8" algn="ctr" rtl="0">
              <a:lnSpc>
                <a:spcPct val="130000"/>
              </a:lnSpc>
              <a:spcBef>
                <a:spcPts val="0"/>
              </a:spcBef>
              <a:spcAft>
                <a:spcPts val="0"/>
              </a:spcAft>
              <a:buNone/>
              <a:defRPr sz="2700">
                <a:solidFill>
                  <a:srgbClr val="000000"/>
                </a:solidFill>
              </a:defRPr>
            </a:lvl9pPr>
          </a:lstStyle>
          <a:p/>
        </p:txBody>
      </p:sp>
      <p:cxnSp>
        <p:nvCxnSpPr>
          <p:cNvPr id="2110" name="Google Shape;2110;p130"/>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cxnSp>
        <p:nvCxnSpPr>
          <p:cNvPr id="2111" name="Google Shape;2111;p130"/>
          <p:cNvCxnSpPr/>
          <p:nvPr/>
        </p:nvCxnSpPr>
        <p:spPr>
          <a:xfrm rot="10800000">
            <a:off x="447767" y="6401100"/>
            <a:ext cx="0" cy="456900"/>
          </a:xfrm>
          <a:prstGeom prst="straightConnector1">
            <a:avLst/>
          </a:prstGeom>
          <a:noFill/>
          <a:ln w="9525" cap="flat" cmpd="sng">
            <a:solidFill>
              <a:srgbClr val="EE0000"/>
            </a:solidFill>
            <a:prstDash val="solid"/>
            <a:round/>
            <a:headEnd type="none" w="med" len="med"/>
            <a:tailEnd type="none" w="med" len="med"/>
          </a:ln>
        </p:spPr>
      </p:cxnSp>
      <p:sp>
        <p:nvSpPr>
          <p:cNvPr id="2112" name="Google Shape;2112;p130"/>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Display"/>
                <a:ea typeface="Red Hat Display"/>
                <a:cs typeface="Red Hat Display"/>
                <a:sym typeface="Red Hat Display"/>
              </a:defRPr>
            </a:lvl1pPr>
            <a:lvl2pPr lvl="1" algn="ctr" rtl="0">
              <a:buNone/>
              <a:defRPr sz="800">
                <a:latin typeface="Red Hat Display"/>
                <a:ea typeface="Red Hat Display"/>
                <a:cs typeface="Red Hat Display"/>
                <a:sym typeface="Red Hat Display"/>
              </a:defRPr>
            </a:lvl2pPr>
            <a:lvl3pPr lvl="2" algn="ctr" rtl="0">
              <a:buNone/>
              <a:defRPr sz="800">
                <a:latin typeface="Red Hat Display"/>
                <a:ea typeface="Red Hat Display"/>
                <a:cs typeface="Red Hat Display"/>
                <a:sym typeface="Red Hat Display"/>
              </a:defRPr>
            </a:lvl3pPr>
            <a:lvl4pPr lvl="3" algn="ctr" rtl="0">
              <a:buNone/>
              <a:defRPr sz="800">
                <a:latin typeface="Red Hat Display"/>
                <a:ea typeface="Red Hat Display"/>
                <a:cs typeface="Red Hat Display"/>
                <a:sym typeface="Red Hat Display"/>
              </a:defRPr>
            </a:lvl4pPr>
            <a:lvl5pPr lvl="4" algn="ctr" rtl="0">
              <a:buNone/>
              <a:defRPr sz="800">
                <a:latin typeface="Red Hat Display"/>
                <a:ea typeface="Red Hat Display"/>
                <a:cs typeface="Red Hat Display"/>
                <a:sym typeface="Red Hat Display"/>
              </a:defRPr>
            </a:lvl5pPr>
            <a:lvl6pPr lvl="5" algn="ctr" rtl="0">
              <a:buNone/>
              <a:defRPr sz="800">
                <a:latin typeface="Red Hat Display"/>
                <a:ea typeface="Red Hat Display"/>
                <a:cs typeface="Red Hat Display"/>
                <a:sym typeface="Red Hat Display"/>
              </a:defRPr>
            </a:lvl6pPr>
            <a:lvl7pPr lvl="6" algn="ctr" rtl="0">
              <a:buNone/>
              <a:defRPr sz="800">
                <a:latin typeface="Red Hat Display"/>
                <a:ea typeface="Red Hat Display"/>
                <a:cs typeface="Red Hat Display"/>
                <a:sym typeface="Red Hat Display"/>
              </a:defRPr>
            </a:lvl7pPr>
            <a:lvl8pPr lvl="7" algn="ctr" rtl="0">
              <a:buNone/>
              <a:defRPr sz="800">
                <a:latin typeface="Red Hat Display"/>
                <a:ea typeface="Red Hat Display"/>
                <a:cs typeface="Red Hat Display"/>
                <a:sym typeface="Red Hat Display"/>
              </a:defRPr>
            </a:lvl8pPr>
            <a:lvl9pPr lvl="8" algn="ctr" rtl="0">
              <a:buNone/>
              <a:defRPr sz="800">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GB"/>
            </a:fld>
            <a:endParaRPr lang="en-GB"/>
          </a:p>
        </p:txBody>
      </p:sp>
      <p:pic>
        <p:nvPicPr>
          <p:cNvPr id="2113" name="Google Shape;2113;p130"/>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2114" name="Google Shape;2114;p130"/>
          <p:cNvSpPr txBox="true"/>
          <p:nvPr>
            <p:ph type="subTitle" idx="1"/>
          </p:nvPr>
        </p:nvSpPr>
        <p:spPr>
          <a:xfrm>
            <a:off x="885050" y="6169550"/>
            <a:ext cx="9182700" cy="559500"/>
          </a:xfrm>
          <a:prstGeom prst="rect">
            <a:avLst/>
          </a:prstGeom>
        </p:spPr>
        <p:txBody>
          <a:bodyPr spcFirstLastPara="1" wrap="square" lIns="0" tIns="0" rIns="0" bIns="0" anchor="b" anchorCtr="false">
            <a:noAutofit/>
          </a:bodyPr>
          <a:lstStyle>
            <a:lvl1pPr lvl="0" rtl="0">
              <a:lnSpc>
                <a:spcPct val="142000"/>
              </a:lnSpc>
              <a:spcBef>
                <a:spcPts val="0"/>
              </a:spcBef>
              <a:spcAft>
                <a:spcPts val="0"/>
              </a:spcAft>
              <a:buNone/>
              <a:defRPr sz="700">
                <a:solidFill>
                  <a:srgbClr val="4D4D4F"/>
                </a:solidFill>
              </a:defRPr>
            </a:lvl1pPr>
            <a:lvl2pPr lvl="1" rtl="0">
              <a:lnSpc>
                <a:spcPct val="142000"/>
              </a:lnSpc>
              <a:spcBef>
                <a:spcPts val="0"/>
              </a:spcBef>
              <a:spcAft>
                <a:spcPts val="0"/>
              </a:spcAft>
              <a:buNone/>
              <a:defRPr sz="700">
                <a:solidFill>
                  <a:srgbClr val="4D4D4F"/>
                </a:solidFill>
              </a:defRPr>
            </a:lvl2pPr>
            <a:lvl3pPr lvl="2" rtl="0">
              <a:lnSpc>
                <a:spcPct val="142000"/>
              </a:lnSpc>
              <a:spcBef>
                <a:spcPts val="0"/>
              </a:spcBef>
              <a:spcAft>
                <a:spcPts val="0"/>
              </a:spcAft>
              <a:buNone/>
              <a:defRPr sz="700">
                <a:solidFill>
                  <a:srgbClr val="4D4D4F"/>
                </a:solidFill>
              </a:defRPr>
            </a:lvl3pPr>
            <a:lvl4pPr lvl="3" rtl="0">
              <a:lnSpc>
                <a:spcPct val="142000"/>
              </a:lnSpc>
              <a:spcBef>
                <a:spcPts val="0"/>
              </a:spcBef>
              <a:spcAft>
                <a:spcPts val="0"/>
              </a:spcAft>
              <a:buNone/>
              <a:defRPr sz="700">
                <a:solidFill>
                  <a:srgbClr val="4D4D4F"/>
                </a:solidFill>
              </a:defRPr>
            </a:lvl4pPr>
            <a:lvl5pPr lvl="4" rtl="0">
              <a:lnSpc>
                <a:spcPct val="142000"/>
              </a:lnSpc>
              <a:spcBef>
                <a:spcPts val="0"/>
              </a:spcBef>
              <a:spcAft>
                <a:spcPts val="0"/>
              </a:spcAft>
              <a:buNone/>
              <a:defRPr sz="700">
                <a:solidFill>
                  <a:srgbClr val="4D4D4F"/>
                </a:solidFill>
              </a:defRPr>
            </a:lvl5pPr>
            <a:lvl6pPr lvl="5" rtl="0">
              <a:lnSpc>
                <a:spcPct val="142000"/>
              </a:lnSpc>
              <a:spcBef>
                <a:spcPts val="0"/>
              </a:spcBef>
              <a:spcAft>
                <a:spcPts val="0"/>
              </a:spcAft>
              <a:buNone/>
              <a:defRPr sz="700">
                <a:solidFill>
                  <a:srgbClr val="4D4D4F"/>
                </a:solidFill>
              </a:defRPr>
            </a:lvl6pPr>
            <a:lvl7pPr lvl="6" rtl="0">
              <a:lnSpc>
                <a:spcPct val="142000"/>
              </a:lnSpc>
              <a:spcBef>
                <a:spcPts val="0"/>
              </a:spcBef>
              <a:spcAft>
                <a:spcPts val="0"/>
              </a:spcAft>
              <a:buNone/>
              <a:defRPr sz="700">
                <a:solidFill>
                  <a:srgbClr val="4D4D4F"/>
                </a:solidFill>
              </a:defRPr>
            </a:lvl7pPr>
            <a:lvl8pPr lvl="7" rtl="0">
              <a:lnSpc>
                <a:spcPct val="142000"/>
              </a:lnSpc>
              <a:spcBef>
                <a:spcPts val="0"/>
              </a:spcBef>
              <a:spcAft>
                <a:spcPts val="0"/>
              </a:spcAft>
              <a:buNone/>
              <a:defRPr sz="700">
                <a:solidFill>
                  <a:srgbClr val="4D4D4F"/>
                </a:solidFill>
              </a:defRPr>
            </a:lvl8pPr>
            <a:lvl9pPr lvl="8" rtl="0">
              <a:lnSpc>
                <a:spcPct val="142000"/>
              </a:lnSpc>
              <a:spcBef>
                <a:spcPts val="0"/>
              </a:spcBef>
              <a:spcAft>
                <a:spcPts val="0"/>
              </a:spcAft>
              <a:buNone/>
              <a:defRPr sz="700">
                <a:solidFill>
                  <a:srgbClr val="4D4D4F"/>
                </a:solidFill>
              </a:defRPr>
            </a:lvl9pPr>
          </a:lstStyle>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Interior white 1">
  <p:cSld name="CUSTOM_4_22">
    <p:spTree>
      <p:nvGrpSpPr>
        <p:cNvPr id="2115" name="Shape 2115"/>
        <p:cNvGrpSpPr/>
        <p:nvPr/>
      </p:nvGrpSpPr>
      <p:grpSpPr>
        <a:xfrm>
          <a:off x="0" y="0"/>
          <a:ext cx="0" cy="0"/>
          <a:chOff x="0" y="0"/>
          <a:chExt cx="0" cy="0"/>
        </a:xfrm>
      </p:grpSpPr>
      <p:sp>
        <p:nvSpPr>
          <p:cNvPr id="2116" name="Google Shape;2116;p131"/>
          <p:cNvSpPr txBox="true"/>
          <p:nvPr>
            <p:ph type="title"/>
          </p:nvPr>
        </p:nvSpPr>
        <p:spPr>
          <a:xfrm>
            <a:off x="1752600" y="946000"/>
            <a:ext cx="8686800" cy="9675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700">
                <a:solidFill>
                  <a:srgbClr val="000000"/>
                </a:solidFill>
              </a:defRPr>
            </a:lvl1pPr>
            <a:lvl2pPr lvl="1" algn="ctr" rtl="0">
              <a:lnSpc>
                <a:spcPct val="130000"/>
              </a:lnSpc>
              <a:spcBef>
                <a:spcPts val="0"/>
              </a:spcBef>
              <a:spcAft>
                <a:spcPts val="0"/>
              </a:spcAft>
              <a:buNone/>
              <a:defRPr sz="2700">
                <a:solidFill>
                  <a:srgbClr val="000000"/>
                </a:solidFill>
              </a:defRPr>
            </a:lvl2pPr>
            <a:lvl3pPr lvl="2" algn="ctr" rtl="0">
              <a:lnSpc>
                <a:spcPct val="130000"/>
              </a:lnSpc>
              <a:spcBef>
                <a:spcPts val="0"/>
              </a:spcBef>
              <a:spcAft>
                <a:spcPts val="0"/>
              </a:spcAft>
              <a:buNone/>
              <a:defRPr sz="2700">
                <a:solidFill>
                  <a:srgbClr val="000000"/>
                </a:solidFill>
              </a:defRPr>
            </a:lvl3pPr>
            <a:lvl4pPr lvl="3" algn="ctr" rtl="0">
              <a:lnSpc>
                <a:spcPct val="130000"/>
              </a:lnSpc>
              <a:spcBef>
                <a:spcPts val="0"/>
              </a:spcBef>
              <a:spcAft>
                <a:spcPts val="0"/>
              </a:spcAft>
              <a:buNone/>
              <a:defRPr sz="2700">
                <a:solidFill>
                  <a:srgbClr val="000000"/>
                </a:solidFill>
              </a:defRPr>
            </a:lvl4pPr>
            <a:lvl5pPr lvl="4" algn="ctr" rtl="0">
              <a:lnSpc>
                <a:spcPct val="130000"/>
              </a:lnSpc>
              <a:spcBef>
                <a:spcPts val="0"/>
              </a:spcBef>
              <a:spcAft>
                <a:spcPts val="0"/>
              </a:spcAft>
              <a:buNone/>
              <a:defRPr sz="2700">
                <a:solidFill>
                  <a:srgbClr val="000000"/>
                </a:solidFill>
              </a:defRPr>
            </a:lvl5pPr>
            <a:lvl6pPr lvl="5" algn="ctr" rtl="0">
              <a:lnSpc>
                <a:spcPct val="130000"/>
              </a:lnSpc>
              <a:spcBef>
                <a:spcPts val="0"/>
              </a:spcBef>
              <a:spcAft>
                <a:spcPts val="0"/>
              </a:spcAft>
              <a:buNone/>
              <a:defRPr sz="2700">
                <a:solidFill>
                  <a:srgbClr val="000000"/>
                </a:solidFill>
              </a:defRPr>
            </a:lvl6pPr>
            <a:lvl7pPr lvl="6" algn="ctr" rtl="0">
              <a:lnSpc>
                <a:spcPct val="130000"/>
              </a:lnSpc>
              <a:spcBef>
                <a:spcPts val="0"/>
              </a:spcBef>
              <a:spcAft>
                <a:spcPts val="0"/>
              </a:spcAft>
              <a:buNone/>
              <a:defRPr sz="2700">
                <a:solidFill>
                  <a:srgbClr val="000000"/>
                </a:solidFill>
              </a:defRPr>
            </a:lvl7pPr>
            <a:lvl8pPr lvl="7" algn="ctr" rtl="0">
              <a:lnSpc>
                <a:spcPct val="130000"/>
              </a:lnSpc>
              <a:spcBef>
                <a:spcPts val="0"/>
              </a:spcBef>
              <a:spcAft>
                <a:spcPts val="0"/>
              </a:spcAft>
              <a:buNone/>
              <a:defRPr sz="2700">
                <a:solidFill>
                  <a:srgbClr val="000000"/>
                </a:solidFill>
              </a:defRPr>
            </a:lvl8pPr>
            <a:lvl9pPr lvl="8" algn="ctr" rtl="0">
              <a:lnSpc>
                <a:spcPct val="130000"/>
              </a:lnSpc>
              <a:spcBef>
                <a:spcPts val="0"/>
              </a:spcBef>
              <a:spcAft>
                <a:spcPts val="0"/>
              </a:spcAft>
              <a:buNone/>
              <a:defRPr sz="2700">
                <a:solidFill>
                  <a:srgbClr val="000000"/>
                </a:solidFill>
              </a:defRPr>
            </a:lvl9pPr>
          </a:lstStyle>
          <a:p/>
        </p:txBody>
      </p:sp>
      <p:cxnSp>
        <p:nvCxnSpPr>
          <p:cNvPr id="2117" name="Google Shape;2117;p131"/>
          <p:cNvCxnSpPr/>
          <p:nvPr/>
        </p:nvCxnSpPr>
        <p:spPr>
          <a:xfrm rot="10800000">
            <a:off x="447767" y="6401100"/>
            <a:ext cx="0" cy="456900"/>
          </a:xfrm>
          <a:prstGeom prst="straightConnector1">
            <a:avLst/>
          </a:prstGeom>
          <a:noFill/>
          <a:ln w="9525" cap="flat" cmpd="sng">
            <a:solidFill>
              <a:srgbClr val="EE0000"/>
            </a:solidFill>
            <a:prstDash val="solid"/>
            <a:round/>
            <a:headEnd type="none" w="med" len="med"/>
            <a:tailEnd type="none" w="med" len="med"/>
          </a:ln>
        </p:spPr>
      </p:cxnSp>
      <p:sp>
        <p:nvSpPr>
          <p:cNvPr id="2118" name="Google Shape;2118;p131"/>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Display"/>
                <a:ea typeface="Red Hat Display"/>
                <a:cs typeface="Red Hat Display"/>
                <a:sym typeface="Red Hat Display"/>
              </a:defRPr>
            </a:lvl1pPr>
            <a:lvl2pPr lvl="1" algn="ctr" rtl="0">
              <a:buNone/>
              <a:defRPr sz="800">
                <a:latin typeface="Red Hat Display"/>
                <a:ea typeface="Red Hat Display"/>
                <a:cs typeface="Red Hat Display"/>
                <a:sym typeface="Red Hat Display"/>
              </a:defRPr>
            </a:lvl2pPr>
            <a:lvl3pPr lvl="2" algn="ctr" rtl="0">
              <a:buNone/>
              <a:defRPr sz="800">
                <a:latin typeface="Red Hat Display"/>
                <a:ea typeface="Red Hat Display"/>
                <a:cs typeface="Red Hat Display"/>
                <a:sym typeface="Red Hat Display"/>
              </a:defRPr>
            </a:lvl3pPr>
            <a:lvl4pPr lvl="3" algn="ctr" rtl="0">
              <a:buNone/>
              <a:defRPr sz="800">
                <a:latin typeface="Red Hat Display"/>
                <a:ea typeface="Red Hat Display"/>
                <a:cs typeface="Red Hat Display"/>
                <a:sym typeface="Red Hat Display"/>
              </a:defRPr>
            </a:lvl4pPr>
            <a:lvl5pPr lvl="4" algn="ctr" rtl="0">
              <a:buNone/>
              <a:defRPr sz="800">
                <a:latin typeface="Red Hat Display"/>
                <a:ea typeface="Red Hat Display"/>
                <a:cs typeface="Red Hat Display"/>
                <a:sym typeface="Red Hat Display"/>
              </a:defRPr>
            </a:lvl5pPr>
            <a:lvl6pPr lvl="5" algn="ctr" rtl="0">
              <a:buNone/>
              <a:defRPr sz="800">
                <a:latin typeface="Red Hat Display"/>
                <a:ea typeface="Red Hat Display"/>
                <a:cs typeface="Red Hat Display"/>
                <a:sym typeface="Red Hat Display"/>
              </a:defRPr>
            </a:lvl6pPr>
            <a:lvl7pPr lvl="6" algn="ctr" rtl="0">
              <a:buNone/>
              <a:defRPr sz="800">
                <a:latin typeface="Red Hat Display"/>
                <a:ea typeface="Red Hat Display"/>
                <a:cs typeface="Red Hat Display"/>
                <a:sym typeface="Red Hat Display"/>
              </a:defRPr>
            </a:lvl7pPr>
            <a:lvl8pPr lvl="7" algn="ctr" rtl="0">
              <a:buNone/>
              <a:defRPr sz="800">
                <a:latin typeface="Red Hat Display"/>
                <a:ea typeface="Red Hat Display"/>
                <a:cs typeface="Red Hat Display"/>
                <a:sym typeface="Red Hat Display"/>
              </a:defRPr>
            </a:lvl8pPr>
            <a:lvl9pPr lvl="8" algn="ctr" rtl="0">
              <a:buNone/>
              <a:defRPr sz="800">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GB"/>
            </a:fld>
            <a:endParaRPr lang="en-GB"/>
          </a:p>
        </p:txBody>
      </p:sp>
      <p:pic>
        <p:nvPicPr>
          <p:cNvPr id="2119" name="Google Shape;2119;p131"/>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2120" name="Google Shape;2120;p131"/>
          <p:cNvSpPr txBox="true"/>
          <p:nvPr>
            <p:ph type="subTitle" idx="1"/>
          </p:nvPr>
        </p:nvSpPr>
        <p:spPr>
          <a:xfrm>
            <a:off x="885050" y="6169550"/>
            <a:ext cx="9182700" cy="559500"/>
          </a:xfrm>
          <a:prstGeom prst="rect">
            <a:avLst/>
          </a:prstGeom>
        </p:spPr>
        <p:txBody>
          <a:bodyPr spcFirstLastPara="1" wrap="square" lIns="0" tIns="0" rIns="0" bIns="0" anchor="b" anchorCtr="false">
            <a:noAutofit/>
          </a:bodyPr>
          <a:lstStyle>
            <a:lvl1pPr lvl="0" rtl="0">
              <a:lnSpc>
                <a:spcPct val="142000"/>
              </a:lnSpc>
              <a:spcBef>
                <a:spcPts val="0"/>
              </a:spcBef>
              <a:spcAft>
                <a:spcPts val="0"/>
              </a:spcAft>
              <a:buNone/>
              <a:defRPr sz="700">
                <a:solidFill>
                  <a:srgbClr val="4D4D4F"/>
                </a:solidFill>
              </a:defRPr>
            </a:lvl1pPr>
            <a:lvl2pPr lvl="1" rtl="0">
              <a:lnSpc>
                <a:spcPct val="142000"/>
              </a:lnSpc>
              <a:spcBef>
                <a:spcPts val="0"/>
              </a:spcBef>
              <a:spcAft>
                <a:spcPts val="0"/>
              </a:spcAft>
              <a:buNone/>
              <a:defRPr sz="700">
                <a:solidFill>
                  <a:srgbClr val="4D4D4F"/>
                </a:solidFill>
              </a:defRPr>
            </a:lvl2pPr>
            <a:lvl3pPr lvl="2" rtl="0">
              <a:lnSpc>
                <a:spcPct val="142000"/>
              </a:lnSpc>
              <a:spcBef>
                <a:spcPts val="0"/>
              </a:spcBef>
              <a:spcAft>
                <a:spcPts val="0"/>
              </a:spcAft>
              <a:buNone/>
              <a:defRPr sz="700">
                <a:solidFill>
                  <a:srgbClr val="4D4D4F"/>
                </a:solidFill>
              </a:defRPr>
            </a:lvl3pPr>
            <a:lvl4pPr lvl="3" rtl="0">
              <a:lnSpc>
                <a:spcPct val="142000"/>
              </a:lnSpc>
              <a:spcBef>
                <a:spcPts val="0"/>
              </a:spcBef>
              <a:spcAft>
                <a:spcPts val="0"/>
              </a:spcAft>
              <a:buNone/>
              <a:defRPr sz="700">
                <a:solidFill>
                  <a:srgbClr val="4D4D4F"/>
                </a:solidFill>
              </a:defRPr>
            </a:lvl4pPr>
            <a:lvl5pPr lvl="4" rtl="0">
              <a:lnSpc>
                <a:spcPct val="142000"/>
              </a:lnSpc>
              <a:spcBef>
                <a:spcPts val="0"/>
              </a:spcBef>
              <a:spcAft>
                <a:spcPts val="0"/>
              </a:spcAft>
              <a:buNone/>
              <a:defRPr sz="700">
                <a:solidFill>
                  <a:srgbClr val="4D4D4F"/>
                </a:solidFill>
              </a:defRPr>
            </a:lvl5pPr>
            <a:lvl6pPr lvl="5" rtl="0">
              <a:lnSpc>
                <a:spcPct val="142000"/>
              </a:lnSpc>
              <a:spcBef>
                <a:spcPts val="0"/>
              </a:spcBef>
              <a:spcAft>
                <a:spcPts val="0"/>
              </a:spcAft>
              <a:buNone/>
              <a:defRPr sz="700">
                <a:solidFill>
                  <a:srgbClr val="4D4D4F"/>
                </a:solidFill>
              </a:defRPr>
            </a:lvl6pPr>
            <a:lvl7pPr lvl="6" rtl="0">
              <a:lnSpc>
                <a:spcPct val="142000"/>
              </a:lnSpc>
              <a:spcBef>
                <a:spcPts val="0"/>
              </a:spcBef>
              <a:spcAft>
                <a:spcPts val="0"/>
              </a:spcAft>
              <a:buNone/>
              <a:defRPr sz="700">
                <a:solidFill>
                  <a:srgbClr val="4D4D4F"/>
                </a:solidFill>
              </a:defRPr>
            </a:lvl7pPr>
            <a:lvl8pPr lvl="7" rtl="0">
              <a:lnSpc>
                <a:spcPct val="142000"/>
              </a:lnSpc>
              <a:spcBef>
                <a:spcPts val="0"/>
              </a:spcBef>
              <a:spcAft>
                <a:spcPts val="0"/>
              </a:spcAft>
              <a:buNone/>
              <a:defRPr sz="700">
                <a:solidFill>
                  <a:srgbClr val="4D4D4F"/>
                </a:solidFill>
              </a:defRPr>
            </a:lvl8pPr>
            <a:lvl9pPr lvl="8" rtl="0">
              <a:lnSpc>
                <a:spcPct val="142000"/>
              </a:lnSpc>
              <a:spcBef>
                <a:spcPts val="0"/>
              </a:spcBef>
              <a:spcAft>
                <a:spcPts val="0"/>
              </a:spcAft>
              <a:buNone/>
              <a:defRPr sz="700">
                <a:solidFill>
                  <a:srgbClr val="4D4D4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terior title">
  <p:cSld name="CUSTOM_4">
    <p:spTree>
      <p:nvGrpSpPr>
        <p:cNvPr id="129" name="Shape 129"/>
        <p:cNvGrpSpPr/>
        <p:nvPr/>
      </p:nvGrpSpPr>
      <p:grpSpPr>
        <a:xfrm>
          <a:off x="0" y="0"/>
          <a:ext cx="0" cy="0"/>
          <a:chOff x="0" y="0"/>
          <a:chExt cx="0" cy="0"/>
        </a:xfrm>
      </p:grpSpPr>
      <p:sp>
        <p:nvSpPr>
          <p:cNvPr id="130" name="Google Shape;130;p14"/>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31" name="Google Shape;131;p14"/>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32" name="Google Shape;132;p14"/>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33" name="Google Shape;133;p14"/>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34" name="Google Shape;134;p14"/>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35" name="Google Shape;135;p14"/>
          <p:cNvSpPr txBox="true"/>
          <p:nvPr>
            <p:ph type="subTitle" idx="1"/>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36" name="Google Shape;136;p14"/>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terior three chevrons">
  <p:cSld name="CUSTOM_4_20">
    <p:spTree>
      <p:nvGrpSpPr>
        <p:cNvPr id="137" name="Shape 137"/>
        <p:cNvGrpSpPr/>
        <p:nvPr/>
      </p:nvGrpSpPr>
      <p:grpSpPr>
        <a:xfrm>
          <a:off x="0" y="0"/>
          <a:ext cx="0" cy="0"/>
          <a:chOff x="0" y="0"/>
          <a:chExt cx="0" cy="0"/>
        </a:xfrm>
      </p:grpSpPr>
      <p:sp>
        <p:nvSpPr>
          <p:cNvPr id="138" name="Google Shape;138;p15"/>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39" name="Google Shape;139;p15"/>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40" name="Google Shape;140;p15"/>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41" name="Google Shape;141;p15"/>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42" name="Google Shape;142;p15"/>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43" name="Google Shape;143;p15"/>
          <p:cNvSpPr txBox="true"/>
          <p:nvPr>
            <p:ph type="subTitle" idx="1"/>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44" name="Google Shape;144;p15"/>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45" name="Google Shape;145;p15"/>
          <p:cNvSpPr/>
          <p:nvPr/>
        </p:nvSpPr>
        <p:spPr>
          <a:xfrm>
            <a:off x="3901500" y="2473638"/>
            <a:ext cx="4389000" cy="2702400"/>
          </a:xfrm>
          <a:prstGeom prst="chevron">
            <a:avLst>
              <a:gd name="adj" fmla="val 27319"/>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46" name="Google Shape;146;p15"/>
          <p:cNvSpPr/>
          <p:nvPr/>
        </p:nvSpPr>
        <p:spPr>
          <a:xfrm>
            <a:off x="7803000" y="2473650"/>
            <a:ext cx="4389000" cy="2702400"/>
          </a:xfrm>
          <a:prstGeom prst="chevron">
            <a:avLst>
              <a:gd name="adj" fmla="val 27319"/>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47" name="Google Shape;147;p15"/>
          <p:cNvSpPr/>
          <p:nvPr/>
        </p:nvSpPr>
        <p:spPr>
          <a:xfrm>
            <a:off x="0" y="2473650"/>
            <a:ext cx="4389000" cy="2702400"/>
          </a:xfrm>
          <a:prstGeom prst="chevron">
            <a:avLst>
              <a:gd name="adj" fmla="val 27319"/>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48" name="Google Shape;148;p15"/>
          <p:cNvSpPr/>
          <p:nvPr/>
        </p:nvSpPr>
        <p:spPr>
          <a:xfrm>
            <a:off x="0" y="2473638"/>
            <a:ext cx="1120500" cy="27024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49" name="Google Shape;149;p15"/>
          <p:cNvSpPr/>
          <p:nvPr/>
        </p:nvSpPr>
        <p:spPr>
          <a:xfrm>
            <a:off x="11071500" y="2473638"/>
            <a:ext cx="1120500" cy="27024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50" name="Google Shape;150;p15"/>
          <p:cNvSpPr txBox="true"/>
          <p:nvPr>
            <p:ph type="subTitle" idx="3"/>
          </p:nvPr>
        </p:nvSpPr>
        <p:spPr>
          <a:xfrm>
            <a:off x="3901500" y="2473650"/>
            <a:ext cx="4389000" cy="2702400"/>
          </a:xfrm>
          <a:prstGeom prst="rect">
            <a:avLst/>
          </a:prstGeom>
        </p:spPr>
        <p:txBody>
          <a:bodyPr spcFirstLastPara="1" wrap="square" lIns="1097275" tIns="91425" rIns="457200" bIns="0" anchor="ctr" anchorCtr="false">
            <a:noAutofit/>
          </a:bodyPr>
          <a:lstStyle>
            <a:lvl1pPr lvl="0">
              <a:lnSpc>
                <a:spcPct val="115000"/>
              </a:lnSpc>
              <a:spcBef>
                <a:spcPts val="0"/>
              </a:spcBef>
              <a:spcAft>
                <a:spcPts val="0"/>
              </a:spcAft>
              <a:buNone/>
              <a:defRPr/>
            </a:lvl1pPr>
            <a:lvl2pPr lvl="1">
              <a:lnSpc>
                <a:spcPct val="115000"/>
              </a:lnSpc>
              <a:spcBef>
                <a:spcPts val="1000"/>
              </a:spcBef>
              <a:spcAft>
                <a:spcPts val="0"/>
              </a:spcAft>
              <a:buNone/>
              <a:defRPr/>
            </a:lvl2pPr>
            <a:lvl3pPr lvl="2">
              <a:lnSpc>
                <a:spcPct val="115000"/>
              </a:lnSpc>
              <a:spcBef>
                <a:spcPts val="1000"/>
              </a:spcBef>
              <a:spcAft>
                <a:spcPts val="0"/>
              </a:spcAft>
              <a:buNone/>
              <a:defRPr/>
            </a:lvl3pPr>
            <a:lvl4pPr lvl="3">
              <a:lnSpc>
                <a:spcPct val="115000"/>
              </a:lnSpc>
              <a:spcBef>
                <a:spcPts val="1000"/>
              </a:spcBef>
              <a:spcAft>
                <a:spcPts val="0"/>
              </a:spcAft>
              <a:buNone/>
              <a:defRPr/>
            </a:lvl4pPr>
            <a:lvl5pPr lvl="4">
              <a:lnSpc>
                <a:spcPct val="115000"/>
              </a:lnSpc>
              <a:spcBef>
                <a:spcPts val="1000"/>
              </a:spcBef>
              <a:spcAft>
                <a:spcPts val="0"/>
              </a:spcAft>
              <a:buNone/>
              <a:defRPr/>
            </a:lvl5pPr>
            <a:lvl6pPr lvl="5">
              <a:lnSpc>
                <a:spcPct val="115000"/>
              </a:lnSpc>
              <a:spcBef>
                <a:spcPts val="1000"/>
              </a:spcBef>
              <a:spcAft>
                <a:spcPts val="0"/>
              </a:spcAft>
              <a:buNone/>
              <a:defRPr/>
            </a:lvl6pPr>
            <a:lvl7pPr lvl="6">
              <a:lnSpc>
                <a:spcPct val="115000"/>
              </a:lnSpc>
              <a:spcBef>
                <a:spcPts val="1000"/>
              </a:spcBef>
              <a:spcAft>
                <a:spcPts val="0"/>
              </a:spcAft>
              <a:buNone/>
              <a:defRPr/>
            </a:lvl7pPr>
            <a:lvl8pPr lvl="7">
              <a:lnSpc>
                <a:spcPct val="115000"/>
              </a:lnSpc>
              <a:spcBef>
                <a:spcPts val="1000"/>
              </a:spcBef>
              <a:spcAft>
                <a:spcPts val="0"/>
              </a:spcAft>
              <a:buNone/>
              <a:defRPr/>
            </a:lvl8pPr>
            <a:lvl9pPr lvl="8">
              <a:lnSpc>
                <a:spcPct val="115000"/>
              </a:lnSpc>
              <a:spcBef>
                <a:spcPts val="1000"/>
              </a:spcBef>
              <a:spcAft>
                <a:spcPts val="1000"/>
              </a:spcAft>
              <a:buNone/>
              <a:defRPr/>
            </a:lvl9pPr>
          </a:lstStyle>
          <a:p/>
        </p:txBody>
      </p:sp>
      <p:sp>
        <p:nvSpPr>
          <p:cNvPr id="151" name="Google Shape;151;p15"/>
          <p:cNvSpPr txBox="true"/>
          <p:nvPr>
            <p:ph type="subTitle" idx="4"/>
          </p:nvPr>
        </p:nvSpPr>
        <p:spPr>
          <a:xfrm>
            <a:off x="0" y="2473650"/>
            <a:ext cx="4389000" cy="2702400"/>
          </a:xfrm>
          <a:prstGeom prst="rect">
            <a:avLst/>
          </a:prstGeom>
        </p:spPr>
        <p:txBody>
          <a:bodyPr spcFirstLastPara="1" wrap="square" lIns="868675" tIns="91425" rIns="731500" bIns="0" anchor="ctr" anchorCtr="false">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52" name="Google Shape;152;p15"/>
          <p:cNvSpPr txBox="true"/>
          <p:nvPr>
            <p:ph type="subTitle" idx="5"/>
          </p:nvPr>
        </p:nvSpPr>
        <p:spPr>
          <a:xfrm>
            <a:off x="7803000" y="2473650"/>
            <a:ext cx="4389000" cy="2702400"/>
          </a:xfrm>
          <a:prstGeom prst="rect">
            <a:avLst/>
          </a:prstGeom>
        </p:spPr>
        <p:txBody>
          <a:bodyPr spcFirstLastPara="1" wrap="square" lIns="1097275" tIns="91425" rIns="457200" bIns="0" anchor="ctr" anchorCtr="false">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nterior two chevrons">
  <p:cSld name="CUSTOM_4_20_1">
    <p:spTree>
      <p:nvGrpSpPr>
        <p:cNvPr id="153" name="Shape 153"/>
        <p:cNvGrpSpPr/>
        <p:nvPr/>
      </p:nvGrpSpPr>
      <p:grpSpPr>
        <a:xfrm>
          <a:off x="0" y="0"/>
          <a:ext cx="0" cy="0"/>
          <a:chOff x="0" y="0"/>
          <a:chExt cx="0" cy="0"/>
        </a:xfrm>
      </p:grpSpPr>
      <p:sp>
        <p:nvSpPr>
          <p:cNvPr id="154" name="Google Shape;154;p16"/>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55" name="Google Shape;155;p16"/>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56" name="Google Shape;156;p16"/>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57" name="Google Shape;157;p16"/>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58" name="Google Shape;158;p16"/>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59" name="Google Shape;159;p16"/>
          <p:cNvSpPr txBox="true"/>
          <p:nvPr>
            <p:ph type="subTitle" idx="1"/>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60" name="Google Shape;160;p16"/>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61" name="Google Shape;161;p16"/>
          <p:cNvSpPr/>
          <p:nvPr/>
        </p:nvSpPr>
        <p:spPr>
          <a:xfrm>
            <a:off x="0" y="2473638"/>
            <a:ext cx="1120500" cy="27024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62" name="Google Shape;162;p16"/>
          <p:cNvSpPr/>
          <p:nvPr/>
        </p:nvSpPr>
        <p:spPr>
          <a:xfrm>
            <a:off x="11071500" y="2473638"/>
            <a:ext cx="1120500" cy="27024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63" name="Google Shape;163;p16"/>
          <p:cNvSpPr/>
          <p:nvPr/>
        </p:nvSpPr>
        <p:spPr>
          <a:xfrm>
            <a:off x="5863800" y="2473650"/>
            <a:ext cx="6328200" cy="2702400"/>
          </a:xfrm>
          <a:prstGeom prst="chevron">
            <a:avLst>
              <a:gd name="adj" fmla="val 27319"/>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64" name="Google Shape;164;p16"/>
          <p:cNvSpPr/>
          <p:nvPr/>
        </p:nvSpPr>
        <p:spPr>
          <a:xfrm>
            <a:off x="0" y="2473650"/>
            <a:ext cx="6328200" cy="2702400"/>
          </a:xfrm>
          <a:prstGeom prst="chevron">
            <a:avLst>
              <a:gd name="adj" fmla="val 27319"/>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65" name="Google Shape;165;p16"/>
          <p:cNvSpPr txBox="true"/>
          <p:nvPr>
            <p:ph type="subTitle" idx="3"/>
          </p:nvPr>
        </p:nvSpPr>
        <p:spPr>
          <a:xfrm>
            <a:off x="0" y="2473650"/>
            <a:ext cx="6328200" cy="2702400"/>
          </a:xfrm>
          <a:prstGeom prst="rect">
            <a:avLst/>
          </a:prstGeom>
        </p:spPr>
        <p:txBody>
          <a:bodyPr spcFirstLastPara="1" wrap="square" lIns="868675" tIns="91425" rIns="914400" bIns="0" anchor="ctr" anchorCtr="false">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66" name="Google Shape;166;p16"/>
          <p:cNvSpPr txBox="true"/>
          <p:nvPr>
            <p:ph type="subTitle" idx="4"/>
          </p:nvPr>
        </p:nvSpPr>
        <p:spPr>
          <a:xfrm>
            <a:off x="5863800" y="2473650"/>
            <a:ext cx="6328200" cy="2702400"/>
          </a:xfrm>
          <a:prstGeom prst="rect">
            <a:avLst/>
          </a:prstGeom>
        </p:spPr>
        <p:txBody>
          <a:bodyPr spcFirstLastPara="1" wrap="square" lIns="1188700" tIns="91425" rIns="914400" bIns="0" anchor="ctr" anchorCtr="false">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nterior three circles">
  <p:cSld name="CUSTOM_4_19">
    <p:spTree>
      <p:nvGrpSpPr>
        <p:cNvPr id="167" name="Shape 167"/>
        <p:cNvGrpSpPr/>
        <p:nvPr/>
      </p:nvGrpSpPr>
      <p:grpSpPr>
        <a:xfrm>
          <a:off x="0" y="0"/>
          <a:ext cx="0" cy="0"/>
          <a:chOff x="0" y="0"/>
          <a:chExt cx="0" cy="0"/>
        </a:xfrm>
      </p:grpSpPr>
      <p:sp>
        <p:nvSpPr>
          <p:cNvPr id="168" name="Google Shape;168;p17"/>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69" name="Google Shape;169;p17"/>
          <p:cNvSpPr txBox="true"/>
          <p:nvPr>
            <p:ph type="title"/>
          </p:nvPr>
        </p:nvSpPr>
        <p:spPr>
          <a:xfrm>
            <a:off x="884963"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70" name="Google Shape;170;p17"/>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71" name="Google Shape;171;p17"/>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72" name="Google Shape;172;p17"/>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73" name="Google Shape;173;p17"/>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74" name="Google Shape;174;p17"/>
          <p:cNvSpPr txBox="true"/>
          <p:nvPr>
            <p:ph type="subTitle" idx="2"/>
          </p:nvPr>
        </p:nvSpPr>
        <p:spPr>
          <a:xfrm>
            <a:off x="885038"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75" name="Google Shape;175;p17"/>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pic>
        <p:nvPicPr>
          <p:cNvPr id="176" name="Google Shape;176;p17"/>
          <p:cNvPicPr preferRelativeResize="false"/>
          <p:nvPr/>
        </p:nvPicPr>
        <p:blipFill rotWithShape="true">
          <a:blip r:embed="rId3"/>
          <a:srcRect t="504" b="504"/>
          <a:stretch>
            <a:fillRect/>
          </a:stretch>
        </p:blipFill>
        <p:spPr>
          <a:xfrm>
            <a:off x="1420039" y="2175762"/>
            <a:ext cx="9351923" cy="3488587"/>
          </a:xfrm>
          <a:prstGeom prst="rect">
            <a:avLst/>
          </a:prstGeom>
          <a:noFill/>
          <a:ln>
            <a:noFill/>
          </a:ln>
        </p:spPr>
      </p:pic>
      <p:sp>
        <p:nvSpPr>
          <p:cNvPr id="177" name="Google Shape;177;p17"/>
          <p:cNvSpPr txBox="true"/>
          <p:nvPr>
            <p:ph type="subTitle" idx="4"/>
          </p:nvPr>
        </p:nvSpPr>
        <p:spPr>
          <a:xfrm>
            <a:off x="1977450" y="2894055"/>
            <a:ext cx="2343600" cy="2052000"/>
          </a:xfrm>
          <a:prstGeom prst="rect">
            <a:avLst/>
          </a:prstGeom>
        </p:spPr>
        <p:txBody>
          <a:bodyPr spcFirstLastPara="1" wrap="square" lIns="274300" tIns="91425" rIns="274300" bIns="91425" anchor="ctr" anchorCtr="false">
            <a:noAutofit/>
          </a:bodyPr>
          <a:lstStyle>
            <a:lvl1pPr lvl="0" algn="ctr">
              <a:lnSpc>
                <a:spcPct val="100000"/>
              </a:lnSpc>
              <a:spcBef>
                <a:spcPts val="0"/>
              </a:spcBef>
              <a:spcAft>
                <a:spcPts val="0"/>
              </a:spcAft>
              <a:buNone/>
              <a:defRPr sz="1800"/>
            </a:lvl1pPr>
            <a:lvl2pPr lvl="1" algn="ctr">
              <a:lnSpc>
                <a:spcPct val="100000"/>
              </a:lnSpc>
              <a:spcBef>
                <a:spcPts val="0"/>
              </a:spcBef>
              <a:spcAft>
                <a:spcPts val="0"/>
              </a:spcAft>
              <a:buNone/>
              <a:defRPr sz="1800"/>
            </a:lvl2pPr>
            <a:lvl3pPr lvl="2" algn="ctr">
              <a:lnSpc>
                <a:spcPct val="100000"/>
              </a:lnSpc>
              <a:spcBef>
                <a:spcPts val="0"/>
              </a:spcBef>
              <a:spcAft>
                <a:spcPts val="0"/>
              </a:spcAft>
              <a:buNone/>
              <a:defRPr sz="1800"/>
            </a:lvl3pPr>
            <a:lvl4pPr lvl="3" algn="ctr">
              <a:lnSpc>
                <a:spcPct val="100000"/>
              </a:lnSpc>
              <a:spcBef>
                <a:spcPts val="0"/>
              </a:spcBef>
              <a:spcAft>
                <a:spcPts val="0"/>
              </a:spcAft>
              <a:buNone/>
              <a:defRPr sz="1800"/>
            </a:lvl4pPr>
            <a:lvl5pPr lvl="4" algn="ctr">
              <a:lnSpc>
                <a:spcPct val="100000"/>
              </a:lnSpc>
              <a:spcBef>
                <a:spcPts val="0"/>
              </a:spcBef>
              <a:spcAft>
                <a:spcPts val="0"/>
              </a:spcAft>
              <a:buNone/>
              <a:defRPr sz="1800"/>
            </a:lvl5pPr>
            <a:lvl6pPr lvl="5" algn="ctr">
              <a:lnSpc>
                <a:spcPct val="100000"/>
              </a:lnSpc>
              <a:spcBef>
                <a:spcPts val="0"/>
              </a:spcBef>
              <a:spcAft>
                <a:spcPts val="0"/>
              </a:spcAft>
              <a:buNone/>
              <a:defRPr sz="1800"/>
            </a:lvl6pPr>
            <a:lvl7pPr lvl="6" algn="ctr">
              <a:lnSpc>
                <a:spcPct val="100000"/>
              </a:lnSpc>
              <a:spcBef>
                <a:spcPts val="0"/>
              </a:spcBef>
              <a:spcAft>
                <a:spcPts val="0"/>
              </a:spcAft>
              <a:buNone/>
              <a:defRPr sz="1800"/>
            </a:lvl7pPr>
            <a:lvl8pPr lvl="7" algn="ctr">
              <a:lnSpc>
                <a:spcPct val="100000"/>
              </a:lnSpc>
              <a:spcBef>
                <a:spcPts val="0"/>
              </a:spcBef>
              <a:spcAft>
                <a:spcPts val="0"/>
              </a:spcAft>
              <a:buNone/>
              <a:defRPr sz="1800"/>
            </a:lvl8pPr>
            <a:lvl9pPr lvl="8" algn="ctr">
              <a:lnSpc>
                <a:spcPct val="100000"/>
              </a:lnSpc>
              <a:spcBef>
                <a:spcPts val="0"/>
              </a:spcBef>
              <a:spcAft>
                <a:spcPts val="0"/>
              </a:spcAft>
              <a:buNone/>
              <a:defRPr sz="1800"/>
            </a:lvl9pPr>
          </a:lstStyle>
          <a:p/>
        </p:txBody>
      </p:sp>
      <p:sp>
        <p:nvSpPr>
          <p:cNvPr id="178" name="Google Shape;178;p17"/>
          <p:cNvSpPr txBox="true"/>
          <p:nvPr>
            <p:ph type="subTitle" idx="5"/>
          </p:nvPr>
        </p:nvSpPr>
        <p:spPr>
          <a:xfrm>
            <a:off x="4924200" y="2894050"/>
            <a:ext cx="2343600" cy="2052000"/>
          </a:xfrm>
          <a:prstGeom prst="rect">
            <a:avLst/>
          </a:prstGeom>
        </p:spPr>
        <p:txBody>
          <a:bodyPr spcFirstLastPara="1" wrap="square" lIns="274300" tIns="91425" rIns="274300" bIns="91425" anchor="ctr" anchorCtr="false">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p:txBody>
      </p:sp>
      <p:sp>
        <p:nvSpPr>
          <p:cNvPr id="179" name="Google Shape;179;p17"/>
          <p:cNvSpPr txBox="true"/>
          <p:nvPr>
            <p:ph type="subTitle" idx="6"/>
          </p:nvPr>
        </p:nvSpPr>
        <p:spPr>
          <a:xfrm>
            <a:off x="7870950" y="2894050"/>
            <a:ext cx="2343600" cy="2052000"/>
          </a:xfrm>
          <a:prstGeom prst="rect">
            <a:avLst/>
          </a:prstGeom>
        </p:spPr>
        <p:txBody>
          <a:bodyPr spcFirstLastPara="1" wrap="square" lIns="274300" tIns="91425" rIns="274300" bIns="91425" anchor="ctr" anchorCtr="false">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nterior title, subhead, and body">
  <p:cSld name="CUSTOM_4_17">
    <p:spTree>
      <p:nvGrpSpPr>
        <p:cNvPr id="180" name="Shape 180"/>
        <p:cNvGrpSpPr/>
        <p:nvPr/>
      </p:nvGrpSpPr>
      <p:grpSpPr>
        <a:xfrm>
          <a:off x="0" y="0"/>
          <a:ext cx="0" cy="0"/>
          <a:chOff x="0" y="0"/>
          <a:chExt cx="0" cy="0"/>
        </a:xfrm>
      </p:grpSpPr>
      <p:sp>
        <p:nvSpPr>
          <p:cNvPr id="181" name="Google Shape;181;p18"/>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82" name="Google Shape;182;p18"/>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83" name="Google Shape;183;p18"/>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84" name="Google Shape;184;p18"/>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85" name="Google Shape;185;p18"/>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86" name="Google Shape;186;p18"/>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87" name="Google Shape;187;p18"/>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88" name="Google Shape;188;p18"/>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89" name="Google Shape;189;p18"/>
          <p:cNvSpPr txBox="true"/>
          <p:nvPr>
            <p:ph type="body" idx="4"/>
          </p:nvPr>
        </p:nvSpPr>
        <p:spPr>
          <a:xfrm>
            <a:off x="2438400" y="2286000"/>
            <a:ext cx="7315200" cy="3657600"/>
          </a:xfrm>
          <a:prstGeom prst="rect">
            <a:avLst/>
          </a:prstGeom>
        </p:spPr>
        <p:txBody>
          <a:bodyPr spcFirstLastPara="1" wrap="square" lIns="0" tIns="0" rIns="0" bIns="0" anchor="t" anchorCtr="false">
            <a:noAutofit/>
          </a:bodyPr>
          <a:lstStyle>
            <a:lvl1pPr marL="457200" lvl="0" indent="-317500">
              <a:lnSpc>
                <a:spcPct val="140000"/>
              </a:lnSpc>
              <a:spcBef>
                <a:spcPts val="1000"/>
              </a:spcBef>
              <a:spcAft>
                <a:spcPts val="0"/>
              </a:spcAft>
              <a:buSzPts val="1400"/>
              <a:buChar char="▸"/>
              <a:defRPr sz="1400"/>
            </a:lvl1pPr>
            <a:lvl2pPr marL="914400" lvl="1" indent="-304800">
              <a:lnSpc>
                <a:spcPct val="140000"/>
              </a:lnSpc>
              <a:spcBef>
                <a:spcPts val="1000"/>
              </a:spcBef>
              <a:spcAft>
                <a:spcPts val="0"/>
              </a:spcAft>
              <a:buSzPts val="1200"/>
              <a:buChar char="▸"/>
              <a:defRPr sz="1200"/>
            </a:lvl2pPr>
            <a:lvl3pPr marL="1371600" lvl="2" indent="-304800">
              <a:lnSpc>
                <a:spcPct val="140000"/>
              </a:lnSpc>
              <a:spcBef>
                <a:spcPts val="1000"/>
              </a:spcBef>
              <a:spcAft>
                <a:spcPts val="0"/>
              </a:spcAft>
              <a:buSzPts val="1200"/>
              <a:buChar char="▸"/>
              <a:defRPr sz="1200"/>
            </a:lvl3pPr>
            <a:lvl4pPr marL="1828800" lvl="3" indent="-304800">
              <a:lnSpc>
                <a:spcPct val="140000"/>
              </a:lnSpc>
              <a:spcBef>
                <a:spcPts val="1000"/>
              </a:spcBef>
              <a:spcAft>
                <a:spcPts val="0"/>
              </a:spcAft>
              <a:buSzPts val="1200"/>
              <a:buChar char="･"/>
              <a:defRPr sz="1200"/>
            </a:lvl4pPr>
            <a:lvl5pPr marL="2286000" lvl="4" indent="-304800">
              <a:lnSpc>
                <a:spcPct val="140000"/>
              </a:lnSpc>
              <a:spcBef>
                <a:spcPts val="1000"/>
              </a:spcBef>
              <a:spcAft>
                <a:spcPts val="0"/>
              </a:spcAft>
              <a:buSzPts val="1200"/>
              <a:buChar char="･"/>
              <a:defRPr sz="1200"/>
            </a:lvl5pPr>
            <a:lvl6pPr marL="2743200" lvl="5" indent="-304800">
              <a:lnSpc>
                <a:spcPct val="140000"/>
              </a:lnSpc>
              <a:spcBef>
                <a:spcPts val="1000"/>
              </a:spcBef>
              <a:spcAft>
                <a:spcPts val="0"/>
              </a:spcAft>
              <a:buSzPts val="1200"/>
              <a:buChar char="･"/>
              <a:defRPr sz="1200"/>
            </a:lvl6pPr>
            <a:lvl7pPr marL="3200400" lvl="6" indent="-304800">
              <a:lnSpc>
                <a:spcPct val="140000"/>
              </a:lnSpc>
              <a:spcBef>
                <a:spcPts val="1000"/>
              </a:spcBef>
              <a:spcAft>
                <a:spcPts val="0"/>
              </a:spcAft>
              <a:buSzPts val="1200"/>
              <a:buChar char="･"/>
              <a:defRPr sz="1200"/>
            </a:lvl7pPr>
            <a:lvl8pPr marL="3657600" lvl="7" indent="-304800">
              <a:lnSpc>
                <a:spcPct val="140000"/>
              </a:lnSpc>
              <a:spcBef>
                <a:spcPts val="1000"/>
              </a:spcBef>
              <a:spcAft>
                <a:spcPts val="0"/>
              </a:spcAft>
              <a:buSzPts val="1200"/>
              <a:buChar char="･"/>
              <a:defRPr sz="1200"/>
            </a:lvl8pPr>
            <a:lvl9pPr marL="4114800" lvl="8" indent="-30480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nterior title and body">
  <p:cSld name="CUSTOM_4_17_2">
    <p:spTree>
      <p:nvGrpSpPr>
        <p:cNvPr id="190" name="Shape 190"/>
        <p:cNvGrpSpPr/>
        <p:nvPr/>
      </p:nvGrpSpPr>
      <p:grpSpPr>
        <a:xfrm>
          <a:off x="0" y="0"/>
          <a:ext cx="0" cy="0"/>
          <a:chOff x="0" y="0"/>
          <a:chExt cx="0" cy="0"/>
        </a:xfrm>
      </p:grpSpPr>
      <p:sp>
        <p:nvSpPr>
          <p:cNvPr id="191" name="Google Shape;191;p19"/>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92" name="Google Shape;192;p19"/>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93" name="Google Shape;193;p19"/>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94" name="Google Shape;194;p19"/>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95" name="Google Shape;195;p19"/>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96" name="Google Shape;196;p19"/>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97" name="Google Shape;197;p19"/>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98" name="Google Shape;198;p19"/>
          <p:cNvSpPr txBox="true"/>
          <p:nvPr>
            <p:ph type="body" idx="3"/>
          </p:nvPr>
        </p:nvSpPr>
        <p:spPr>
          <a:xfrm>
            <a:off x="2438400" y="1828800"/>
            <a:ext cx="7315200" cy="4114800"/>
          </a:xfrm>
          <a:prstGeom prst="rect">
            <a:avLst/>
          </a:prstGeom>
        </p:spPr>
        <p:txBody>
          <a:bodyPr spcFirstLastPara="1" wrap="square" lIns="0" tIns="0" rIns="0" bIns="0" anchor="t" anchorCtr="false">
            <a:noAutofit/>
          </a:bodyPr>
          <a:lstStyle>
            <a:lvl1pPr marL="457200" lvl="0" indent="-317500" rtl="0">
              <a:lnSpc>
                <a:spcPct val="140000"/>
              </a:lnSpc>
              <a:spcBef>
                <a:spcPts val="1000"/>
              </a:spcBef>
              <a:spcAft>
                <a:spcPts val="0"/>
              </a:spcAft>
              <a:buSzPts val="1400"/>
              <a:buChar char="▸"/>
              <a:defRPr sz="1400"/>
            </a:lvl1pPr>
            <a:lvl2pPr marL="914400" lvl="1" indent="-304800" rtl="0">
              <a:lnSpc>
                <a:spcPct val="140000"/>
              </a:lnSpc>
              <a:spcBef>
                <a:spcPts val="1000"/>
              </a:spcBef>
              <a:spcAft>
                <a:spcPts val="0"/>
              </a:spcAft>
              <a:buSzPts val="1200"/>
              <a:buChar char="▸"/>
              <a:defRPr sz="1200"/>
            </a:lvl2pPr>
            <a:lvl3pPr marL="1371600" lvl="2" indent="-304800" rtl="0">
              <a:lnSpc>
                <a:spcPct val="140000"/>
              </a:lnSpc>
              <a:spcBef>
                <a:spcPts val="1000"/>
              </a:spcBef>
              <a:spcAft>
                <a:spcPts val="0"/>
              </a:spcAft>
              <a:buSzPts val="1200"/>
              <a:buChar char="▸"/>
              <a:defRPr sz="1200"/>
            </a:lvl3pPr>
            <a:lvl4pPr marL="1828800" lvl="3" indent="-304800" rtl="0">
              <a:lnSpc>
                <a:spcPct val="140000"/>
              </a:lnSpc>
              <a:spcBef>
                <a:spcPts val="1000"/>
              </a:spcBef>
              <a:spcAft>
                <a:spcPts val="0"/>
              </a:spcAft>
              <a:buSzPts val="1200"/>
              <a:buChar char="･"/>
              <a:defRPr sz="1200"/>
            </a:lvl4pPr>
            <a:lvl5pPr marL="2286000" lvl="4" indent="-304800" rtl="0">
              <a:lnSpc>
                <a:spcPct val="140000"/>
              </a:lnSpc>
              <a:spcBef>
                <a:spcPts val="1000"/>
              </a:spcBef>
              <a:spcAft>
                <a:spcPts val="0"/>
              </a:spcAft>
              <a:buSzPts val="1200"/>
              <a:buChar char="･"/>
              <a:defRPr sz="1200"/>
            </a:lvl5pPr>
            <a:lvl6pPr marL="2743200" lvl="5" indent="-304800" rtl="0">
              <a:lnSpc>
                <a:spcPct val="140000"/>
              </a:lnSpc>
              <a:spcBef>
                <a:spcPts val="1000"/>
              </a:spcBef>
              <a:spcAft>
                <a:spcPts val="0"/>
              </a:spcAft>
              <a:buSzPts val="1200"/>
              <a:buChar char="･"/>
              <a:defRPr sz="1200"/>
            </a:lvl6pPr>
            <a:lvl7pPr marL="3200400" lvl="6" indent="-304800" rtl="0">
              <a:lnSpc>
                <a:spcPct val="140000"/>
              </a:lnSpc>
              <a:spcBef>
                <a:spcPts val="1000"/>
              </a:spcBef>
              <a:spcAft>
                <a:spcPts val="0"/>
              </a:spcAft>
              <a:buSzPts val="1200"/>
              <a:buChar char="･"/>
              <a:defRPr sz="1200"/>
            </a:lvl7pPr>
            <a:lvl8pPr marL="3657600" lvl="7" indent="-304800" rtl="0">
              <a:lnSpc>
                <a:spcPct val="140000"/>
              </a:lnSpc>
              <a:spcBef>
                <a:spcPts val="1000"/>
              </a:spcBef>
              <a:spcAft>
                <a:spcPts val="0"/>
              </a:spcAft>
              <a:buSzPts val="1200"/>
              <a:buChar char="･"/>
              <a:defRPr sz="1200"/>
            </a:lvl8pPr>
            <a:lvl9pPr marL="4114800" lvl="8" indent="-30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nterior body">
  <p:cSld name="CUSTOM_4_17_2_1">
    <p:spTree>
      <p:nvGrpSpPr>
        <p:cNvPr id="199" name="Shape 199"/>
        <p:cNvGrpSpPr/>
        <p:nvPr/>
      </p:nvGrpSpPr>
      <p:grpSpPr>
        <a:xfrm>
          <a:off x="0" y="0"/>
          <a:ext cx="0" cy="0"/>
          <a:chOff x="0" y="0"/>
          <a:chExt cx="0" cy="0"/>
        </a:xfrm>
      </p:grpSpPr>
      <p:cxnSp>
        <p:nvCxnSpPr>
          <p:cNvPr id="200" name="Google Shape;200;p20"/>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201" name="Google Shape;201;p20"/>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202" name="Google Shape;202;p20"/>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203" name="Google Shape;203;p20"/>
          <p:cNvSpPr txBox="true"/>
          <p:nvPr>
            <p:ph type="subTitle" idx="1"/>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04" name="Google Shape;204;p20"/>
          <p:cNvSpPr txBox="true"/>
          <p:nvPr>
            <p:ph type="body" idx="2"/>
          </p:nvPr>
        </p:nvSpPr>
        <p:spPr>
          <a:xfrm>
            <a:off x="2438400" y="886600"/>
            <a:ext cx="7315200" cy="4800600"/>
          </a:xfrm>
          <a:prstGeom prst="rect">
            <a:avLst/>
          </a:prstGeom>
        </p:spPr>
        <p:txBody>
          <a:bodyPr spcFirstLastPara="1" wrap="square" lIns="0" tIns="0" rIns="0" bIns="0" anchor="ctr" anchorCtr="false">
            <a:noAutofit/>
          </a:bodyPr>
          <a:lstStyle>
            <a:lvl1pPr marL="457200" lvl="0" indent="-317500" rtl="0">
              <a:lnSpc>
                <a:spcPct val="140000"/>
              </a:lnSpc>
              <a:spcBef>
                <a:spcPts val="1000"/>
              </a:spcBef>
              <a:spcAft>
                <a:spcPts val="0"/>
              </a:spcAft>
              <a:buSzPts val="1400"/>
              <a:buChar char="▸"/>
              <a:defRPr sz="1400"/>
            </a:lvl1pPr>
            <a:lvl2pPr marL="914400" lvl="1" indent="-304800" rtl="0">
              <a:lnSpc>
                <a:spcPct val="140000"/>
              </a:lnSpc>
              <a:spcBef>
                <a:spcPts val="1000"/>
              </a:spcBef>
              <a:spcAft>
                <a:spcPts val="0"/>
              </a:spcAft>
              <a:buSzPts val="1200"/>
              <a:buChar char="▸"/>
              <a:defRPr sz="1200"/>
            </a:lvl2pPr>
            <a:lvl3pPr marL="1371600" lvl="2" indent="-304800" rtl="0">
              <a:lnSpc>
                <a:spcPct val="140000"/>
              </a:lnSpc>
              <a:spcBef>
                <a:spcPts val="1000"/>
              </a:spcBef>
              <a:spcAft>
                <a:spcPts val="0"/>
              </a:spcAft>
              <a:buSzPts val="1200"/>
              <a:buChar char="▸"/>
              <a:defRPr sz="1200"/>
            </a:lvl3pPr>
            <a:lvl4pPr marL="1828800" lvl="3" indent="-304800" rtl="0">
              <a:lnSpc>
                <a:spcPct val="140000"/>
              </a:lnSpc>
              <a:spcBef>
                <a:spcPts val="1000"/>
              </a:spcBef>
              <a:spcAft>
                <a:spcPts val="0"/>
              </a:spcAft>
              <a:buSzPts val="1200"/>
              <a:buChar char="･"/>
              <a:defRPr sz="1200"/>
            </a:lvl4pPr>
            <a:lvl5pPr marL="2286000" lvl="4" indent="-304800" rtl="0">
              <a:lnSpc>
                <a:spcPct val="140000"/>
              </a:lnSpc>
              <a:spcBef>
                <a:spcPts val="1000"/>
              </a:spcBef>
              <a:spcAft>
                <a:spcPts val="0"/>
              </a:spcAft>
              <a:buSzPts val="1200"/>
              <a:buChar char="･"/>
              <a:defRPr sz="1200"/>
            </a:lvl5pPr>
            <a:lvl6pPr marL="2743200" lvl="5" indent="-304800" rtl="0">
              <a:lnSpc>
                <a:spcPct val="140000"/>
              </a:lnSpc>
              <a:spcBef>
                <a:spcPts val="1000"/>
              </a:spcBef>
              <a:spcAft>
                <a:spcPts val="0"/>
              </a:spcAft>
              <a:buSzPts val="1200"/>
              <a:buChar char="･"/>
              <a:defRPr sz="1200"/>
            </a:lvl6pPr>
            <a:lvl7pPr marL="3200400" lvl="6" indent="-304800" rtl="0">
              <a:lnSpc>
                <a:spcPct val="140000"/>
              </a:lnSpc>
              <a:spcBef>
                <a:spcPts val="1000"/>
              </a:spcBef>
              <a:spcAft>
                <a:spcPts val="0"/>
              </a:spcAft>
              <a:buSzPts val="1200"/>
              <a:buChar char="･"/>
              <a:defRPr sz="1200"/>
            </a:lvl7pPr>
            <a:lvl8pPr marL="3657600" lvl="7" indent="-304800" rtl="0">
              <a:lnSpc>
                <a:spcPct val="140000"/>
              </a:lnSpc>
              <a:spcBef>
                <a:spcPts val="1000"/>
              </a:spcBef>
              <a:spcAft>
                <a:spcPts val="0"/>
              </a:spcAft>
              <a:buSzPts val="1200"/>
              <a:buChar char="･"/>
              <a:defRPr sz="1200"/>
            </a:lvl8pPr>
            <a:lvl9pPr marL="4114800" lvl="8" indent="-30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eme 1 closing">
  <p:cSld name="TITLE_1">
    <p:bg>
      <p:bgPr>
        <a:blipFill>
          <a:blip r:embed="rId2"/>
          <a:stretch>
            <a:fillRect/>
          </a:stretch>
        </a:blipFill>
        <a:effectLst/>
      </p:bgPr>
    </p:bg>
    <p:spTree>
      <p:nvGrpSpPr>
        <p:cNvPr id="17" name="Shape 17"/>
        <p:cNvGrpSpPr/>
        <p:nvPr/>
      </p:nvGrpSpPr>
      <p:grpSpPr>
        <a:xfrm>
          <a:off x="0" y="0"/>
          <a:ext cx="0" cy="0"/>
          <a:chOff x="0" y="0"/>
          <a:chExt cx="0" cy="0"/>
        </a:xfrm>
      </p:grpSpPr>
      <p:sp>
        <p:nvSpPr>
          <p:cNvPr id="18" name="Google Shape;18;p3"/>
          <p:cNvSpPr/>
          <p:nvPr/>
        </p:nvSpPr>
        <p:spPr>
          <a:xfrm>
            <a:off x="9617175" y="5878875"/>
            <a:ext cx="2574900" cy="979200"/>
          </a:xfrm>
          <a:prstGeom prst="rect">
            <a:avLst/>
          </a:prstGeom>
          <a:solidFill>
            <a:schemeClr val="lt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9" name="Google Shape;19;p3"/>
          <p:cNvSpPr txBox="true"/>
          <p:nvPr>
            <p:ph type="subTitle" idx="1"/>
          </p:nvPr>
        </p:nvSpPr>
        <p:spPr>
          <a:xfrm>
            <a:off x="2083725" y="3008425"/>
            <a:ext cx="4146300" cy="1524900"/>
          </a:xfrm>
          <a:prstGeom prst="rect">
            <a:avLst/>
          </a:prstGeom>
        </p:spPr>
        <p:txBody>
          <a:bodyPr spcFirstLastPara="1" wrap="square" lIns="0" tIns="0" rIns="0" bIns="0" anchor="t" anchorCtr="false">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20" name="Google Shape;20;p3"/>
          <p:cNvSpPr txBox="true"/>
          <p:nvPr>
            <p:ph type="title"/>
          </p:nvPr>
        </p:nvSpPr>
        <p:spPr>
          <a:xfrm>
            <a:off x="2083875" y="568625"/>
            <a:ext cx="4905000" cy="1985400"/>
          </a:xfrm>
          <a:prstGeom prst="rect">
            <a:avLst/>
          </a:prstGeom>
        </p:spPr>
        <p:txBody>
          <a:bodyPr spcFirstLastPara="1" wrap="square" lIns="0" tIns="0" rIns="0" bIns="0" anchor="b" anchorCtr="false">
            <a:noAutofit/>
          </a:bodyPr>
          <a:lstStyle>
            <a:lvl1pPr lvl="0" rtl="0">
              <a:lnSpc>
                <a:spcPct val="105000"/>
              </a:lnSpc>
              <a:spcBef>
                <a:spcPts val="0"/>
              </a:spcBef>
              <a:spcAft>
                <a:spcPts val="0"/>
              </a:spcAft>
              <a:buNone/>
              <a:defRPr sz="5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21" name="Google Shape;21;p3"/>
          <p:cNvPicPr preferRelativeResize="false"/>
          <p:nvPr/>
        </p:nvPicPr>
        <p:blipFill>
          <a:blip r:embed="rId3"/>
          <a:stretch>
            <a:fillRect/>
          </a:stretch>
        </p:blipFill>
        <p:spPr>
          <a:xfrm>
            <a:off x="10106850" y="6203986"/>
            <a:ext cx="1580275" cy="372766"/>
          </a:xfrm>
          <a:prstGeom prst="rect">
            <a:avLst/>
          </a:prstGeom>
          <a:noFill/>
          <a:ln>
            <a:noFill/>
          </a:ln>
        </p:spPr>
      </p:pic>
      <p:pic>
        <p:nvPicPr>
          <p:cNvPr id="22" name="Google Shape;22;p3"/>
          <p:cNvPicPr preferRelativeResize="false"/>
          <p:nvPr/>
        </p:nvPicPr>
        <p:blipFill rotWithShape="true">
          <a:blip r:embed="rId4"/>
          <a:srcRect/>
          <a:stretch>
            <a:fillRect/>
          </a:stretch>
        </p:blipFill>
        <p:spPr>
          <a:xfrm>
            <a:off x="7456004" y="3535984"/>
            <a:ext cx="455950" cy="455950"/>
          </a:xfrm>
          <a:prstGeom prst="rect">
            <a:avLst/>
          </a:prstGeom>
          <a:noFill/>
          <a:ln>
            <a:noFill/>
          </a:ln>
        </p:spPr>
      </p:pic>
      <p:pic>
        <p:nvPicPr>
          <p:cNvPr id="23" name="Google Shape;23;p3"/>
          <p:cNvPicPr preferRelativeResize="false"/>
          <p:nvPr/>
        </p:nvPicPr>
        <p:blipFill rotWithShape="true">
          <a:blip r:embed="rId5"/>
          <a:srcRect/>
          <a:stretch>
            <a:fillRect/>
          </a:stretch>
        </p:blipFill>
        <p:spPr>
          <a:xfrm>
            <a:off x="7456004" y="2767909"/>
            <a:ext cx="455950" cy="455950"/>
          </a:xfrm>
          <a:prstGeom prst="rect">
            <a:avLst/>
          </a:prstGeom>
          <a:noFill/>
          <a:ln>
            <a:noFill/>
          </a:ln>
        </p:spPr>
      </p:pic>
      <p:pic>
        <p:nvPicPr>
          <p:cNvPr id="24" name="Google Shape;24;p3"/>
          <p:cNvPicPr preferRelativeResize="false"/>
          <p:nvPr/>
        </p:nvPicPr>
        <p:blipFill rotWithShape="true">
          <a:blip r:embed="rId6"/>
          <a:srcRect/>
          <a:stretch>
            <a:fillRect/>
          </a:stretch>
        </p:blipFill>
        <p:spPr>
          <a:xfrm>
            <a:off x="7456004" y="1999834"/>
            <a:ext cx="455950" cy="455950"/>
          </a:xfrm>
          <a:prstGeom prst="rect">
            <a:avLst/>
          </a:prstGeom>
          <a:noFill/>
          <a:ln>
            <a:noFill/>
          </a:ln>
        </p:spPr>
      </p:pic>
      <p:pic>
        <p:nvPicPr>
          <p:cNvPr id="25" name="Google Shape;25;p3"/>
          <p:cNvPicPr preferRelativeResize="false"/>
          <p:nvPr/>
        </p:nvPicPr>
        <p:blipFill rotWithShape="true">
          <a:blip r:embed="rId7"/>
          <a:srcRect/>
          <a:stretch>
            <a:fillRect/>
          </a:stretch>
        </p:blipFill>
        <p:spPr>
          <a:xfrm>
            <a:off x="7456004" y="4304059"/>
            <a:ext cx="455950" cy="455950"/>
          </a:xfrm>
          <a:prstGeom prst="rect">
            <a:avLst/>
          </a:prstGeom>
          <a:noFill/>
          <a:ln>
            <a:noFill/>
          </a:ln>
        </p:spPr>
      </p:pic>
      <p:sp>
        <p:nvSpPr>
          <p:cNvPr id="26" name="Google Shape;26;p3"/>
          <p:cNvSpPr txBox="true"/>
          <p:nvPr/>
        </p:nvSpPr>
        <p:spPr>
          <a:xfrm>
            <a:off x="7960472" y="199982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linkedin.com/company/red-hat</a:t>
            </a:r>
            <a:endParaRPr>
              <a:solidFill>
                <a:schemeClr val="lt1"/>
              </a:solidFill>
              <a:latin typeface="Red Hat Text"/>
              <a:ea typeface="Red Hat Text"/>
              <a:cs typeface="Red Hat Text"/>
              <a:sym typeface="Red Hat Text"/>
            </a:endParaRPr>
          </a:p>
        </p:txBody>
      </p:sp>
      <p:sp>
        <p:nvSpPr>
          <p:cNvPr id="27" name="Google Shape;27;p3"/>
          <p:cNvSpPr txBox="true"/>
          <p:nvPr/>
        </p:nvSpPr>
        <p:spPr>
          <a:xfrm>
            <a:off x="7960472" y="276787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youtube.com/user/RedHatVideos</a:t>
            </a:r>
            <a:endParaRPr>
              <a:solidFill>
                <a:schemeClr val="lt1"/>
              </a:solidFill>
              <a:latin typeface="Red Hat Text"/>
              <a:ea typeface="Red Hat Text"/>
              <a:cs typeface="Red Hat Text"/>
              <a:sym typeface="Red Hat Text"/>
            </a:endParaRPr>
          </a:p>
        </p:txBody>
      </p:sp>
      <p:sp>
        <p:nvSpPr>
          <p:cNvPr id="28" name="Google Shape;28;p3"/>
          <p:cNvSpPr txBox="true"/>
          <p:nvPr/>
        </p:nvSpPr>
        <p:spPr>
          <a:xfrm>
            <a:off x="7960472" y="353592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facebook.com/redhatinc</a:t>
            </a:r>
            <a:endParaRPr>
              <a:solidFill>
                <a:schemeClr val="lt1"/>
              </a:solidFill>
              <a:latin typeface="Red Hat Text"/>
              <a:ea typeface="Red Hat Text"/>
              <a:cs typeface="Red Hat Text"/>
              <a:sym typeface="Red Hat Text"/>
            </a:endParaRPr>
          </a:p>
        </p:txBody>
      </p:sp>
      <p:sp>
        <p:nvSpPr>
          <p:cNvPr id="29" name="Google Shape;29;p3"/>
          <p:cNvSpPr txBox="true"/>
          <p:nvPr/>
        </p:nvSpPr>
        <p:spPr>
          <a:xfrm>
            <a:off x="7960472" y="430397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twitter.com/RedHat</a:t>
            </a:r>
            <a:endParaRPr>
              <a:solidFill>
                <a:schemeClr val="lt1"/>
              </a:solidFill>
              <a:latin typeface="Red Hat Text"/>
              <a:ea typeface="Red Hat Text"/>
              <a:cs typeface="Red Hat Text"/>
              <a:sym typeface="Red Hat Text"/>
            </a:endParaRPr>
          </a:p>
        </p:txBody>
      </p:sp>
      <p:cxnSp>
        <p:nvCxnSpPr>
          <p:cNvPr id="30" name="Google Shape;30;p3"/>
          <p:cNvCxnSpPr/>
          <p:nvPr/>
        </p:nvCxnSpPr>
        <p:spPr>
          <a:xfrm rot="10800000">
            <a:off x="447775" y="50"/>
            <a:ext cx="0" cy="2282700"/>
          </a:xfrm>
          <a:prstGeom prst="straightConnector1">
            <a:avLst/>
          </a:prstGeom>
          <a:noFill/>
          <a:ln w="9525" cap="flat" cmpd="sng">
            <a:solidFill>
              <a:srgbClr val="800000"/>
            </a:solidFill>
            <a:prstDash val="solid"/>
            <a:round/>
            <a:headEnd type="none" w="med" len="med"/>
            <a:tailEnd type="none" w="med" len="med"/>
          </a:ln>
        </p:spPr>
      </p:cxnSp>
      <p:cxnSp>
        <p:nvCxnSpPr>
          <p:cNvPr id="31" name="Google Shape;31;p3"/>
          <p:cNvCxnSpPr/>
          <p:nvPr/>
        </p:nvCxnSpPr>
        <p:spPr>
          <a:xfrm rot="10800000">
            <a:off x="447767" y="6401400"/>
            <a:ext cx="0" cy="456600"/>
          </a:xfrm>
          <a:prstGeom prst="straightConnector1">
            <a:avLst/>
          </a:prstGeom>
          <a:noFill/>
          <a:ln w="9525" cap="flat" cmpd="sng">
            <a:solidFill>
              <a:srgbClr val="800000"/>
            </a:solidFill>
            <a:prstDash val="solid"/>
            <a:round/>
            <a:headEnd type="none" w="med" len="med"/>
            <a:tailEnd type="none" w="med" len="med"/>
          </a:ln>
        </p:spPr>
      </p:cxnSp>
      <p:sp>
        <p:nvSpPr>
          <p:cNvPr id="32" name="Google Shape;32;p3"/>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nterior title and two column body">
  <p:cSld name="CUSTOM_4_17_1">
    <p:spTree>
      <p:nvGrpSpPr>
        <p:cNvPr id="205" name="Shape 205"/>
        <p:cNvGrpSpPr/>
        <p:nvPr/>
      </p:nvGrpSpPr>
      <p:grpSpPr>
        <a:xfrm>
          <a:off x="0" y="0"/>
          <a:ext cx="0" cy="0"/>
          <a:chOff x="0" y="0"/>
          <a:chExt cx="0" cy="0"/>
        </a:xfrm>
      </p:grpSpPr>
      <p:sp>
        <p:nvSpPr>
          <p:cNvPr id="206" name="Google Shape;206;p21"/>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07" name="Google Shape;207;p21"/>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208" name="Google Shape;208;p21"/>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209" name="Google Shape;209;p21"/>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210" name="Google Shape;210;p21"/>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211" name="Google Shape;211;p21"/>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212" name="Google Shape;212;p21"/>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213" name="Google Shape;213;p21"/>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14" name="Google Shape;214;p21"/>
          <p:cNvSpPr txBox="true"/>
          <p:nvPr>
            <p:ph type="body" idx="4"/>
          </p:nvPr>
        </p:nvSpPr>
        <p:spPr>
          <a:xfrm>
            <a:off x="885125" y="2291177"/>
            <a:ext cx="4937700" cy="3727200"/>
          </a:xfrm>
          <a:prstGeom prst="rect">
            <a:avLst/>
          </a:prstGeom>
        </p:spPr>
        <p:txBody>
          <a:bodyPr spcFirstLastPara="1" wrap="square" lIns="0" tIns="0" rIns="0" bIns="0" anchor="t" anchorCtr="false">
            <a:noAutofit/>
          </a:bodyPr>
          <a:lstStyle>
            <a:lvl1pPr marL="457200" lvl="0" indent="-317500" rtl="0">
              <a:lnSpc>
                <a:spcPct val="140000"/>
              </a:lnSpc>
              <a:spcBef>
                <a:spcPts val="1000"/>
              </a:spcBef>
              <a:spcAft>
                <a:spcPts val="0"/>
              </a:spcAft>
              <a:buSzPts val="1400"/>
              <a:buChar char="▸"/>
              <a:defRPr sz="1400"/>
            </a:lvl1pPr>
            <a:lvl2pPr marL="914400" lvl="1" indent="-304800" rtl="0">
              <a:lnSpc>
                <a:spcPct val="140000"/>
              </a:lnSpc>
              <a:spcBef>
                <a:spcPts val="1000"/>
              </a:spcBef>
              <a:spcAft>
                <a:spcPts val="0"/>
              </a:spcAft>
              <a:buSzPts val="1200"/>
              <a:buChar char="▸"/>
              <a:defRPr sz="1200"/>
            </a:lvl2pPr>
            <a:lvl3pPr marL="1371600" lvl="2" indent="-304800" rtl="0">
              <a:lnSpc>
                <a:spcPct val="140000"/>
              </a:lnSpc>
              <a:spcBef>
                <a:spcPts val="1000"/>
              </a:spcBef>
              <a:spcAft>
                <a:spcPts val="0"/>
              </a:spcAft>
              <a:buSzPts val="1200"/>
              <a:buChar char="▸"/>
              <a:defRPr sz="1200"/>
            </a:lvl3pPr>
            <a:lvl4pPr marL="1828800" lvl="3" indent="-304800" rtl="0">
              <a:lnSpc>
                <a:spcPct val="140000"/>
              </a:lnSpc>
              <a:spcBef>
                <a:spcPts val="1000"/>
              </a:spcBef>
              <a:spcAft>
                <a:spcPts val="0"/>
              </a:spcAft>
              <a:buSzPts val="1200"/>
              <a:buChar char="･"/>
              <a:defRPr sz="1200"/>
            </a:lvl4pPr>
            <a:lvl5pPr marL="2286000" lvl="4" indent="-304800" rtl="0">
              <a:lnSpc>
                <a:spcPct val="140000"/>
              </a:lnSpc>
              <a:spcBef>
                <a:spcPts val="1000"/>
              </a:spcBef>
              <a:spcAft>
                <a:spcPts val="0"/>
              </a:spcAft>
              <a:buSzPts val="1200"/>
              <a:buChar char="･"/>
              <a:defRPr sz="1200"/>
            </a:lvl5pPr>
            <a:lvl6pPr marL="2743200" lvl="5" indent="-304800" rtl="0">
              <a:lnSpc>
                <a:spcPct val="140000"/>
              </a:lnSpc>
              <a:spcBef>
                <a:spcPts val="1000"/>
              </a:spcBef>
              <a:spcAft>
                <a:spcPts val="0"/>
              </a:spcAft>
              <a:buSzPts val="1200"/>
              <a:buChar char="･"/>
              <a:defRPr sz="1200"/>
            </a:lvl6pPr>
            <a:lvl7pPr marL="3200400" lvl="6" indent="-304800" rtl="0">
              <a:lnSpc>
                <a:spcPct val="140000"/>
              </a:lnSpc>
              <a:spcBef>
                <a:spcPts val="1000"/>
              </a:spcBef>
              <a:spcAft>
                <a:spcPts val="0"/>
              </a:spcAft>
              <a:buSzPts val="1200"/>
              <a:buChar char="･"/>
              <a:defRPr sz="1200"/>
            </a:lvl7pPr>
            <a:lvl8pPr marL="3657600" lvl="7" indent="-304800" rtl="0">
              <a:lnSpc>
                <a:spcPct val="140000"/>
              </a:lnSpc>
              <a:spcBef>
                <a:spcPts val="1000"/>
              </a:spcBef>
              <a:spcAft>
                <a:spcPts val="0"/>
              </a:spcAft>
              <a:buSzPts val="1200"/>
              <a:buChar char="･"/>
              <a:defRPr sz="1200"/>
            </a:lvl8pPr>
            <a:lvl9pPr marL="4114800" lvl="8" indent="-304800" rtl="0">
              <a:lnSpc>
                <a:spcPct val="140000"/>
              </a:lnSpc>
              <a:spcBef>
                <a:spcPts val="1000"/>
              </a:spcBef>
              <a:spcAft>
                <a:spcPts val="1000"/>
              </a:spcAft>
              <a:buSzPts val="1200"/>
              <a:buChar char="･"/>
              <a:defRPr sz="1200"/>
            </a:lvl9pPr>
          </a:lstStyle>
          <a:p/>
        </p:txBody>
      </p:sp>
      <p:sp>
        <p:nvSpPr>
          <p:cNvPr id="215" name="Google Shape;215;p21"/>
          <p:cNvSpPr txBox="true"/>
          <p:nvPr>
            <p:ph type="body" idx="5"/>
          </p:nvPr>
        </p:nvSpPr>
        <p:spPr>
          <a:xfrm>
            <a:off x="6369425" y="2291175"/>
            <a:ext cx="4937700" cy="3727200"/>
          </a:xfrm>
          <a:prstGeom prst="rect">
            <a:avLst/>
          </a:prstGeom>
        </p:spPr>
        <p:txBody>
          <a:bodyPr spcFirstLastPara="1" wrap="square" lIns="0" tIns="0" rIns="0" bIns="0" anchor="t" anchorCtr="false">
            <a:noAutofit/>
          </a:bodyPr>
          <a:lstStyle>
            <a:lvl1pPr marL="457200" lvl="0" indent="-317500" rtl="0">
              <a:lnSpc>
                <a:spcPct val="140000"/>
              </a:lnSpc>
              <a:spcBef>
                <a:spcPts val="1000"/>
              </a:spcBef>
              <a:spcAft>
                <a:spcPts val="0"/>
              </a:spcAft>
              <a:buSzPts val="1400"/>
              <a:buChar char="▸"/>
              <a:defRPr sz="1400"/>
            </a:lvl1pPr>
            <a:lvl2pPr marL="914400" lvl="1" indent="-304800" rtl="0">
              <a:lnSpc>
                <a:spcPct val="140000"/>
              </a:lnSpc>
              <a:spcBef>
                <a:spcPts val="1000"/>
              </a:spcBef>
              <a:spcAft>
                <a:spcPts val="0"/>
              </a:spcAft>
              <a:buSzPts val="1200"/>
              <a:buChar char="▸"/>
              <a:defRPr sz="1200"/>
            </a:lvl2pPr>
            <a:lvl3pPr marL="1371600" lvl="2" indent="-304800" rtl="0">
              <a:lnSpc>
                <a:spcPct val="140000"/>
              </a:lnSpc>
              <a:spcBef>
                <a:spcPts val="1000"/>
              </a:spcBef>
              <a:spcAft>
                <a:spcPts val="0"/>
              </a:spcAft>
              <a:buSzPts val="1200"/>
              <a:buChar char="▸"/>
              <a:defRPr sz="1200"/>
            </a:lvl3pPr>
            <a:lvl4pPr marL="1828800" lvl="3" indent="-304800" rtl="0">
              <a:lnSpc>
                <a:spcPct val="140000"/>
              </a:lnSpc>
              <a:spcBef>
                <a:spcPts val="1000"/>
              </a:spcBef>
              <a:spcAft>
                <a:spcPts val="0"/>
              </a:spcAft>
              <a:buSzPts val="1200"/>
              <a:buChar char="･"/>
              <a:defRPr sz="1200"/>
            </a:lvl4pPr>
            <a:lvl5pPr marL="2286000" lvl="4" indent="-304800" rtl="0">
              <a:lnSpc>
                <a:spcPct val="140000"/>
              </a:lnSpc>
              <a:spcBef>
                <a:spcPts val="1000"/>
              </a:spcBef>
              <a:spcAft>
                <a:spcPts val="0"/>
              </a:spcAft>
              <a:buSzPts val="1200"/>
              <a:buChar char="･"/>
              <a:defRPr sz="1200"/>
            </a:lvl5pPr>
            <a:lvl6pPr marL="2743200" lvl="5" indent="-304800" rtl="0">
              <a:lnSpc>
                <a:spcPct val="140000"/>
              </a:lnSpc>
              <a:spcBef>
                <a:spcPts val="1000"/>
              </a:spcBef>
              <a:spcAft>
                <a:spcPts val="0"/>
              </a:spcAft>
              <a:buSzPts val="1200"/>
              <a:buChar char="･"/>
              <a:defRPr sz="1200"/>
            </a:lvl6pPr>
            <a:lvl7pPr marL="3200400" lvl="6" indent="-304800" rtl="0">
              <a:lnSpc>
                <a:spcPct val="140000"/>
              </a:lnSpc>
              <a:spcBef>
                <a:spcPts val="1000"/>
              </a:spcBef>
              <a:spcAft>
                <a:spcPts val="0"/>
              </a:spcAft>
              <a:buSzPts val="1200"/>
              <a:buChar char="･"/>
              <a:defRPr sz="1200"/>
            </a:lvl7pPr>
            <a:lvl8pPr marL="3657600" lvl="7" indent="-304800" rtl="0">
              <a:lnSpc>
                <a:spcPct val="140000"/>
              </a:lnSpc>
              <a:spcBef>
                <a:spcPts val="1000"/>
              </a:spcBef>
              <a:spcAft>
                <a:spcPts val="0"/>
              </a:spcAft>
              <a:buSzPts val="1200"/>
              <a:buChar char="･"/>
              <a:defRPr sz="1200"/>
            </a:lvl8pPr>
            <a:lvl9pPr marL="4114800" lvl="8" indent="-30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nterior timeline vertical">
  <p:cSld name="CUSTOM_4_16">
    <p:spTree>
      <p:nvGrpSpPr>
        <p:cNvPr id="216" name="Shape 216"/>
        <p:cNvGrpSpPr/>
        <p:nvPr/>
      </p:nvGrpSpPr>
      <p:grpSpPr>
        <a:xfrm>
          <a:off x="0" y="0"/>
          <a:ext cx="0" cy="0"/>
          <a:chOff x="0" y="0"/>
          <a:chExt cx="0" cy="0"/>
        </a:xfrm>
      </p:grpSpPr>
      <p:sp>
        <p:nvSpPr>
          <p:cNvPr id="217" name="Google Shape;217;p22"/>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218" name="Google Shape;218;p22"/>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219" name="Google Shape;219;p22"/>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220" name="Google Shape;220;p22"/>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221" name="Google Shape;221;p22"/>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222" name="Google Shape;222;p22"/>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23" name="Google Shape;223;p22"/>
          <p:cNvCxnSpPr/>
          <p:nvPr/>
        </p:nvCxnSpPr>
        <p:spPr>
          <a:xfrm>
            <a:off x="4146414" y="-7350"/>
            <a:ext cx="0" cy="6872700"/>
          </a:xfrm>
          <a:prstGeom prst="straightConnector1">
            <a:avLst/>
          </a:prstGeom>
          <a:noFill/>
          <a:ln w="28575" cap="flat" cmpd="sng">
            <a:solidFill>
              <a:srgbClr val="D5D5D5"/>
            </a:solidFill>
            <a:prstDash val="solid"/>
            <a:round/>
            <a:headEnd type="none" w="med" len="med"/>
            <a:tailEnd type="none" w="med" len="med"/>
          </a:ln>
        </p:spPr>
      </p:cxnSp>
      <p:sp>
        <p:nvSpPr>
          <p:cNvPr id="224" name="Google Shape;224;p22"/>
          <p:cNvSpPr txBox="true"/>
          <p:nvPr>
            <p:ph type="subTitle" idx="3"/>
          </p:nvPr>
        </p:nvSpPr>
        <p:spPr>
          <a:xfrm>
            <a:off x="4467775" y="1832876"/>
            <a:ext cx="5115600" cy="6456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225" name="Google Shape;225;p22"/>
          <p:cNvSpPr txBox="true"/>
          <p:nvPr>
            <p:ph type="subTitle" idx="4"/>
          </p:nvPr>
        </p:nvSpPr>
        <p:spPr>
          <a:xfrm>
            <a:off x="4467775" y="1441300"/>
            <a:ext cx="4538700" cy="298800"/>
          </a:xfrm>
          <a:prstGeom prst="rect">
            <a:avLst/>
          </a:prstGeom>
        </p:spPr>
        <p:txBody>
          <a:bodyPr spcFirstLastPara="1" wrap="square" lIns="0" tIns="0" rIns="0" bIns="0" anchor="b" anchorCtr="false">
            <a:noAutofit/>
          </a:bodyPr>
          <a:lstStyle>
            <a:lvl1pPr lvl="0" rtl="0">
              <a:lnSpc>
                <a:spcPct val="100000"/>
              </a:lnSpc>
              <a:spcBef>
                <a:spcPts val="0"/>
              </a:spcBef>
              <a:spcAft>
                <a:spcPts val="0"/>
              </a:spcAft>
              <a:buNone/>
              <a:defRPr>
                <a:latin typeface="Red Hat Text Medium"/>
                <a:ea typeface="Red Hat Text Medium"/>
                <a:cs typeface="Red Hat Text Medium"/>
                <a:sym typeface="Red Hat Text Medium"/>
              </a:defRPr>
            </a:lvl1pPr>
            <a:lvl2pPr lvl="1" rtl="0">
              <a:lnSpc>
                <a:spcPct val="100000"/>
              </a:lnSpc>
              <a:spcBef>
                <a:spcPts val="0"/>
              </a:spcBef>
              <a:spcAft>
                <a:spcPts val="0"/>
              </a:spcAft>
              <a:buNone/>
              <a:defRPr>
                <a:latin typeface="Red Hat Text Medium"/>
                <a:ea typeface="Red Hat Text Medium"/>
                <a:cs typeface="Red Hat Text Medium"/>
                <a:sym typeface="Red Hat Text Medium"/>
              </a:defRPr>
            </a:lvl2pPr>
            <a:lvl3pPr lvl="2" rtl="0">
              <a:lnSpc>
                <a:spcPct val="100000"/>
              </a:lnSpc>
              <a:spcBef>
                <a:spcPts val="0"/>
              </a:spcBef>
              <a:spcAft>
                <a:spcPts val="0"/>
              </a:spcAft>
              <a:buNone/>
              <a:defRPr>
                <a:latin typeface="Red Hat Text Medium"/>
                <a:ea typeface="Red Hat Text Medium"/>
                <a:cs typeface="Red Hat Text Medium"/>
                <a:sym typeface="Red Hat Text Medium"/>
              </a:defRPr>
            </a:lvl3pPr>
            <a:lvl4pPr lvl="3" rtl="0">
              <a:lnSpc>
                <a:spcPct val="100000"/>
              </a:lnSpc>
              <a:spcBef>
                <a:spcPts val="0"/>
              </a:spcBef>
              <a:spcAft>
                <a:spcPts val="0"/>
              </a:spcAft>
              <a:buNone/>
              <a:defRPr>
                <a:latin typeface="Red Hat Text Medium"/>
                <a:ea typeface="Red Hat Text Medium"/>
                <a:cs typeface="Red Hat Text Medium"/>
                <a:sym typeface="Red Hat Text Medium"/>
              </a:defRPr>
            </a:lvl4pPr>
            <a:lvl5pPr lvl="4" rtl="0">
              <a:lnSpc>
                <a:spcPct val="100000"/>
              </a:lnSpc>
              <a:spcBef>
                <a:spcPts val="0"/>
              </a:spcBef>
              <a:spcAft>
                <a:spcPts val="0"/>
              </a:spcAft>
              <a:buNone/>
              <a:defRPr>
                <a:latin typeface="Red Hat Text Medium"/>
                <a:ea typeface="Red Hat Text Medium"/>
                <a:cs typeface="Red Hat Text Medium"/>
                <a:sym typeface="Red Hat Text Medium"/>
              </a:defRPr>
            </a:lvl5pPr>
            <a:lvl6pPr lvl="5" rtl="0">
              <a:lnSpc>
                <a:spcPct val="100000"/>
              </a:lnSpc>
              <a:spcBef>
                <a:spcPts val="0"/>
              </a:spcBef>
              <a:spcAft>
                <a:spcPts val="0"/>
              </a:spcAft>
              <a:buNone/>
              <a:defRPr>
                <a:latin typeface="Red Hat Text Medium"/>
                <a:ea typeface="Red Hat Text Medium"/>
                <a:cs typeface="Red Hat Text Medium"/>
                <a:sym typeface="Red Hat Text Medium"/>
              </a:defRPr>
            </a:lvl6pPr>
            <a:lvl7pPr lvl="6" rtl="0">
              <a:lnSpc>
                <a:spcPct val="100000"/>
              </a:lnSpc>
              <a:spcBef>
                <a:spcPts val="0"/>
              </a:spcBef>
              <a:spcAft>
                <a:spcPts val="0"/>
              </a:spcAft>
              <a:buNone/>
              <a:defRPr>
                <a:latin typeface="Red Hat Text Medium"/>
                <a:ea typeface="Red Hat Text Medium"/>
                <a:cs typeface="Red Hat Text Medium"/>
                <a:sym typeface="Red Hat Text Medium"/>
              </a:defRPr>
            </a:lvl7pPr>
            <a:lvl8pPr lvl="7" rtl="0">
              <a:lnSpc>
                <a:spcPct val="100000"/>
              </a:lnSpc>
              <a:spcBef>
                <a:spcPts val="0"/>
              </a:spcBef>
              <a:spcAft>
                <a:spcPts val="0"/>
              </a:spcAft>
              <a:buNone/>
              <a:defRPr>
                <a:latin typeface="Red Hat Text Medium"/>
                <a:ea typeface="Red Hat Text Medium"/>
                <a:cs typeface="Red Hat Text Medium"/>
                <a:sym typeface="Red Hat Text Medium"/>
              </a:defRPr>
            </a:lvl8pPr>
            <a:lvl9pPr lvl="8" rtl="0">
              <a:lnSpc>
                <a:spcPct val="100000"/>
              </a:lnSpc>
              <a:spcBef>
                <a:spcPts val="0"/>
              </a:spcBef>
              <a:spcAft>
                <a:spcPts val="0"/>
              </a:spcAft>
              <a:buNone/>
              <a:defRPr>
                <a:latin typeface="Red Hat Text Medium"/>
                <a:ea typeface="Red Hat Text Medium"/>
                <a:cs typeface="Red Hat Text Medium"/>
                <a:sym typeface="Red Hat Text Medium"/>
              </a:defRPr>
            </a:lvl9pPr>
          </a:lstStyle>
          <a:p/>
        </p:txBody>
      </p:sp>
      <p:sp>
        <p:nvSpPr>
          <p:cNvPr id="226" name="Google Shape;226;p22"/>
          <p:cNvSpPr txBox="true"/>
          <p:nvPr>
            <p:ph type="subTitle" idx="5"/>
          </p:nvPr>
        </p:nvSpPr>
        <p:spPr>
          <a:xfrm>
            <a:off x="3362500" y="1832876"/>
            <a:ext cx="690000" cy="2349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nterior timeline horizontal">
  <p:cSld name="CUSTOM_4_15">
    <p:spTree>
      <p:nvGrpSpPr>
        <p:cNvPr id="227" name="Shape 227"/>
        <p:cNvGrpSpPr/>
        <p:nvPr/>
      </p:nvGrpSpPr>
      <p:grpSpPr>
        <a:xfrm>
          <a:off x="0" y="0"/>
          <a:ext cx="0" cy="0"/>
          <a:chOff x="0" y="0"/>
          <a:chExt cx="0" cy="0"/>
        </a:xfrm>
      </p:grpSpPr>
      <p:sp>
        <p:nvSpPr>
          <p:cNvPr id="228" name="Google Shape;228;p23"/>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29" name="Google Shape;229;p23"/>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230" name="Google Shape;230;p23"/>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23"/>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232" name="Google Shape;232;p23"/>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233" name="Google Shape;233;p23"/>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234" name="Google Shape;234;p23"/>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235" name="Google Shape;235;p23"/>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36" name="Google Shape;236;p23"/>
          <p:cNvSpPr txBox="true"/>
          <p:nvPr>
            <p:ph type="subTitle" idx="4"/>
          </p:nvPr>
        </p:nvSpPr>
        <p:spPr>
          <a:xfrm>
            <a:off x="2042425" y="2497493"/>
            <a:ext cx="2106900" cy="3792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1200">
                <a:latin typeface="Red Hat Text Medium"/>
                <a:ea typeface="Red Hat Text Medium"/>
                <a:cs typeface="Red Hat Text Medium"/>
                <a:sym typeface="Red Hat Text Medium"/>
              </a:defRPr>
            </a:lvl1pPr>
            <a:lvl2pPr lvl="1" rtl="0">
              <a:lnSpc>
                <a:spcPct val="115000"/>
              </a:lnSpc>
              <a:spcBef>
                <a:spcPts val="0"/>
              </a:spcBef>
              <a:spcAft>
                <a:spcPts val="0"/>
              </a:spcAft>
              <a:buNone/>
              <a:defRPr sz="1200">
                <a:latin typeface="Red Hat Text Medium"/>
                <a:ea typeface="Red Hat Text Medium"/>
                <a:cs typeface="Red Hat Text Medium"/>
                <a:sym typeface="Red Hat Text Medium"/>
              </a:defRPr>
            </a:lvl2pPr>
            <a:lvl3pPr lvl="2" rtl="0">
              <a:lnSpc>
                <a:spcPct val="115000"/>
              </a:lnSpc>
              <a:spcBef>
                <a:spcPts val="0"/>
              </a:spcBef>
              <a:spcAft>
                <a:spcPts val="0"/>
              </a:spcAft>
              <a:buNone/>
              <a:defRPr sz="1200">
                <a:latin typeface="Red Hat Text Medium"/>
                <a:ea typeface="Red Hat Text Medium"/>
                <a:cs typeface="Red Hat Text Medium"/>
                <a:sym typeface="Red Hat Text Medium"/>
              </a:defRPr>
            </a:lvl3pPr>
            <a:lvl4pPr lvl="3" rtl="0">
              <a:lnSpc>
                <a:spcPct val="115000"/>
              </a:lnSpc>
              <a:spcBef>
                <a:spcPts val="0"/>
              </a:spcBef>
              <a:spcAft>
                <a:spcPts val="0"/>
              </a:spcAft>
              <a:buNone/>
              <a:defRPr sz="1200">
                <a:latin typeface="Red Hat Text Medium"/>
                <a:ea typeface="Red Hat Text Medium"/>
                <a:cs typeface="Red Hat Text Medium"/>
                <a:sym typeface="Red Hat Text Medium"/>
              </a:defRPr>
            </a:lvl4pPr>
            <a:lvl5pPr lvl="4" rtl="0">
              <a:lnSpc>
                <a:spcPct val="115000"/>
              </a:lnSpc>
              <a:spcBef>
                <a:spcPts val="0"/>
              </a:spcBef>
              <a:spcAft>
                <a:spcPts val="0"/>
              </a:spcAft>
              <a:buNone/>
              <a:defRPr sz="1200">
                <a:latin typeface="Red Hat Text Medium"/>
                <a:ea typeface="Red Hat Text Medium"/>
                <a:cs typeface="Red Hat Text Medium"/>
                <a:sym typeface="Red Hat Text Medium"/>
              </a:defRPr>
            </a:lvl5pPr>
            <a:lvl6pPr lvl="5" rtl="0">
              <a:lnSpc>
                <a:spcPct val="115000"/>
              </a:lnSpc>
              <a:spcBef>
                <a:spcPts val="0"/>
              </a:spcBef>
              <a:spcAft>
                <a:spcPts val="0"/>
              </a:spcAft>
              <a:buNone/>
              <a:defRPr sz="1200">
                <a:latin typeface="Red Hat Text Medium"/>
                <a:ea typeface="Red Hat Text Medium"/>
                <a:cs typeface="Red Hat Text Medium"/>
                <a:sym typeface="Red Hat Text Medium"/>
              </a:defRPr>
            </a:lvl6pPr>
            <a:lvl7pPr lvl="6" rtl="0">
              <a:lnSpc>
                <a:spcPct val="115000"/>
              </a:lnSpc>
              <a:spcBef>
                <a:spcPts val="0"/>
              </a:spcBef>
              <a:spcAft>
                <a:spcPts val="0"/>
              </a:spcAft>
              <a:buNone/>
              <a:defRPr sz="1200">
                <a:latin typeface="Red Hat Text Medium"/>
                <a:ea typeface="Red Hat Text Medium"/>
                <a:cs typeface="Red Hat Text Medium"/>
                <a:sym typeface="Red Hat Text Medium"/>
              </a:defRPr>
            </a:lvl7pPr>
            <a:lvl8pPr lvl="7" rtl="0">
              <a:lnSpc>
                <a:spcPct val="115000"/>
              </a:lnSpc>
              <a:spcBef>
                <a:spcPts val="0"/>
              </a:spcBef>
              <a:spcAft>
                <a:spcPts val="0"/>
              </a:spcAft>
              <a:buNone/>
              <a:defRPr sz="1200">
                <a:latin typeface="Red Hat Text Medium"/>
                <a:ea typeface="Red Hat Text Medium"/>
                <a:cs typeface="Red Hat Text Medium"/>
                <a:sym typeface="Red Hat Text Medium"/>
              </a:defRPr>
            </a:lvl8pPr>
            <a:lvl9pPr lvl="8" rtl="0">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237" name="Google Shape;237;p23"/>
          <p:cNvSpPr txBox="true"/>
          <p:nvPr>
            <p:ph type="subTitle" idx="5"/>
          </p:nvPr>
        </p:nvSpPr>
        <p:spPr>
          <a:xfrm>
            <a:off x="2042425" y="2903475"/>
            <a:ext cx="2106900" cy="675300"/>
          </a:xfrm>
          <a:prstGeom prst="rect">
            <a:avLst/>
          </a:prstGeom>
        </p:spPr>
        <p:txBody>
          <a:bodyPr spcFirstLastPara="1" wrap="square" lIns="0" tIns="0" rIns="0" bIns="0" anchor="t" anchorCtr="false">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238" name="Google Shape;238;p23"/>
          <p:cNvSpPr txBox="true"/>
          <p:nvPr>
            <p:ph type="subTitle" idx="6"/>
          </p:nvPr>
        </p:nvSpPr>
        <p:spPr>
          <a:xfrm>
            <a:off x="1596475" y="4403575"/>
            <a:ext cx="975900" cy="234900"/>
          </a:xfrm>
          <a:prstGeom prst="rect">
            <a:avLst/>
          </a:prstGeom>
        </p:spPr>
        <p:txBody>
          <a:bodyPr spcFirstLastPara="1" wrap="square" lIns="0" tIns="0" rIns="0" bIns="0" anchor="ctr" anchorCtr="false">
            <a:noAutofit/>
          </a:bodyPr>
          <a:lstStyle>
            <a:lvl1pPr lvl="0" algn="ctr" rtl="0">
              <a:lnSpc>
                <a:spcPct val="115000"/>
              </a:lnSpc>
              <a:spcBef>
                <a:spcPts val="0"/>
              </a:spcBef>
              <a:spcAft>
                <a:spcPts val="0"/>
              </a:spcAft>
              <a:buNone/>
              <a:defRPr sz="1400">
                <a:solidFill>
                  <a:schemeClr val="accent1"/>
                </a:solidFill>
              </a:defRPr>
            </a:lvl1pPr>
            <a:lvl2pPr lvl="1" algn="ctr" rtl="0">
              <a:lnSpc>
                <a:spcPct val="115000"/>
              </a:lnSpc>
              <a:spcBef>
                <a:spcPts val="0"/>
              </a:spcBef>
              <a:spcAft>
                <a:spcPts val="0"/>
              </a:spcAft>
              <a:buNone/>
              <a:defRPr sz="1400">
                <a:solidFill>
                  <a:schemeClr val="accent1"/>
                </a:solidFill>
              </a:defRPr>
            </a:lvl2pPr>
            <a:lvl3pPr lvl="2" algn="ctr" rtl="0">
              <a:lnSpc>
                <a:spcPct val="115000"/>
              </a:lnSpc>
              <a:spcBef>
                <a:spcPts val="0"/>
              </a:spcBef>
              <a:spcAft>
                <a:spcPts val="0"/>
              </a:spcAft>
              <a:buNone/>
              <a:defRPr sz="1400">
                <a:solidFill>
                  <a:schemeClr val="accent1"/>
                </a:solidFill>
              </a:defRPr>
            </a:lvl3pPr>
            <a:lvl4pPr lvl="3" algn="ctr" rtl="0">
              <a:lnSpc>
                <a:spcPct val="115000"/>
              </a:lnSpc>
              <a:spcBef>
                <a:spcPts val="0"/>
              </a:spcBef>
              <a:spcAft>
                <a:spcPts val="0"/>
              </a:spcAft>
              <a:buNone/>
              <a:defRPr sz="1400">
                <a:solidFill>
                  <a:schemeClr val="accent1"/>
                </a:solidFill>
              </a:defRPr>
            </a:lvl4pPr>
            <a:lvl5pPr lvl="4" algn="ctr" rtl="0">
              <a:lnSpc>
                <a:spcPct val="115000"/>
              </a:lnSpc>
              <a:spcBef>
                <a:spcPts val="0"/>
              </a:spcBef>
              <a:spcAft>
                <a:spcPts val="0"/>
              </a:spcAft>
              <a:buNone/>
              <a:defRPr sz="1400">
                <a:solidFill>
                  <a:schemeClr val="accent1"/>
                </a:solidFill>
              </a:defRPr>
            </a:lvl5pPr>
            <a:lvl6pPr lvl="5" algn="ctr" rtl="0">
              <a:lnSpc>
                <a:spcPct val="115000"/>
              </a:lnSpc>
              <a:spcBef>
                <a:spcPts val="0"/>
              </a:spcBef>
              <a:spcAft>
                <a:spcPts val="0"/>
              </a:spcAft>
              <a:buNone/>
              <a:defRPr sz="1400">
                <a:solidFill>
                  <a:schemeClr val="accent1"/>
                </a:solidFill>
              </a:defRPr>
            </a:lvl6pPr>
            <a:lvl7pPr lvl="6" algn="ctr" rtl="0">
              <a:lnSpc>
                <a:spcPct val="115000"/>
              </a:lnSpc>
              <a:spcBef>
                <a:spcPts val="0"/>
              </a:spcBef>
              <a:spcAft>
                <a:spcPts val="0"/>
              </a:spcAft>
              <a:buNone/>
              <a:defRPr sz="1400">
                <a:solidFill>
                  <a:schemeClr val="accent1"/>
                </a:solidFill>
              </a:defRPr>
            </a:lvl7pPr>
            <a:lvl8pPr lvl="7" algn="ctr" rtl="0">
              <a:lnSpc>
                <a:spcPct val="115000"/>
              </a:lnSpc>
              <a:spcBef>
                <a:spcPts val="0"/>
              </a:spcBef>
              <a:spcAft>
                <a:spcPts val="0"/>
              </a:spcAft>
              <a:buNone/>
              <a:defRPr sz="1400">
                <a:solidFill>
                  <a:schemeClr val="accent1"/>
                </a:solidFill>
              </a:defRPr>
            </a:lvl8pPr>
            <a:lvl9pPr lvl="8" algn="ctr" rtl="0">
              <a:lnSpc>
                <a:spcPct val="115000"/>
              </a:lnSpc>
              <a:spcBef>
                <a:spcPts val="0"/>
              </a:spcBef>
              <a:spcAft>
                <a:spcPts val="0"/>
              </a:spcAft>
              <a:buNone/>
              <a:defRPr sz="1400">
                <a:solidFill>
                  <a:schemeClr val="accent1"/>
                </a:solidFill>
              </a:defRPr>
            </a:lvl9pPr>
          </a:lstStyle>
          <a:p/>
        </p:txBody>
      </p:sp>
      <p:sp>
        <p:nvSpPr>
          <p:cNvPr id="239" name="Google Shape;239;p23"/>
          <p:cNvSpPr txBox="true"/>
          <p:nvPr>
            <p:ph type="subTitle" idx="7"/>
          </p:nvPr>
        </p:nvSpPr>
        <p:spPr>
          <a:xfrm>
            <a:off x="3278975" y="3892511"/>
            <a:ext cx="975900" cy="234900"/>
          </a:xfrm>
          <a:prstGeom prst="rect">
            <a:avLst/>
          </a:prstGeom>
        </p:spPr>
        <p:txBody>
          <a:bodyPr spcFirstLastPara="1" wrap="square" lIns="0" tIns="0" rIns="0" bIns="0" anchor="ctr" anchorCtr="false">
            <a:noAutofit/>
          </a:bodyPr>
          <a:lstStyle>
            <a:lvl1pPr lvl="0" algn="ctr" rtl="0">
              <a:lnSpc>
                <a:spcPct val="115000"/>
              </a:lnSpc>
              <a:spcBef>
                <a:spcPts val="0"/>
              </a:spcBef>
              <a:spcAft>
                <a:spcPts val="0"/>
              </a:spcAft>
              <a:buNone/>
              <a:defRPr sz="1400">
                <a:solidFill>
                  <a:schemeClr val="accent1"/>
                </a:solidFill>
              </a:defRPr>
            </a:lvl1pPr>
            <a:lvl2pPr lvl="1" algn="ctr" rtl="0">
              <a:lnSpc>
                <a:spcPct val="115000"/>
              </a:lnSpc>
              <a:spcBef>
                <a:spcPts val="0"/>
              </a:spcBef>
              <a:spcAft>
                <a:spcPts val="0"/>
              </a:spcAft>
              <a:buNone/>
              <a:defRPr sz="1400">
                <a:solidFill>
                  <a:schemeClr val="accent1"/>
                </a:solidFill>
              </a:defRPr>
            </a:lvl2pPr>
            <a:lvl3pPr lvl="2" algn="ctr" rtl="0">
              <a:lnSpc>
                <a:spcPct val="115000"/>
              </a:lnSpc>
              <a:spcBef>
                <a:spcPts val="0"/>
              </a:spcBef>
              <a:spcAft>
                <a:spcPts val="0"/>
              </a:spcAft>
              <a:buNone/>
              <a:defRPr sz="1400">
                <a:solidFill>
                  <a:schemeClr val="accent1"/>
                </a:solidFill>
              </a:defRPr>
            </a:lvl3pPr>
            <a:lvl4pPr lvl="3" algn="ctr" rtl="0">
              <a:lnSpc>
                <a:spcPct val="115000"/>
              </a:lnSpc>
              <a:spcBef>
                <a:spcPts val="0"/>
              </a:spcBef>
              <a:spcAft>
                <a:spcPts val="0"/>
              </a:spcAft>
              <a:buNone/>
              <a:defRPr sz="1400">
                <a:solidFill>
                  <a:schemeClr val="accent1"/>
                </a:solidFill>
              </a:defRPr>
            </a:lvl4pPr>
            <a:lvl5pPr lvl="4" algn="ctr" rtl="0">
              <a:lnSpc>
                <a:spcPct val="115000"/>
              </a:lnSpc>
              <a:spcBef>
                <a:spcPts val="0"/>
              </a:spcBef>
              <a:spcAft>
                <a:spcPts val="0"/>
              </a:spcAft>
              <a:buNone/>
              <a:defRPr sz="1400">
                <a:solidFill>
                  <a:schemeClr val="accent1"/>
                </a:solidFill>
              </a:defRPr>
            </a:lvl5pPr>
            <a:lvl6pPr lvl="5" algn="ctr" rtl="0">
              <a:lnSpc>
                <a:spcPct val="115000"/>
              </a:lnSpc>
              <a:spcBef>
                <a:spcPts val="0"/>
              </a:spcBef>
              <a:spcAft>
                <a:spcPts val="0"/>
              </a:spcAft>
              <a:buNone/>
              <a:defRPr sz="1400">
                <a:solidFill>
                  <a:schemeClr val="accent1"/>
                </a:solidFill>
              </a:defRPr>
            </a:lvl6pPr>
            <a:lvl7pPr lvl="6" algn="ctr" rtl="0">
              <a:lnSpc>
                <a:spcPct val="115000"/>
              </a:lnSpc>
              <a:spcBef>
                <a:spcPts val="0"/>
              </a:spcBef>
              <a:spcAft>
                <a:spcPts val="0"/>
              </a:spcAft>
              <a:buNone/>
              <a:defRPr sz="1400">
                <a:solidFill>
                  <a:schemeClr val="accent1"/>
                </a:solidFill>
              </a:defRPr>
            </a:lvl7pPr>
            <a:lvl8pPr lvl="7" algn="ctr" rtl="0">
              <a:lnSpc>
                <a:spcPct val="115000"/>
              </a:lnSpc>
              <a:spcBef>
                <a:spcPts val="0"/>
              </a:spcBef>
              <a:spcAft>
                <a:spcPts val="0"/>
              </a:spcAft>
              <a:buNone/>
              <a:defRPr sz="1400">
                <a:solidFill>
                  <a:schemeClr val="accent1"/>
                </a:solidFill>
              </a:defRPr>
            </a:lvl8pPr>
            <a:lvl9pPr lvl="8" algn="ctr" rtl="0">
              <a:lnSpc>
                <a:spcPct val="115000"/>
              </a:lnSpc>
              <a:spcBef>
                <a:spcPts val="0"/>
              </a:spcBef>
              <a:spcAft>
                <a:spcPts val="0"/>
              </a:spcAft>
              <a:buNone/>
              <a:defRPr sz="1400">
                <a:solidFill>
                  <a:schemeClr val="accent1"/>
                </a:solidFill>
              </a:defRPr>
            </a:lvl9pPr>
          </a:lstStyle>
          <a:p/>
        </p:txBody>
      </p:sp>
      <p:sp>
        <p:nvSpPr>
          <p:cNvPr id="240" name="Google Shape;240;p23"/>
          <p:cNvSpPr txBox="true"/>
          <p:nvPr>
            <p:ph type="subTitle" idx="8"/>
          </p:nvPr>
        </p:nvSpPr>
        <p:spPr>
          <a:xfrm>
            <a:off x="1713425" y="4752722"/>
            <a:ext cx="2106900" cy="379200"/>
          </a:xfrm>
          <a:prstGeom prst="rect">
            <a:avLst/>
          </a:prstGeom>
        </p:spPr>
        <p:txBody>
          <a:bodyPr spcFirstLastPara="1" wrap="square" lIns="0" tIns="0" rIns="0" bIns="0" anchor="b" anchorCtr="false">
            <a:noAutofit/>
          </a:bodyPr>
          <a:lstStyle>
            <a:lvl1pPr lvl="0" algn="r" rtl="0">
              <a:lnSpc>
                <a:spcPct val="115000"/>
              </a:lnSpc>
              <a:spcBef>
                <a:spcPts val="0"/>
              </a:spcBef>
              <a:spcAft>
                <a:spcPts val="0"/>
              </a:spcAft>
              <a:buNone/>
              <a:defRPr sz="1200">
                <a:latin typeface="Red Hat Text Medium"/>
                <a:ea typeface="Red Hat Text Medium"/>
                <a:cs typeface="Red Hat Text Medium"/>
                <a:sym typeface="Red Hat Text Medium"/>
              </a:defRPr>
            </a:lvl1pPr>
            <a:lvl2pPr lvl="1" algn="r" rtl="0">
              <a:lnSpc>
                <a:spcPct val="115000"/>
              </a:lnSpc>
              <a:spcBef>
                <a:spcPts val="0"/>
              </a:spcBef>
              <a:spcAft>
                <a:spcPts val="0"/>
              </a:spcAft>
              <a:buNone/>
              <a:defRPr sz="1200">
                <a:latin typeface="Red Hat Text Medium"/>
                <a:ea typeface="Red Hat Text Medium"/>
                <a:cs typeface="Red Hat Text Medium"/>
                <a:sym typeface="Red Hat Text Medium"/>
              </a:defRPr>
            </a:lvl2pPr>
            <a:lvl3pPr lvl="2" algn="r" rtl="0">
              <a:lnSpc>
                <a:spcPct val="115000"/>
              </a:lnSpc>
              <a:spcBef>
                <a:spcPts val="0"/>
              </a:spcBef>
              <a:spcAft>
                <a:spcPts val="0"/>
              </a:spcAft>
              <a:buNone/>
              <a:defRPr sz="1200">
                <a:latin typeface="Red Hat Text Medium"/>
                <a:ea typeface="Red Hat Text Medium"/>
                <a:cs typeface="Red Hat Text Medium"/>
                <a:sym typeface="Red Hat Text Medium"/>
              </a:defRPr>
            </a:lvl3pPr>
            <a:lvl4pPr lvl="3" algn="r" rtl="0">
              <a:lnSpc>
                <a:spcPct val="115000"/>
              </a:lnSpc>
              <a:spcBef>
                <a:spcPts val="0"/>
              </a:spcBef>
              <a:spcAft>
                <a:spcPts val="0"/>
              </a:spcAft>
              <a:buNone/>
              <a:defRPr sz="1200">
                <a:latin typeface="Red Hat Text Medium"/>
                <a:ea typeface="Red Hat Text Medium"/>
                <a:cs typeface="Red Hat Text Medium"/>
                <a:sym typeface="Red Hat Text Medium"/>
              </a:defRPr>
            </a:lvl4pPr>
            <a:lvl5pPr lvl="4" algn="r" rtl="0">
              <a:lnSpc>
                <a:spcPct val="115000"/>
              </a:lnSpc>
              <a:spcBef>
                <a:spcPts val="0"/>
              </a:spcBef>
              <a:spcAft>
                <a:spcPts val="0"/>
              </a:spcAft>
              <a:buNone/>
              <a:defRPr sz="1200">
                <a:latin typeface="Red Hat Text Medium"/>
                <a:ea typeface="Red Hat Text Medium"/>
                <a:cs typeface="Red Hat Text Medium"/>
                <a:sym typeface="Red Hat Text Medium"/>
              </a:defRPr>
            </a:lvl5pPr>
            <a:lvl6pPr lvl="5" algn="r" rtl="0">
              <a:lnSpc>
                <a:spcPct val="115000"/>
              </a:lnSpc>
              <a:spcBef>
                <a:spcPts val="0"/>
              </a:spcBef>
              <a:spcAft>
                <a:spcPts val="0"/>
              </a:spcAft>
              <a:buNone/>
              <a:defRPr sz="1200">
                <a:latin typeface="Red Hat Text Medium"/>
                <a:ea typeface="Red Hat Text Medium"/>
                <a:cs typeface="Red Hat Text Medium"/>
                <a:sym typeface="Red Hat Text Medium"/>
              </a:defRPr>
            </a:lvl6pPr>
            <a:lvl7pPr lvl="6" algn="r" rtl="0">
              <a:lnSpc>
                <a:spcPct val="115000"/>
              </a:lnSpc>
              <a:spcBef>
                <a:spcPts val="0"/>
              </a:spcBef>
              <a:spcAft>
                <a:spcPts val="0"/>
              </a:spcAft>
              <a:buNone/>
              <a:defRPr sz="1200">
                <a:latin typeface="Red Hat Text Medium"/>
                <a:ea typeface="Red Hat Text Medium"/>
                <a:cs typeface="Red Hat Text Medium"/>
                <a:sym typeface="Red Hat Text Medium"/>
              </a:defRPr>
            </a:lvl7pPr>
            <a:lvl8pPr lvl="7" algn="r" rtl="0">
              <a:lnSpc>
                <a:spcPct val="115000"/>
              </a:lnSpc>
              <a:spcBef>
                <a:spcPts val="0"/>
              </a:spcBef>
              <a:spcAft>
                <a:spcPts val="0"/>
              </a:spcAft>
              <a:buNone/>
              <a:defRPr sz="1200">
                <a:latin typeface="Red Hat Text Medium"/>
                <a:ea typeface="Red Hat Text Medium"/>
                <a:cs typeface="Red Hat Text Medium"/>
                <a:sym typeface="Red Hat Text Medium"/>
              </a:defRPr>
            </a:lvl8pPr>
            <a:lvl9pPr lvl="8" algn="r" rtl="0">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241" name="Google Shape;241;p23"/>
          <p:cNvSpPr txBox="true"/>
          <p:nvPr>
            <p:ph type="subTitle" idx="9"/>
          </p:nvPr>
        </p:nvSpPr>
        <p:spPr>
          <a:xfrm>
            <a:off x="1713425" y="5158703"/>
            <a:ext cx="2106900" cy="675300"/>
          </a:xfrm>
          <a:prstGeom prst="rect">
            <a:avLst/>
          </a:prstGeom>
        </p:spPr>
        <p:txBody>
          <a:bodyPr spcFirstLastPara="1" wrap="square" lIns="0" tIns="0" rIns="0" bIns="0" anchor="t" anchorCtr="false">
            <a:noAutofit/>
          </a:bodyPr>
          <a:lstStyle>
            <a:lvl1pPr lvl="0" algn="r" rtl="0">
              <a:lnSpc>
                <a:spcPct val="115000"/>
              </a:lnSpc>
              <a:spcBef>
                <a:spcPts val="0"/>
              </a:spcBef>
              <a:spcAft>
                <a:spcPts val="0"/>
              </a:spcAft>
              <a:buNone/>
              <a:defRPr sz="1200"/>
            </a:lvl1pPr>
            <a:lvl2pPr lvl="1" algn="r" rtl="0">
              <a:lnSpc>
                <a:spcPct val="115000"/>
              </a:lnSpc>
              <a:spcBef>
                <a:spcPts val="0"/>
              </a:spcBef>
              <a:spcAft>
                <a:spcPts val="0"/>
              </a:spcAft>
              <a:buNone/>
              <a:defRPr sz="1200"/>
            </a:lvl2pPr>
            <a:lvl3pPr lvl="2" algn="r" rtl="0">
              <a:lnSpc>
                <a:spcPct val="115000"/>
              </a:lnSpc>
              <a:spcBef>
                <a:spcPts val="0"/>
              </a:spcBef>
              <a:spcAft>
                <a:spcPts val="0"/>
              </a:spcAft>
              <a:buNone/>
              <a:defRPr sz="1200"/>
            </a:lvl3pPr>
            <a:lvl4pPr lvl="3" algn="r" rtl="0">
              <a:lnSpc>
                <a:spcPct val="115000"/>
              </a:lnSpc>
              <a:spcBef>
                <a:spcPts val="0"/>
              </a:spcBef>
              <a:spcAft>
                <a:spcPts val="0"/>
              </a:spcAft>
              <a:buNone/>
              <a:defRPr sz="1200"/>
            </a:lvl4pPr>
            <a:lvl5pPr lvl="4" algn="r" rtl="0">
              <a:lnSpc>
                <a:spcPct val="115000"/>
              </a:lnSpc>
              <a:spcBef>
                <a:spcPts val="0"/>
              </a:spcBef>
              <a:spcAft>
                <a:spcPts val="0"/>
              </a:spcAft>
              <a:buNone/>
              <a:defRPr sz="1200"/>
            </a:lvl5pPr>
            <a:lvl6pPr lvl="5" algn="r" rtl="0">
              <a:lnSpc>
                <a:spcPct val="115000"/>
              </a:lnSpc>
              <a:spcBef>
                <a:spcPts val="0"/>
              </a:spcBef>
              <a:spcAft>
                <a:spcPts val="0"/>
              </a:spcAft>
              <a:buNone/>
              <a:defRPr sz="1200"/>
            </a:lvl6pPr>
            <a:lvl7pPr lvl="6" algn="r" rtl="0">
              <a:lnSpc>
                <a:spcPct val="115000"/>
              </a:lnSpc>
              <a:spcBef>
                <a:spcPts val="0"/>
              </a:spcBef>
              <a:spcAft>
                <a:spcPts val="0"/>
              </a:spcAft>
              <a:buNone/>
              <a:defRPr sz="1200"/>
            </a:lvl7pPr>
            <a:lvl8pPr lvl="7" algn="r" rtl="0">
              <a:lnSpc>
                <a:spcPct val="115000"/>
              </a:lnSpc>
              <a:spcBef>
                <a:spcPts val="0"/>
              </a:spcBef>
              <a:spcAft>
                <a:spcPts val="0"/>
              </a:spcAft>
              <a:buNone/>
              <a:defRPr sz="1200"/>
            </a:lvl8pPr>
            <a:lvl9pPr lvl="8" algn="r" rtl="0">
              <a:lnSpc>
                <a:spcPct val="115000"/>
              </a:lnSpc>
              <a:spcBef>
                <a:spcPts val="0"/>
              </a:spcBef>
              <a:spcAft>
                <a:spcPts val="0"/>
              </a:spcAft>
              <a:buNone/>
              <a:defRPr sz="12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nterior data three callouts">
  <p:cSld name="CUSTOM_4_14">
    <p:spTree>
      <p:nvGrpSpPr>
        <p:cNvPr id="242" name="Shape 242"/>
        <p:cNvGrpSpPr/>
        <p:nvPr/>
      </p:nvGrpSpPr>
      <p:grpSpPr>
        <a:xfrm>
          <a:off x="0" y="0"/>
          <a:ext cx="0" cy="0"/>
          <a:chOff x="0" y="0"/>
          <a:chExt cx="0" cy="0"/>
        </a:xfrm>
      </p:grpSpPr>
      <p:sp>
        <p:nvSpPr>
          <p:cNvPr id="243" name="Google Shape;243;p24"/>
          <p:cNvSpPr txBox="true"/>
          <p:nvPr>
            <p:ph type="subTitle" idx="1"/>
          </p:nvPr>
        </p:nvSpPr>
        <p:spPr>
          <a:xfrm>
            <a:off x="1008900" y="2436425"/>
            <a:ext cx="3014700" cy="1240800"/>
          </a:xfrm>
          <a:prstGeom prst="rect">
            <a:avLst/>
          </a:prstGeom>
        </p:spPr>
        <p:txBody>
          <a:bodyPr spcFirstLastPara="1" wrap="square" lIns="0" tIns="0" rIns="0" bIns="0" anchor="t" anchorCtr="false">
            <a:noAutofit/>
          </a:bodyPr>
          <a:lstStyle>
            <a:lvl1pPr lvl="0" algn="ctr" rtl="0">
              <a:spcBef>
                <a:spcPts val="0"/>
              </a:spcBef>
              <a:spcAft>
                <a:spcPts val="0"/>
              </a:spcAft>
              <a:buNone/>
              <a:defRPr sz="8000">
                <a:solidFill>
                  <a:schemeClr val="accent1"/>
                </a:solidFill>
              </a:defRPr>
            </a:lvl1pPr>
            <a:lvl2pPr lvl="1" algn="ctr" rtl="0">
              <a:spcBef>
                <a:spcPts val="500"/>
              </a:spcBef>
              <a:spcAft>
                <a:spcPts val="0"/>
              </a:spcAft>
              <a:buNone/>
              <a:defRPr sz="8000">
                <a:solidFill>
                  <a:schemeClr val="accent1"/>
                </a:solidFill>
              </a:defRPr>
            </a:lvl2pPr>
            <a:lvl3pPr lvl="2" algn="ctr" rtl="0">
              <a:spcBef>
                <a:spcPts val="500"/>
              </a:spcBef>
              <a:spcAft>
                <a:spcPts val="0"/>
              </a:spcAft>
              <a:buNone/>
              <a:defRPr sz="8000">
                <a:solidFill>
                  <a:schemeClr val="accent1"/>
                </a:solidFill>
              </a:defRPr>
            </a:lvl3pPr>
            <a:lvl4pPr lvl="3" algn="ctr" rtl="0">
              <a:spcBef>
                <a:spcPts val="500"/>
              </a:spcBef>
              <a:spcAft>
                <a:spcPts val="0"/>
              </a:spcAft>
              <a:buNone/>
              <a:defRPr sz="8000">
                <a:solidFill>
                  <a:schemeClr val="accent1"/>
                </a:solidFill>
              </a:defRPr>
            </a:lvl4pPr>
            <a:lvl5pPr lvl="4" algn="ctr" rtl="0">
              <a:spcBef>
                <a:spcPts val="500"/>
              </a:spcBef>
              <a:spcAft>
                <a:spcPts val="0"/>
              </a:spcAft>
              <a:buNone/>
              <a:defRPr sz="8000">
                <a:solidFill>
                  <a:schemeClr val="accent1"/>
                </a:solidFill>
              </a:defRPr>
            </a:lvl5pPr>
            <a:lvl6pPr lvl="5" algn="ctr" rtl="0">
              <a:spcBef>
                <a:spcPts val="500"/>
              </a:spcBef>
              <a:spcAft>
                <a:spcPts val="0"/>
              </a:spcAft>
              <a:buNone/>
              <a:defRPr sz="8000">
                <a:solidFill>
                  <a:schemeClr val="accent1"/>
                </a:solidFill>
              </a:defRPr>
            </a:lvl6pPr>
            <a:lvl7pPr lvl="6" algn="ctr" rtl="0">
              <a:spcBef>
                <a:spcPts val="500"/>
              </a:spcBef>
              <a:spcAft>
                <a:spcPts val="0"/>
              </a:spcAft>
              <a:buNone/>
              <a:defRPr sz="8000">
                <a:solidFill>
                  <a:schemeClr val="accent1"/>
                </a:solidFill>
              </a:defRPr>
            </a:lvl7pPr>
            <a:lvl8pPr lvl="7" algn="ctr" rtl="0">
              <a:spcBef>
                <a:spcPts val="500"/>
              </a:spcBef>
              <a:spcAft>
                <a:spcPts val="0"/>
              </a:spcAft>
              <a:buNone/>
              <a:defRPr sz="8000">
                <a:solidFill>
                  <a:schemeClr val="accent1"/>
                </a:solidFill>
              </a:defRPr>
            </a:lvl8pPr>
            <a:lvl9pPr lvl="8" algn="ctr" rtl="0">
              <a:spcBef>
                <a:spcPts val="500"/>
              </a:spcBef>
              <a:spcAft>
                <a:spcPts val="500"/>
              </a:spcAft>
              <a:buNone/>
              <a:defRPr sz="8000">
                <a:solidFill>
                  <a:schemeClr val="accent1"/>
                </a:solidFill>
              </a:defRPr>
            </a:lvl9pPr>
          </a:lstStyle>
          <a:p/>
        </p:txBody>
      </p:sp>
      <p:sp>
        <p:nvSpPr>
          <p:cNvPr id="244" name="Google Shape;244;p24"/>
          <p:cNvSpPr txBox="true"/>
          <p:nvPr>
            <p:ph type="subTitle" idx="2"/>
          </p:nvPr>
        </p:nvSpPr>
        <p:spPr>
          <a:xfrm>
            <a:off x="4588650" y="2436425"/>
            <a:ext cx="3014700" cy="1240800"/>
          </a:xfrm>
          <a:prstGeom prst="rect">
            <a:avLst/>
          </a:prstGeom>
        </p:spPr>
        <p:txBody>
          <a:bodyPr spcFirstLastPara="1" wrap="square" lIns="0" tIns="0" rIns="0" bIns="0" anchor="t" anchorCtr="false">
            <a:noAutofit/>
          </a:bodyPr>
          <a:lstStyle>
            <a:lvl1pPr lvl="0" algn="ctr" rtl="0">
              <a:spcBef>
                <a:spcPts val="0"/>
              </a:spcBef>
              <a:spcAft>
                <a:spcPts val="0"/>
              </a:spcAft>
              <a:buNone/>
              <a:defRPr sz="8000">
                <a:solidFill>
                  <a:schemeClr val="accent1"/>
                </a:solidFill>
              </a:defRPr>
            </a:lvl1pPr>
            <a:lvl2pPr lvl="1" algn="ctr" rtl="0">
              <a:spcBef>
                <a:spcPts val="500"/>
              </a:spcBef>
              <a:spcAft>
                <a:spcPts val="0"/>
              </a:spcAft>
              <a:buNone/>
              <a:defRPr sz="8000">
                <a:solidFill>
                  <a:schemeClr val="accent1"/>
                </a:solidFill>
              </a:defRPr>
            </a:lvl2pPr>
            <a:lvl3pPr lvl="2" algn="ctr" rtl="0">
              <a:spcBef>
                <a:spcPts val="500"/>
              </a:spcBef>
              <a:spcAft>
                <a:spcPts val="0"/>
              </a:spcAft>
              <a:buNone/>
              <a:defRPr sz="8000">
                <a:solidFill>
                  <a:schemeClr val="accent1"/>
                </a:solidFill>
              </a:defRPr>
            </a:lvl3pPr>
            <a:lvl4pPr lvl="3" algn="ctr" rtl="0">
              <a:spcBef>
                <a:spcPts val="500"/>
              </a:spcBef>
              <a:spcAft>
                <a:spcPts val="0"/>
              </a:spcAft>
              <a:buNone/>
              <a:defRPr sz="8000">
                <a:solidFill>
                  <a:schemeClr val="accent1"/>
                </a:solidFill>
              </a:defRPr>
            </a:lvl4pPr>
            <a:lvl5pPr lvl="4" algn="ctr" rtl="0">
              <a:spcBef>
                <a:spcPts val="500"/>
              </a:spcBef>
              <a:spcAft>
                <a:spcPts val="0"/>
              </a:spcAft>
              <a:buNone/>
              <a:defRPr sz="8000">
                <a:solidFill>
                  <a:schemeClr val="accent1"/>
                </a:solidFill>
              </a:defRPr>
            </a:lvl5pPr>
            <a:lvl6pPr lvl="5" algn="ctr" rtl="0">
              <a:spcBef>
                <a:spcPts val="500"/>
              </a:spcBef>
              <a:spcAft>
                <a:spcPts val="0"/>
              </a:spcAft>
              <a:buNone/>
              <a:defRPr sz="8000">
                <a:solidFill>
                  <a:schemeClr val="accent1"/>
                </a:solidFill>
              </a:defRPr>
            </a:lvl6pPr>
            <a:lvl7pPr lvl="6" algn="ctr" rtl="0">
              <a:spcBef>
                <a:spcPts val="500"/>
              </a:spcBef>
              <a:spcAft>
                <a:spcPts val="0"/>
              </a:spcAft>
              <a:buNone/>
              <a:defRPr sz="8000">
                <a:solidFill>
                  <a:schemeClr val="accent1"/>
                </a:solidFill>
              </a:defRPr>
            </a:lvl7pPr>
            <a:lvl8pPr lvl="7" algn="ctr" rtl="0">
              <a:spcBef>
                <a:spcPts val="500"/>
              </a:spcBef>
              <a:spcAft>
                <a:spcPts val="0"/>
              </a:spcAft>
              <a:buNone/>
              <a:defRPr sz="8000">
                <a:solidFill>
                  <a:schemeClr val="accent1"/>
                </a:solidFill>
              </a:defRPr>
            </a:lvl8pPr>
            <a:lvl9pPr lvl="8" algn="ctr" rtl="0">
              <a:spcBef>
                <a:spcPts val="500"/>
              </a:spcBef>
              <a:spcAft>
                <a:spcPts val="500"/>
              </a:spcAft>
              <a:buNone/>
              <a:defRPr sz="8000">
                <a:solidFill>
                  <a:schemeClr val="accent1"/>
                </a:solidFill>
              </a:defRPr>
            </a:lvl9pPr>
          </a:lstStyle>
          <a:p/>
        </p:txBody>
      </p:sp>
      <p:sp>
        <p:nvSpPr>
          <p:cNvPr id="245" name="Google Shape;245;p24"/>
          <p:cNvSpPr txBox="true"/>
          <p:nvPr>
            <p:ph type="subTitle" idx="3"/>
          </p:nvPr>
        </p:nvSpPr>
        <p:spPr>
          <a:xfrm>
            <a:off x="8168350" y="2436425"/>
            <a:ext cx="3014700" cy="1240800"/>
          </a:xfrm>
          <a:prstGeom prst="rect">
            <a:avLst/>
          </a:prstGeom>
        </p:spPr>
        <p:txBody>
          <a:bodyPr spcFirstLastPara="1" wrap="square" lIns="0" tIns="0" rIns="0" bIns="0" anchor="t" anchorCtr="false">
            <a:noAutofit/>
          </a:bodyPr>
          <a:lstStyle>
            <a:lvl1pPr lvl="0" algn="ctr" rtl="0">
              <a:spcBef>
                <a:spcPts val="0"/>
              </a:spcBef>
              <a:spcAft>
                <a:spcPts val="0"/>
              </a:spcAft>
              <a:buNone/>
              <a:defRPr sz="8000">
                <a:solidFill>
                  <a:schemeClr val="accent1"/>
                </a:solidFill>
              </a:defRPr>
            </a:lvl1pPr>
            <a:lvl2pPr lvl="1" algn="ctr" rtl="0">
              <a:spcBef>
                <a:spcPts val="500"/>
              </a:spcBef>
              <a:spcAft>
                <a:spcPts val="0"/>
              </a:spcAft>
              <a:buNone/>
              <a:defRPr sz="8000">
                <a:solidFill>
                  <a:schemeClr val="accent1"/>
                </a:solidFill>
              </a:defRPr>
            </a:lvl2pPr>
            <a:lvl3pPr lvl="2" algn="ctr" rtl="0">
              <a:spcBef>
                <a:spcPts val="500"/>
              </a:spcBef>
              <a:spcAft>
                <a:spcPts val="0"/>
              </a:spcAft>
              <a:buNone/>
              <a:defRPr sz="8000">
                <a:solidFill>
                  <a:schemeClr val="accent1"/>
                </a:solidFill>
              </a:defRPr>
            </a:lvl3pPr>
            <a:lvl4pPr lvl="3" algn="ctr" rtl="0">
              <a:spcBef>
                <a:spcPts val="500"/>
              </a:spcBef>
              <a:spcAft>
                <a:spcPts val="0"/>
              </a:spcAft>
              <a:buNone/>
              <a:defRPr sz="8000">
                <a:solidFill>
                  <a:schemeClr val="accent1"/>
                </a:solidFill>
              </a:defRPr>
            </a:lvl4pPr>
            <a:lvl5pPr lvl="4" algn="ctr" rtl="0">
              <a:spcBef>
                <a:spcPts val="500"/>
              </a:spcBef>
              <a:spcAft>
                <a:spcPts val="0"/>
              </a:spcAft>
              <a:buNone/>
              <a:defRPr sz="8000">
                <a:solidFill>
                  <a:schemeClr val="accent1"/>
                </a:solidFill>
              </a:defRPr>
            </a:lvl5pPr>
            <a:lvl6pPr lvl="5" algn="ctr" rtl="0">
              <a:spcBef>
                <a:spcPts val="500"/>
              </a:spcBef>
              <a:spcAft>
                <a:spcPts val="0"/>
              </a:spcAft>
              <a:buNone/>
              <a:defRPr sz="8000">
                <a:solidFill>
                  <a:schemeClr val="accent1"/>
                </a:solidFill>
              </a:defRPr>
            </a:lvl6pPr>
            <a:lvl7pPr lvl="6" algn="ctr" rtl="0">
              <a:spcBef>
                <a:spcPts val="500"/>
              </a:spcBef>
              <a:spcAft>
                <a:spcPts val="0"/>
              </a:spcAft>
              <a:buNone/>
              <a:defRPr sz="8000">
                <a:solidFill>
                  <a:schemeClr val="accent1"/>
                </a:solidFill>
              </a:defRPr>
            </a:lvl7pPr>
            <a:lvl8pPr lvl="7" algn="ctr" rtl="0">
              <a:spcBef>
                <a:spcPts val="500"/>
              </a:spcBef>
              <a:spcAft>
                <a:spcPts val="0"/>
              </a:spcAft>
              <a:buNone/>
              <a:defRPr sz="8000">
                <a:solidFill>
                  <a:schemeClr val="accent1"/>
                </a:solidFill>
              </a:defRPr>
            </a:lvl8pPr>
            <a:lvl9pPr lvl="8" algn="ctr" rtl="0">
              <a:spcBef>
                <a:spcPts val="500"/>
              </a:spcBef>
              <a:spcAft>
                <a:spcPts val="500"/>
              </a:spcAft>
              <a:buNone/>
              <a:defRPr sz="8000">
                <a:solidFill>
                  <a:schemeClr val="accent1"/>
                </a:solidFill>
              </a:defRPr>
            </a:lvl9pPr>
          </a:lstStyle>
          <a:p/>
        </p:txBody>
      </p:sp>
      <p:sp>
        <p:nvSpPr>
          <p:cNvPr id="246" name="Google Shape;246;p24"/>
          <p:cNvSpPr txBox="true"/>
          <p:nvPr>
            <p:ph type="subTitle" idx="4"/>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47" name="Google Shape;247;p24"/>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248" name="Google Shape;248;p24"/>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249" name="Google Shape;249;p24"/>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250" name="Google Shape;250;p24"/>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251" name="Google Shape;251;p24"/>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252" name="Google Shape;252;p24"/>
          <p:cNvSpPr txBox="true"/>
          <p:nvPr>
            <p:ph type="subTitle" idx="5"/>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253" name="Google Shape;253;p24"/>
          <p:cNvSpPr txBox="true"/>
          <p:nvPr>
            <p:ph type="subTitle" idx="6"/>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54" name="Google Shape;254;p24"/>
          <p:cNvCxnSpPr/>
          <p:nvPr/>
        </p:nvCxnSpPr>
        <p:spPr>
          <a:xfrm>
            <a:off x="4306145" y="2661025"/>
            <a:ext cx="0" cy="2556600"/>
          </a:xfrm>
          <a:prstGeom prst="straightConnector1">
            <a:avLst/>
          </a:prstGeom>
          <a:noFill/>
          <a:ln w="9525" cap="flat" cmpd="sng">
            <a:solidFill>
              <a:schemeClr val="dk2"/>
            </a:solidFill>
            <a:prstDash val="dot"/>
            <a:round/>
            <a:headEnd type="none" w="med" len="med"/>
            <a:tailEnd type="none" w="med" len="med"/>
          </a:ln>
        </p:spPr>
      </p:cxnSp>
      <p:cxnSp>
        <p:nvCxnSpPr>
          <p:cNvPr id="255" name="Google Shape;255;p24"/>
          <p:cNvCxnSpPr/>
          <p:nvPr/>
        </p:nvCxnSpPr>
        <p:spPr>
          <a:xfrm>
            <a:off x="7885845" y="2661025"/>
            <a:ext cx="0" cy="2556600"/>
          </a:xfrm>
          <a:prstGeom prst="straightConnector1">
            <a:avLst/>
          </a:prstGeom>
          <a:noFill/>
          <a:ln w="9525" cap="flat" cmpd="sng">
            <a:solidFill>
              <a:schemeClr val="dk2"/>
            </a:solidFill>
            <a:prstDash val="dot"/>
            <a:round/>
            <a:headEnd type="none" w="med" len="med"/>
            <a:tailEnd type="none" w="med" len="med"/>
          </a:ln>
        </p:spPr>
      </p:cxnSp>
      <p:sp>
        <p:nvSpPr>
          <p:cNvPr id="256" name="Google Shape;256;p24"/>
          <p:cNvSpPr txBox="true"/>
          <p:nvPr>
            <p:ph type="subTitle" idx="7"/>
          </p:nvPr>
        </p:nvSpPr>
        <p:spPr>
          <a:xfrm>
            <a:off x="4468300" y="3677200"/>
            <a:ext cx="3255300" cy="3219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57" name="Google Shape;257;p24"/>
          <p:cNvSpPr txBox="true"/>
          <p:nvPr>
            <p:ph type="subTitle" idx="8"/>
          </p:nvPr>
        </p:nvSpPr>
        <p:spPr>
          <a:xfrm>
            <a:off x="4468400" y="4166425"/>
            <a:ext cx="3255300" cy="9153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258" name="Google Shape;258;p24"/>
          <p:cNvSpPr txBox="true"/>
          <p:nvPr>
            <p:ph type="subTitle" idx="9"/>
          </p:nvPr>
        </p:nvSpPr>
        <p:spPr>
          <a:xfrm>
            <a:off x="8048000" y="3677200"/>
            <a:ext cx="3255300" cy="3219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59" name="Google Shape;259;p24"/>
          <p:cNvSpPr txBox="true"/>
          <p:nvPr>
            <p:ph type="subTitle" idx="13"/>
          </p:nvPr>
        </p:nvSpPr>
        <p:spPr>
          <a:xfrm>
            <a:off x="8048100" y="4166425"/>
            <a:ext cx="3255300" cy="9153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260" name="Google Shape;260;p24"/>
          <p:cNvSpPr txBox="true"/>
          <p:nvPr>
            <p:ph type="subTitle" idx="14"/>
          </p:nvPr>
        </p:nvSpPr>
        <p:spPr>
          <a:xfrm>
            <a:off x="888600" y="3677200"/>
            <a:ext cx="3255300" cy="3219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61" name="Google Shape;261;p24"/>
          <p:cNvSpPr txBox="true"/>
          <p:nvPr>
            <p:ph type="subTitle" idx="15"/>
          </p:nvPr>
        </p:nvSpPr>
        <p:spPr>
          <a:xfrm>
            <a:off x="888700" y="4166425"/>
            <a:ext cx="3255300" cy="9153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nterior data two callouts">
  <p:cSld name="CUSTOM_4_13">
    <p:spTree>
      <p:nvGrpSpPr>
        <p:cNvPr id="262" name="Shape 262"/>
        <p:cNvGrpSpPr/>
        <p:nvPr/>
      </p:nvGrpSpPr>
      <p:grpSpPr>
        <a:xfrm>
          <a:off x="0" y="0"/>
          <a:ext cx="0" cy="0"/>
          <a:chOff x="0" y="0"/>
          <a:chExt cx="0" cy="0"/>
        </a:xfrm>
      </p:grpSpPr>
      <p:sp>
        <p:nvSpPr>
          <p:cNvPr id="263" name="Google Shape;263;p25"/>
          <p:cNvSpPr txBox="true"/>
          <p:nvPr>
            <p:ph type="subTitle" idx="1"/>
          </p:nvPr>
        </p:nvSpPr>
        <p:spPr>
          <a:xfrm>
            <a:off x="4555550" y="2436425"/>
            <a:ext cx="3014700" cy="1240800"/>
          </a:xfrm>
          <a:prstGeom prst="rect">
            <a:avLst/>
          </a:prstGeom>
        </p:spPr>
        <p:txBody>
          <a:bodyPr spcFirstLastPara="1" wrap="square" lIns="0" tIns="0" rIns="0" bIns="0" anchor="t" anchorCtr="false">
            <a:noAutofit/>
          </a:bodyPr>
          <a:lstStyle>
            <a:lvl1pPr lvl="0">
              <a:spcBef>
                <a:spcPts val="0"/>
              </a:spcBef>
              <a:spcAft>
                <a:spcPts val="0"/>
              </a:spcAft>
              <a:buNone/>
              <a:defRPr sz="8000">
                <a:solidFill>
                  <a:schemeClr val="accent1"/>
                </a:solidFill>
              </a:defRPr>
            </a:lvl1pPr>
            <a:lvl2pPr lvl="1">
              <a:spcBef>
                <a:spcPts val="500"/>
              </a:spcBef>
              <a:spcAft>
                <a:spcPts val="0"/>
              </a:spcAft>
              <a:buNone/>
              <a:defRPr sz="8000">
                <a:solidFill>
                  <a:schemeClr val="accent1"/>
                </a:solidFill>
              </a:defRPr>
            </a:lvl2pPr>
            <a:lvl3pPr lvl="2">
              <a:spcBef>
                <a:spcPts val="500"/>
              </a:spcBef>
              <a:spcAft>
                <a:spcPts val="0"/>
              </a:spcAft>
              <a:buNone/>
              <a:defRPr sz="8000">
                <a:solidFill>
                  <a:schemeClr val="accent1"/>
                </a:solidFill>
              </a:defRPr>
            </a:lvl3pPr>
            <a:lvl4pPr lvl="3">
              <a:spcBef>
                <a:spcPts val="500"/>
              </a:spcBef>
              <a:spcAft>
                <a:spcPts val="0"/>
              </a:spcAft>
              <a:buNone/>
              <a:defRPr sz="8000">
                <a:solidFill>
                  <a:schemeClr val="accent1"/>
                </a:solidFill>
              </a:defRPr>
            </a:lvl4pPr>
            <a:lvl5pPr lvl="4">
              <a:spcBef>
                <a:spcPts val="500"/>
              </a:spcBef>
              <a:spcAft>
                <a:spcPts val="0"/>
              </a:spcAft>
              <a:buNone/>
              <a:defRPr sz="8000">
                <a:solidFill>
                  <a:schemeClr val="accent1"/>
                </a:solidFill>
              </a:defRPr>
            </a:lvl5pPr>
            <a:lvl6pPr lvl="5">
              <a:spcBef>
                <a:spcPts val="500"/>
              </a:spcBef>
              <a:spcAft>
                <a:spcPts val="0"/>
              </a:spcAft>
              <a:buNone/>
              <a:defRPr sz="8000">
                <a:solidFill>
                  <a:schemeClr val="accent1"/>
                </a:solidFill>
              </a:defRPr>
            </a:lvl6pPr>
            <a:lvl7pPr lvl="6">
              <a:spcBef>
                <a:spcPts val="500"/>
              </a:spcBef>
              <a:spcAft>
                <a:spcPts val="0"/>
              </a:spcAft>
              <a:buNone/>
              <a:defRPr sz="8000">
                <a:solidFill>
                  <a:schemeClr val="accent1"/>
                </a:solidFill>
              </a:defRPr>
            </a:lvl7pPr>
            <a:lvl8pPr lvl="7">
              <a:spcBef>
                <a:spcPts val="500"/>
              </a:spcBef>
              <a:spcAft>
                <a:spcPts val="0"/>
              </a:spcAft>
              <a:buNone/>
              <a:defRPr sz="8000">
                <a:solidFill>
                  <a:schemeClr val="accent1"/>
                </a:solidFill>
              </a:defRPr>
            </a:lvl8pPr>
            <a:lvl9pPr lvl="8">
              <a:spcBef>
                <a:spcPts val="500"/>
              </a:spcBef>
              <a:spcAft>
                <a:spcPts val="500"/>
              </a:spcAft>
              <a:buNone/>
              <a:defRPr sz="8000">
                <a:solidFill>
                  <a:schemeClr val="accent1"/>
                </a:solidFill>
              </a:defRPr>
            </a:lvl9pPr>
          </a:lstStyle>
          <a:p/>
        </p:txBody>
      </p:sp>
      <p:sp>
        <p:nvSpPr>
          <p:cNvPr id="264" name="Google Shape;264;p25"/>
          <p:cNvSpPr txBox="true"/>
          <p:nvPr>
            <p:ph type="subTitle" idx="2"/>
          </p:nvPr>
        </p:nvSpPr>
        <p:spPr>
          <a:xfrm>
            <a:off x="7972925" y="2436425"/>
            <a:ext cx="3014700" cy="1240800"/>
          </a:xfrm>
          <a:prstGeom prst="rect">
            <a:avLst/>
          </a:prstGeom>
        </p:spPr>
        <p:txBody>
          <a:bodyPr spcFirstLastPara="1" wrap="square" lIns="0" tIns="0" rIns="0" bIns="0" anchor="t" anchorCtr="false">
            <a:noAutofit/>
          </a:bodyPr>
          <a:lstStyle>
            <a:lvl1pPr lvl="0" rtl="0">
              <a:spcBef>
                <a:spcPts val="0"/>
              </a:spcBef>
              <a:spcAft>
                <a:spcPts val="0"/>
              </a:spcAft>
              <a:buNone/>
              <a:defRPr sz="8000">
                <a:solidFill>
                  <a:schemeClr val="accent1"/>
                </a:solidFill>
              </a:defRPr>
            </a:lvl1pPr>
            <a:lvl2pPr lvl="1" rtl="0">
              <a:spcBef>
                <a:spcPts val="500"/>
              </a:spcBef>
              <a:spcAft>
                <a:spcPts val="0"/>
              </a:spcAft>
              <a:buNone/>
              <a:defRPr sz="8000">
                <a:solidFill>
                  <a:schemeClr val="accent1"/>
                </a:solidFill>
              </a:defRPr>
            </a:lvl2pPr>
            <a:lvl3pPr lvl="2" rtl="0">
              <a:spcBef>
                <a:spcPts val="500"/>
              </a:spcBef>
              <a:spcAft>
                <a:spcPts val="0"/>
              </a:spcAft>
              <a:buNone/>
              <a:defRPr sz="8000">
                <a:solidFill>
                  <a:schemeClr val="accent1"/>
                </a:solidFill>
              </a:defRPr>
            </a:lvl3pPr>
            <a:lvl4pPr lvl="3" rtl="0">
              <a:spcBef>
                <a:spcPts val="500"/>
              </a:spcBef>
              <a:spcAft>
                <a:spcPts val="0"/>
              </a:spcAft>
              <a:buNone/>
              <a:defRPr sz="8000">
                <a:solidFill>
                  <a:schemeClr val="accent1"/>
                </a:solidFill>
              </a:defRPr>
            </a:lvl4pPr>
            <a:lvl5pPr lvl="4" rtl="0">
              <a:spcBef>
                <a:spcPts val="500"/>
              </a:spcBef>
              <a:spcAft>
                <a:spcPts val="0"/>
              </a:spcAft>
              <a:buNone/>
              <a:defRPr sz="8000">
                <a:solidFill>
                  <a:schemeClr val="accent1"/>
                </a:solidFill>
              </a:defRPr>
            </a:lvl5pPr>
            <a:lvl6pPr lvl="5" rtl="0">
              <a:spcBef>
                <a:spcPts val="500"/>
              </a:spcBef>
              <a:spcAft>
                <a:spcPts val="0"/>
              </a:spcAft>
              <a:buNone/>
              <a:defRPr sz="8000">
                <a:solidFill>
                  <a:schemeClr val="accent1"/>
                </a:solidFill>
              </a:defRPr>
            </a:lvl6pPr>
            <a:lvl7pPr lvl="6" rtl="0">
              <a:spcBef>
                <a:spcPts val="500"/>
              </a:spcBef>
              <a:spcAft>
                <a:spcPts val="0"/>
              </a:spcAft>
              <a:buNone/>
              <a:defRPr sz="8000">
                <a:solidFill>
                  <a:schemeClr val="accent1"/>
                </a:solidFill>
              </a:defRPr>
            </a:lvl7pPr>
            <a:lvl8pPr lvl="7" rtl="0">
              <a:spcBef>
                <a:spcPts val="500"/>
              </a:spcBef>
              <a:spcAft>
                <a:spcPts val="0"/>
              </a:spcAft>
              <a:buNone/>
              <a:defRPr sz="8000">
                <a:solidFill>
                  <a:schemeClr val="accent1"/>
                </a:solidFill>
              </a:defRPr>
            </a:lvl8pPr>
            <a:lvl9pPr lvl="8" rtl="0">
              <a:spcBef>
                <a:spcPts val="500"/>
              </a:spcBef>
              <a:spcAft>
                <a:spcPts val="500"/>
              </a:spcAft>
              <a:buNone/>
              <a:defRPr sz="8000">
                <a:solidFill>
                  <a:schemeClr val="accent1"/>
                </a:solidFill>
              </a:defRPr>
            </a:lvl9pPr>
          </a:lstStyle>
          <a:p/>
        </p:txBody>
      </p:sp>
      <p:sp>
        <p:nvSpPr>
          <p:cNvPr id="265" name="Google Shape;265;p25"/>
          <p:cNvSpPr txBox="true"/>
          <p:nvPr>
            <p:ph type="subTitle" idx="3"/>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66" name="Google Shape;266;p25"/>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267" name="Google Shape;267;p25"/>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268" name="Google Shape;268;p25"/>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269" name="Google Shape;269;p25"/>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270" name="Google Shape;270;p25"/>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271" name="Google Shape;271;p25"/>
          <p:cNvSpPr txBox="true"/>
          <p:nvPr>
            <p:ph type="subTitle" idx="4"/>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272" name="Google Shape;272;p25"/>
          <p:cNvSpPr txBox="true"/>
          <p:nvPr>
            <p:ph type="subTitle" idx="5"/>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73" name="Google Shape;273;p25"/>
          <p:cNvSpPr txBox="true"/>
          <p:nvPr>
            <p:ph type="subTitle" idx="6"/>
          </p:nvPr>
        </p:nvSpPr>
        <p:spPr>
          <a:xfrm>
            <a:off x="887800" y="2596700"/>
            <a:ext cx="3182700" cy="2668800"/>
          </a:xfrm>
          <a:prstGeom prst="rect">
            <a:avLst/>
          </a:prstGeom>
        </p:spPr>
        <p:txBody>
          <a:bodyPr spcFirstLastPara="1" wrap="square" lIns="0" tIns="0" rIns="0" bIns="0" anchor="t" anchorCtr="false">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cxnSp>
        <p:nvCxnSpPr>
          <p:cNvPr id="274" name="Google Shape;274;p25"/>
          <p:cNvCxnSpPr/>
          <p:nvPr/>
        </p:nvCxnSpPr>
        <p:spPr>
          <a:xfrm>
            <a:off x="7885850" y="3677350"/>
            <a:ext cx="0" cy="1404600"/>
          </a:xfrm>
          <a:prstGeom prst="straightConnector1">
            <a:avLst/>
          </a:prstGeom>
          <a:noFill/>
          <a:ln w="9525" cap="flat" cmpd="sng">
            <a:solidFill>
              <a:schemeClr val="dk2"/>
            </a:solidFill>
            <a:prstDash val="dot"/>
            <a:round/>
            <a:headEnd type="none" w="med" len="med"/>
            <a:tailEnd type="none" w="med" len="med"/>
          </a:ln>
        </p:spPr>
      </p:cxnSp>
      <p:sp>
        <p:nvSpPr>
          <p:cNvPr id="275" name="Google Shape;275;p25"/>
          <p:cNvSpPr txBox="true"/>
          <p:nvPr>
            <p:ph type="subTitle" idx="7"/>
          </p:nvPr>
        </p:nvSpPr>
        <p:spPr>
          <a:xfrm>
            <a:off x="4620750" y="3677388"/>
            <a:ext cx="2949600" cy="3219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76" name="Google Shape;276;p25"/>
          <p:cNvSpPr txBox="true"/>
          <p:nvPr>
            <p:ph type="subTitle" idx="8"/>
          </p:nvPr>
        </p:nvSpPr>
        <p:spPr>
          <a:xfrm>
            <a:off x="4620750" y="4166613"/>
            <a:ext cx="2949600" cy="9153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77" name="Google Shape;277;p25"/>
          <p:cNvSpPr txBox="true"/>
          <p:nvPr>
            <p:ph type="subTitle" idx="9"/>
          </p:nvPr>
        </p:nvSpPr>
        <p:spPr>
          <a:xfrm>
            <a:off x="8051175" y="3677388"/>
            <a:ext cx="2949600" cy="3219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78" name="Google Shape;278;p25"/>
          <p:cNvSpPr txBox="true"/>
          <p:nvPr>
            <p:ph type="subTitle" idx="13"/>
          </p:nvPr>
        </p:nvSpPr>
        <p:spPr>
          <a:xfrm>
            <a:off x="8051175" y="4166613"/>
            <a:ext cx="2949600" cy="9153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terior data two pies">
  <p:cSld name="CUSTOM_4_12">
    <p:spTree>
      <p:nvGrpSpPr>
        <p:cNvPr id="279" name="Shape 279"/>
        <p:cNvGrpSpPr/>
        <p:nvPr/>
      </p:nvGrpSpPr>
      <p:grpSpPr>
        <a:xfrm>
          <a:off x="0" y="0"/>
          <a:ext cx="0" cy="0"/>
          <a:chOff x="0" y="0"/>
          <a:chExt cx="0" cy="0"/>
        </a:xfrm>
      </p:grpSpPr>
      <p:sp>
        <p:nvSpPr>
          <p:cNvPr id="280" name="Google Shape;280;p26"/>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81" name="Google Shape;281;p26"/>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282" name="Google Shape;282;p26"/>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283" name="Google Shape;283;p26"/>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284" name="Google Shape;284;p26"/>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285" name="Google Shape;285;p26"/>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286" name="Google Shape;286;p26"/>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287" name="Google Shape;287;p26"/>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88" name="Google Shape;288;p26"/>
          <p:cNvCxnSpPr/>
          <p:nvPr/>
        </p:nvCxnSpPr>
        <p:spPr>
          <a:xfrm>
            <a:off x="7885850" y="4439350"/>
            <a:ext cx="0" cy="1404600"/>
          </a:xfrm>
          <a:prstGeom prst="straightConnector1">
            <a:avLst/>
          </a:prstGeom>
          <a:noFill/>
          <a:ln w="9525" cap="flat" cmpd="sng">
            <a:solidFill>
              <a:schemeClr val="dk2"/>
            </a:solidFill>
            <a:prstDash val="dot"/>
            <a:round/>
            <a:headEnd type="none" w="med" len="med"/>
            <a:tailEnd type="none" w="med" len="med"/>
          </a:ln>
        </p:spPr>
      </p:cxnSp>
      <p:sp>
        <p:nvSpPr>
          <p:cNvPr id="289" name="Google Shape;289;p26"/>
          <p:cNvSpPr txBox="true"/>
          <p:nvPr>
            <p:ph type="subTitle" idx="4"/>
          </p:nvPr>
        </p:nvSpPr>
        <p:spPr>
          <a:xfrm>
            <a:off x="887800" y="2596700"/>
            <a:ext cx="3182700" cy="2668800"/>
          </a:xfrm>
          <a:prstGeom prst="rect">
            <a:avLst/>
          </a:prstGeom>
        </p:spPr>
        <p:txBody>
          <a:bodyPr spcFirstLastPara="1" wrap="square" lIns="0" tIns="0" rIns="0" bIns="0" anchor="t" anchorCtr="false">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290" name="Google Shape;290;p26"/>
          <p:cNvSpPr txBox="true"/>
          <p:nvPr>
            <p:ph type="subTitle" idx="5"/>
          </p:nvPr>
        </p:nvSpPr>
        <p:spPr>
          <a:xfrm>
            <a:off x="4620750" y="4439350"/>
            <a:ext cx="2949600" cy="3219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91" name="Google Shape;291;p26"/>
          <p:cNvSpPr txBox="true"/>
          <p:nvPr>
            <p:ph type="subTitle" idx="6"/>
          </p:nvPr>
        </p:nvSpPr>
        <p:spPr>
          <a:xfrm>
            <a:off x="4620750" y="4928575"/>
            <a:ext cx="2949600" cy="9153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92" name="Google Shape;292;p26"/>
          <p:cNvSpPr txBox="true"/>
          <p:nvPr>
            <p:ph type="subTitle" idx="7"/>
          </p:nvPr>
        </p:nvSpPr>
        <p:spPr>
          <a:xfrm>
            <a:off x="8051175" y="4439350"/>
            <a:ext cx="2949600" cy="3219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93" name="Google Shape;293;p26"/>
          <p:cNvSpPr txBox="true"/>
          <p:nvPr>
            <p:ph type="subTitle" idx="8"/>
          </p:nvPr>
        </p:nvSpPr>
        <p:spPr>
          <a:xfrm>
            <a:off x="8051175" y="4928575"/>
            <a:ext cx="2949600" cy="9153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nterior data large pie">
  <p:cSld name="CUSTOM_4_11">
    <p:spTree>
      <p:nvGrpSpPr>
        <p:cNvPr id="294" name="Shape 294"/>
        <p:cNvGrpSpPr/>
        <p:nvPr/>
      </p:nvGrpSpPr>
      <p:grpSpPr>
        <a:xfrm>
          <a:off x="0" y="0"/>
          <a:ext cx="0" cy="0"/>
          <a:chOff x="0" y="0"/>
          <a:chExt cx="0" cy="0"/>
        </a:xfrm>
      </p:grpSpPr>
      <p:sp>
        <p:nvSpPr>
          <p:cNvPr id="295" name="Google Shape;295;p27"/>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96" name="Google Shape;296;p27"/>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297" name="Google Shape;297;p27"/>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298" name="Google Shape;298;p27"/>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7"/>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300" name="Google Shape;300;p27"/>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301" name="Google Shape;301;p27"/>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302" name="Google Shape;302;p27"/>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303" name="Google Shape;303;p27"/>
          <p:cNvSpPr txBox="true"/>
          <p:nvPr>
            <p:ph type="subTitle" idx="4"/>
          </p:nvPr>
        </p:nvSpPr>
        <p:spPr>
          <a:xfrm>
            <a:off x="887800" y="2596700"/>
            <a:ext cx="3182700" cy="2668800"/>
          </a:xfrm>
          <a:prstGeom prst="rect">
            <a:avLst/>
          </a:prstGeom>
        </p:spPr>
        <p:txBody>
          <a:bodyPr spcFirstLastPara="1" wrap="square" lIns="0" tIns="0" rIns="0" bIns="0" anchor="t" anchorCtr="false">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304" name="Google Shape;304;p27"/>
          <p:cNvSpPr txBox="true"/>
          <p:nvPr>
            <p:ph type="subTitle" idx="5"/>
          </p:nvPr>
        </p:nvSpPr>
        <p:spPr>
          <a:xfrm>
            <a:off x="9078238" y="3048425"/>
            <a:ext cx="914400" cy="5286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sz="1000" b="1"/>
            </a:lvl2pPr>
            <a:lvl3pPr lvl="2" rtl="0">
              <a:lnSpc>
                <a:spcPct val="100000"/>
              </a:lnSpc>
              <a:spcBef>
                <a:spcPts val="0"/>
              </a:spcBef>
              <a:spcAft>
                <a:spcPts val="0"/>
              </a:spcAft>
              <a:buNone/>
              <a:defRPr sz="1000" b="1"/>
            </a:lvl3pPr>
            <a:lvl4pPr lvl="3" rtl="0">
              <a:lnSpc>
                <a:spcPct val="100000"/>
              </a:lnSpc>
              <a:spcBef>
                <a:spcPts val="0"/>
              </a:spcBef>
              <a:spcAft>
                <a:spcPts val="0"/>
              </a:spcAft>
              <a:buNone/>
              <a:defRPr sz="1000" b="1"/>
            </a:lvl4pPr>
            <a:lvl5pPr lvl="4" rtl="0">
              <a:lnSpc>
                <a:spcPct val="100000"/>
              </a:lnSpc>
              <a:spcBef>
                <a:spcPts val="0"/>
              </a:spcBef>
              <a:spcAft>
                <a:spcPts val="0"/>
              </a:spcAft>
              <a:buNone/>
              <a:defRPr sz="1000" b="1"/>
            </a:lvl5pPr>
            <a:lvl6pPr lvl="5" rtl="0">
              <a:lnSpc>
                <a:spcPct val="100000"/>
              </a:lnSpc>
              <a:spcBef>
                <a:spcPts val="0"/>
              </a:spcBef>
              <a:spcAft>
                <a:spcPts val="0"/>
              </a:spcAft>
              <a:buNone/>
              <a:defRPr sz="1000" b="1"/>
            </a:lvl6pPr>
            <a:lvl7pPr lvl="6" rtl="0">
              <a:lnSpc>
                <a:spcPct val="100000"/>
              </a:lnSpc>
              <a:spcBef>
                <a:spcPts val="0"/>
              </a:spcBef>
              <a:spcAft>
                <a:spcPts val="0"/>
              </a:spcAft>
              <a:buNone/>
              <a:defRPr sz="1000" b="1"/>
            </a:lvl7pPr>
            <a:lvl8pPr lvl="7" rtl="0">
              <a:lnSpc>
                <a:spcPct val="100000"/>
              </a:lnSpc>
              <a:spcBef>
                <a:spcPts val="0"/>
              </a:spcBef>
              <a:spcAft>
                <a:spcPts val="0"/>
              </a:spcAft>
              <a:buNone/>
              <a:defRPr sz="1000" b="1"/>
            </a:lvl8pPr>
            <a:lvl9pPr lvl="8" rtl="0">
              <a:lnSpc>
                <a:spcPct val="100000"/>
              </a:lnSpc>
              <a:spcBef>
                <a:spcPts val="0"/>
              </a:spcBef>
              <a:spcAft>
                <a:spcPts val="0"/>
              </a:spcAft>
              <a:buNone/>
              <a:defRPr sz="1000" b="1"/>
            </a:lvl9pPr>
          </a:lstStyle>
          <a:p/>
        </p:txBody>
      </p:sp>
      <p:sp>
        <p:nvSpPr>
          <p:cNvPr id="305" name="Google Shape;305;p27"/>
          <p:cNvSpPr txBox="true"/>
          <p:nvPr>
            <p:ph type="subTitle" idx="6"/>
          </p:nvPr>
        </p:nvSpPr>
        <p:spPr>
          <a:xfrm>
            <a:off x="10284513" y="3048425"/>
            <a:ext cx="914400" cy="5286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sz="1000" b="1"/>
            </a:lvl2pPr>
            <a:lvl3pPr lvl="2" rtl="0">
              <a:lnSpc>
                <a:spcPct val="100000"/>
              </a:lnSpc>
              <a:spcBef>
                <a:spcPts val="0"/>
              </a:spcBef>
              <a:spcAft>
                <a:spcPts val="0"/>
              </a:spcAft>
              <a:buNone/>
              <a:defRPr sz="1000" b="1"/>
            </a:lvl3pPr>
            <a:lvl4pPr lvl="3" rtl="0">
              <a:lnSpc>
                <a:spcPct val="100000"/>
              </a:lnSpc>
              <a:spcBef>
                <a:spcPts val="0"/>
              </a:spcBef>
              <a:spcAft>
                <a:spcPts val="0"/>
              </a:spcAft>
              <a:buNone/>
              <a:defRPr sz="1000" b="1"/>
            </a:lvl4pPr>
            <a:lvl5pPr lvl="4" rtl="0">
              <a:lnSpc>
                <a:spcPct val="100000"/>
              </a:lnSpc>
              <a:spcBef>
                <a:spcPts val="0"/>
              </a:spcBef>
              <a:spcAft>
                <a:spcPts val="0"/>
              </a:spcAft>
              <a:buNone/>
              <a:defRPr sz="1000" b="1"/>
            </a:lvl5pPr>
            <a:lvl6pPr lvl="5" rtl="0">
              <a:lnSpc>
                <a:spcPct val="100000"/>
              </a:lnSpc>
              <a:spcBef>
                <a:spcPts val="0"/>
              </a:spcBef>
              <a:spcAft>
                <a:spcPts val="0"/>
              </a:spcAft>
              <a:buNone/>
              <a:defRPr sz="1000" b="1"/>
            </a:lvl6pPr>
            <a:lvl7pPr lvl="6" rtl="0">
              <a:lnSpc>
                <a:spcPct val="100000"/>
              </a:lnSpc>
              <a:spcBef>
                <a:spcPts val="0"/>
              </a:spcBef>
              <a:spcAft>
                <a:spcPts val="0"/>
              </a:spcAft>
              <a:buNone/>
              <a:defRPr sz="1000" b="1"/>
            </a:lvl7pPr>
            <a:lvl8pPr lvl="7" rtl="0">
              <a:lnSpc>
                <a:spcPct val="100000"/>
              </a:lnSpc>
              <a:spcBef>
                <a:spcPts val="0"/>
              </a:spcBef>
              <a:spcAft>
                <a:spcPts val="0"/>
              </a:spcAft>
              <a:buNone/>
              <a:defRPr sz="1000" b="1"/>
            </a:lvl8pPr>
            <a:lvl9pPr lvl="8" rtl="0">
              <a:lnSpc>
                <a:spcPct val="100000"/>
              </a:lnSpc>
              <a:spcBef>
                <a:spcPts val="0"/>
              </a:spcBef>
              <a:spcAft>
                <a:spcPts val="0"/>
              </a:spcAft>
              <a:buNone/>
              <a:defRPr sz="1000" b="1"/>
            </a:lvl9pPr>
          </a:lstStyle>
          <a:p/>
        </p:txBody>
      </p:sp>
      <p:sp>
        <p:nvSpPr>
          <p:cNvPr id="306" name="Google Shape;306;p27"/>
          <p:cNvSpPr txBox="true"/>
          <p:nvPr>
            <p:ph type="subTitle" idx="7"/>
          </p:nvPr>
        </p:nvSpPr>
        <p:spPr>
          <a:xfrm>
            <a:off x="9078238" y="3841627"/>
            <a:ext cx="914400" cy="5286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sz="1000" b="1"/>
            </a:lvl2pPr>
            <a:lvl3pPr lvl="2" rtl="0">
              <a:lnSpc>
                <a:spcPct val="100000"/>
              </a:lnSpc>
              <a:spcBef>
                <a:spcPts val="0"/>
              </a:spcBef>
              <a:spcAft>
                <a:spcPts val="0"/>
              </a:spcAft>
              <a:buNone/>
              <a:defRPr sz="1000" b="1"/>
            </a:lvl3pPr>
            <a:lvl4pPr lvl="3" rtl="0">
              <a:lnSpc>
                <a:spcPct val="100000"/>
              </a:lnSpc>
              <a:spcBef>
                <a:spcPts val="0"/>
              </a:spcBef>
              <a:spcAft>
                <a:spcPts val="0"/>
              </a:spcAft>
              <a:buNone/>
              <a:defRPr sz="1000" b="1"/>
            </a:lvl4pPr>
            <a:lvl5pPr lvl="4" rtl="0">
              <a:lnSpc>
                <a:spcPct val="100000"/>
              </a:lnSpc>
              <a:spcBef>
                <a:spcPts val="0"/>
              </a:spcBef>
              <a:spcAft>
                <a:spcPts val="0"/>
              </a:spcAft>
              <a:buNone/>
              <a:defRPr sz="1000" b="1"/>
            </a:lvl5pPr>
            <a:lvl6pPr lvl="5" rtl="0">
              <a:lnSpc>
                <a:spcPct val="100000"/>
              </a:lnSpc>
              <a:spcBef>
                <a:spcPts val="0"/>
              </a:spcBef>
              <a:spcAft>
                <a:spcPts val="0"/>
              </a:spcAft>
              <a:buNone/>
              <a:defRPr sz="1000" b="1"/>
            </a:lvl6pPr>
            <a:lvl7pPr lvl="6" rtl="0">
              <a:lnSpc>
                <a:spcPct val="100000"/>
              </a:lnSpc>
              <a:spcBef>
                <a:spcPts val="0"/>
              </a:spcBef>
              <a:spcAft>
                <a:spcPts val="0"/>
              </a:spcAft>
              <a:buNone/>
              <a:defRPr sz="1000" b="1"/>
            </a:lvl7pPr>
            <a:lvl8pPr lvl="7" rtl="0">
              <a:lnSpc>
                <a:spcPct val="100000"/>
              </a:lnSpc>
              <a:spcBef>
                <a:spcPts val="0"/>
              </a:spcBef>
              <a:spcAft>
                <a:spcPts val="0"/>
              </a:spcAft>
              <a:buNone/>
              <a:defRPr sz="1000" b="1"/>
            </a:lvl8pPr>
            <a:lvl9pPr lvl="8" rtl="0">
              <a:lnSpc>
                <a:spcPct val="100000"/>
              </a:lnSpc>
              <a:spcBef>
                <a:spcPts val="0"/>
              </a:spcBef>
              <a:spcAft>
                <a:spcPts val="0"/>
              </a:spcAft>
              <a:buNone/>
              <a:defRPr sz="1000" b="1"/>
            </a:lvl9pPr>
          </a:lstStyle>
          <a:p/>
        </p:txBody>
      </p:sp>
      <p:sp>
        <p:nvSpPr>
          <p:cNvPr id="307" name="Google Shape;307;p27"/>
          <p:cNvSpPr txBox="true"/>
          <p:nvPr>
            <p:ph type="subTitle" idx="8"/>
          </p:nvPr>
        </p:nvSpPr>
        <p:spPr>
          <a:xfrm>
            <a:off x="10284513" y="3841627"/>
            <a:ext cx="914400" cy="5286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sz="1000" b="1"/>
            </a:lvl2pPr>
            <a:lvl3pPr lvl="2" rtl="0">
              <a:lnSpc>
                <a:spcPct val="100000"/>
              </a:lnSpc>
              <a:spcBef>
                <a:spcPts val="0"/>
              </a:spcBef>
              <a:spcAft>
                <a:spcPts val="0"/>
              </a:spcAft>
              <a:buNone/>
              <a:defRPr sz="1000" b="1"/>
            </a:lvl3pPr>
            <a:lvl4pPr lvl="3" rtl="0">
              <a:lnSpc>
                <a:spcPct val="100000"/>
              </a:lnSpc>
              <a:spcBef>
                <a:spcPts val="0"/>
              </a:spcBef>
              <a:spcAft>
                <a:spcPts val="0"/>
              </a:spcAft>
              <a:buNone/>
              <a:defRPr sz="1000" b="1"/>
            </a:lvl4pPr>
            <a:lvl5pPr lvl="4" rtl="0">
              <a:lnSpc>
                <a:spcPct val="100000"/>
              </a:lnSpc>
              <a:spcBef>
                <a:spcPts val="0"/>
              </a:spcBef>
              <a:spcAft>
                <a:spcPts val="0"/>
              </a:spcAft>
              <a:buNone/>
              <a:defRPr sz="1000" b="1"/>
            </a:lvl5pPr>
            <a:lvl6pPr lvl="5" rtl="0">
              <a:lnSpc>
                <a:spcPct val="100000"/>
              </a:lnSpc>
              <a:spcBef>
                <a:spcPts val="0"/>
              </a:spcBef>
              <a:spcAft>
                <a:spcPts val="0"/>
              </a:spcAft>
              <a:buNone/>
              <a:defRPr sz="1000" b="1"/>
            </a:lvl6pPr>
            <a:lvl7pPr lvl="6" rtl="0">
              <a:lnSpc>
                <a:spcPct val="100000"/>
              </a:lnSpc>
              <a:spcBef>
                <a:spcPts val="0"/>
              </a:spcBef>
              <a:spcAft>
                <a:spcPts val="0"/>
              </a:spcAft>
              <a:buNone/>
              <a:defRPr sz="1000" b="1"/>
            </a:lvl7pPr>
            <a:lvl8pPr lvl="7" rtl="0">
              <a:lnSpc>
                <a:spcPct val="100000"/>
              </a:lnSpc>
              <a:spcBef>
                <a:spcPts val="0"/>
              </a:spcBef>
              <a:spcAft>
                <a:spcPts val="0"/>
              </a:spcAft>
              <a:buNone/>
              <a:defRPr sz="1000" b="1"/>
            </a:lvl8pPr>
            <a:lvl9pPr lvl="8" rtl="0">
              <a:lnSpc>
                <a:spcPct val="100000"/>
              </a:lnSpc>
              <a:spcBef>
                <a:spcPts val="0"/>
              </a:spcBef>
              <a:spcAft>
                <a:spcPts val="0"/>
              </a:spcAft>
              <a:buNone/>
              <a:defRPr sz="1000" b="1"/>
            </a:lvl9pPr>
          </a:lstStyle>
          <a:p/>
        </p:txBody>
      </p:sp>
      <p:sp>
        <p:nvSpPr>
          <p:cNvPr id="308" name="Google Shape;308;p27"/>
          <p:cNvSpPr txBox="true"/>
          <p:nvPr>
            <p:ph type="subTitle" idx="9"/>
          </p:nvPr>
        </p:nvSpPr>
        <p:spPr>
          <a:xfrm>
            <a:off x="9078238" y="4603527"/>
            <a:ext cx="914400" cy="5286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sz="1000" b="1"/>
            </a:lvl2pPr>
            <a:lvl3pPr lvl="2" rtl="0">
              <a:lnSpc>
                <a:spcPct val="100000"/>
              </a:lnSpc>
              <a:spcBef>
                <a:spcPts val="0"/>
              </a:spcBef>
              <a:spcAft>
                <a:spcPts val="0"/>
              </a:spcAft>
              <a:buNone/>
              <a:defRPr sz="1000" b="1"/>
            </a:lvl3pPr>
            <a:lvl4pPr lvl="3" rtl="0">
              <a:lnSpc>
                <a:spcPct val="100000"/>
              </a:lnSpc>
              <a:spcBef>
                <a:spcPts val="0"/>
              </a:spcBef>
              <a:spcAft>
                <a:spcPts val="0"/>
              </a:spcAft>
              <a:buNone/>
              <a:defRPr sz="1000" b="1"/>
            </a:lvl4pPr>
            <a:lvl5pPr lvl="4" rtl="0">
              <a:lnSpc>
                <a:spcPct val="100000"/>
              </a:lnSpc>
              <a:spcBef>
                <a:spcPts val="0"/>
              </a:spcBef>
              <a:spcAft>
                <a:spcPts val="0"/>
              </a:spcAft>
              <a:buNone/>
              <a:defRPr sz="1000" b="1"/>
            </a:lvl5pPr>
            <a:lvl6pPr lvl="5" rtl="0">
              <a:lnSpc>
                <a:spcPct val="100000"/>
              </a:lnSpc>
              <a:spcBef>
                <a:spcPts val="0"/>
              </a:spcBef>
              <a:spcAft>
                <a:spcPts val="0"/>
              </a:spcAft>
              <a:buNone/>
              <a:defRPr sz="1000" b="1"/>
            </a:lvl6pPr>
            <a:lvl7pPr lvl="6" rtl="0">
              <a:lnSpc>
                <a:spcPct val="100000"/>
              </a:lnSpc>
              <a:spcBef>
                <a:spcPts val="0"/>
              </a:spcBef>
              <a:spcAft>
                <a:spcPts val="0"/>
              </a:spcAft>
              <a:buNone/>
              <a:defRPr sz="1000" b="1"/>
            </a:lvl7pPr>
            <a:lvl8pPr lvl="7" rtl="0">
              <a:lnSpc>
                <a:spcPct val="100000"/>
              </a:lnSpc>
              <a:spcBef>
                <a:spcPts val="0"/>
              </a:spcBef>
              <a:spcAft>
                <a:spcPts val="0"/>
              </a:spcAft>
              <a:buNone/>
              <a:defRPr sz="1000" b="1"/>
            </a:lvl8pPr>
            <a:lvl9pPr lvl="8" rtl="0">
              <a:lnSpc>
                <a:spcPct val="100000"/>
              </a:lnSpc>
              <a:spcBef>
                <a:spcPts val="0"/>
              </a:spcBef>
              <a:spcAft>
                <a:spcPts val="0"/>
              </a:spcAft>
              <a:buNone/>
              <a:defRPr sz="1000" b="1"/>
            </a:lvl9pPr>
          </a:lstStyle>
          <a:p/>
        </p:txBody>
      </p:sp>
      <p:sp>
        <p:nvSpPr>
          <p:cNvPr id="309" name="Google Shape;309;p27"/>
          <p:cNvSpPr txBox="true"/>
          <p:nvPr>
            <p:ph type="subTitle" idx="13"/>
          </p:nvPr>
        </p:nvSpPr>
        <p:spPr>
          <a:xfrm>
            <a:off x="10284513" y="4603527"/>
            <a:ext cx="914400" cy="5286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sz="1000" b="1"/>
            </a:lvl2pPr>
            <a:lvl3pPr lvl="2" rtl="0">
              <a:lnSpc>
                <a:spcPct val="100000"/>
              </a:lnSpc>
              <a:spcBef>
                <a:spcPts val="0"/>
              </a:spcBef>
              <a:spcAft>
                <a:spcPts val="0"/>
              </a:spcAft>
              <a:buNone/>
              <a:defRPr sz="1000" b="1"/>
            </a:lvl3pPr>
            <a:lvl4pPr lvl="3" rtl="0">
              <a:lnSpc>
                <a:spcPct val="100000"/>
              </a:lnSpc>
              <a:spcBef>
                <a:spcPts val="0"/>
              </a:spcBef>
              <a:spcAft>
                <a:spcPts val="0"/>
              </a:spcAft>
              <a:buNone/>
              <a:defRPr sz="1000" b="1"/>
            </a:lvl4pPr>
            <a:lvl5pPr lvl="4" rtl="0">
              <a:lnSpc>
                <a:spcPct val="100000"/>
              </a:lnSpc>
              <a:spcBef>
                <a:spcPts val="0"/>
              </a:spcBef>
              <a:spcAft>
                <a:spcPts val="0"/>
              </a:spcAft>
              <a:buNone/>
              <a:defRPr sz="1000" b="1"/>
            </a:lvl5pPr>
            <a:lvl6pPr lvl="5" rtl="0">
              <a:lnSpc>
                <a:spcPct val="100000"/>
              </a:lnSpc>
              <a:spcBef>
                <a:spcPts val="0"/>
              </a:spcBef>
              <a:spcAft>
                <a:spcPts val="0"/>
              </a:spcAft>
              <a:buNone/>
              <a:defRPr sz="1000" b="1"/>
            </a:lvl6pPr>
            <a:lvl7pPr lvl="6" rtl="0">
              <a:lnSpc>
                <a:spcPct val="100000"/>
              </a:lnSpc>
              <a:spcBef>
                <a:spcPts val="0"/>
              </a:spcBef>
              <a:spcAft>
                <a:spcPts val="0"/>
              </a:spcAft>
              <a:buNone/>
              <a:defRPr sz="1000" b="1"/>
            </a:lvl7pPr>
            <a:lvl8pPr lvl="7" rtl="0">
              <a:lnSpc>
                <a:spcPct val="100000"/>
              </a:lnSpc>
              <a:spcBef>
                <a:spcPts val="0"/>
              </a:spcBef>
              <a:spcAft>
                <a:spcPts val="0"/>
              </a:spcAft>
              <a:buNone/>
              <a:defRPr sz="1000" b="1"/>
            </a:lvl8pPr>
            <a:lvl9pPr lvl="8" rtl="0">
              <a:lnSpc>
                <a:spcPct val="100000"/>
              </a:lnSpc>
              <a:spcBef>
                <a:spcPts val="0"/>
              </a:spcBef>
              <a:spcAft>
                <a:spcPts val="0"/>
              </a:spcAft>
              <a:buNone/>
              <a:defRPr sz="1000" b="1"/>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nterior data percentage bars">
  <p:cSld name="CUSTOM_4_10">
    <p:spTree>
      <p:nvGrpSpPr>
        <p:cNvPr id="310" name="Shape 310"/>
        <p:cNvGrpSpPr/>
        <p:nvPr/>
      </p:nvGrpSpPr>
      <p:grpSpPr>
        <a:xfrm>
          <a:off x="0" y="0"/>
          <a:ext cx="0" cy="0"/>
          <a:chOff x="0" y="0"/>
          <a:chExt cx="0" cy="0"/>
        </a:xfrm>
      </p:grpSpPr>
      <p:sp>
        <p:nvSpPr>
          <p:cNvPr id="311" name="Google Shape;311;p28"/>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312" name="Google Shape;312;p28"/>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313" name="Google Shape;313;p28"/>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314" name="Google Shape;314;p28"/>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315" name="Google Shape;315;p28"/>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316" name="Google Shape;316;p28"/>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317" name="Google Shape;317;p28"/>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318" name="Google Shape;318;p28"/>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319" name="Google Shape;319;p28"/>
          <p:cNvSpPr txBox="true"/>
          <p:nvPr>
            <p:ph type="subTitle" idx="4"/>
          </p:nvPr>
        </p:nvSpPr>
        <p:spPr>
          <a:xfrm>
            <a:off x="8048050" y="2898600"/>
            <a:ext cx="3410400" cy="718500"/>
          </a:xfrm>
          <a:prstGeom prst="rect">
            <a:avLst/>
          </a:prstGeom>
        </p:spPr>
        <p:txBody>
          <a:bodyPr spcFirstLastPara="1" wrap="square" lIns="0" tIns="0" rIns="0" bIns="0" anchor="t" anchorCtr="false">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320" name="Google Shape;320;p28"/>
          <p:cNvSpPr txBox="true"/>
          <p:nvPr>
            <p:ph type="subTitle" idx="5"/>
          </p:nvPr>
        </p:nvSpPr>
        <p:spPr>
          <a:xfrm>
            <a:off x="8048050" y="2540600"/>
            <a:ext cx="3410400" cy="333300"/>
          </a:xfrm>
          <a:prstGeom prst="rect">
            <a:avLst/>
          </a:prstGeom>
        </p:spPr>
        <p:txBody>
          <a:bodyPr spcFirstLastPara="1" wrap="square" lIns="0" tIns="0" rIns="0" bIns="0" anchor="b" anchorCtr="false">
            <a:noAutofit/>
          </a:bodyPr>
          <a:lstStyle>
            <a:lvl1pPr lvl="0" rtl="0">
              <a:lnSpc>
                <a:spcPct val="100000"/>
              </a:lnSpc>
              <a:spcBef>
                <a:spcPts val="0"/>
              </a:spcBef>
              <a:spcAft>
                <a:spcPts val="0"/>
              </a:spcAft>
              <a:buNone/>
              <a:defRPr sz="2600">
                <a:solidFill>
                  <a:schemeClr val="accent1"/>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1"/>
                </a:solidFill>
              </a:defRPr>
            </a:lvl2pPr>
            <a:lvl3pPr lvl="2" rtl="0">
              <a:lnSpc>
                <a:spcPct val="100000"/>
              </a:lnSpc>
              <a:spcBef>
                <a:spcPts val="0"/>
              </a:spcBef>
              <a:spcAft>
                <a:spcPts val="0"/>
              </a:spcAft>
              <a:buNone/>
              <a:defRPr sz="2600">
                <a:solidFill>
                  <a:schemeClr val="accent1"/>
                </a:solidFill>
              </a:defRPr>
            </a:lvl3pPr>
            <a:lvl4pPr lvl="3" rtl="0">
              <a:lnSpc>
                <a:spcPct val="100000"/>
              </a:lnSpc>
              <a:spcBef>
                <a:spcPts val="0"/>
              </a:spcBef>
              <a:spcAft>
                <a:spcPts val="0"/>
              </a:spcAft>
              <a:buNone/>
              <a:defRPr sz="2600">
                <a:solidFill>
                  <a:schemeClr val="accent1"/>
                </a:solidFill>
              </a:defRPr>
            </a:lvl4pPr>
            <a:lvl5pPr lvl="4" rtl="0">
              <a:lnSpc>
                <a:spcPct val="100000"/>
              </a:lnSpc>
              <a:spcBef>
                <a:spcPts val="0"/>
              </a:spcBef>
              <a:spcAft>
                <a:spcPts val="0"/>
              </a:spcAft>
              <a:buNone/>
              <a:defRPr sz="2600">
                <a:solidFill>
                  <a:schemeClr val="accent1"/>
                </a:solidFill>
              </a:defRPr>
            </a:lvl5pPr>
            <a:lvl6pPr lvl="5" rtl="0">
              <a:lnSpc>
                <a:spcPct val="100000"/>
              </a:lnSpc>
              <a:spcBef>
                <a:spcPts val="0"/>
              </a:spcBef>
              <a:spcAft>
                <a:spcPts val="0"/>
              </a:spcAft>
              <a:buNone/>
              <a:defRPr sz="2600">
                <a:solidFill>
                  <a:schemeClr val="accent1"/>
                </a:solidFill>
              </a:defRPr>
            </a:lvl6pPr>
            <a:lvl7pPr lvl="6" rtl="0">
              <a:lnSpc>
                <a:spcPct val="100000"/>
              </a:lnSpc>
              <a:spcBef>
                <a:spcPts val="0"/>
              </a:spcBef>
              <a:spcAft>
                <a:spcPts val="0"/>
              </a:spcAft>
              <a:buNone/>
              <a:defRPr sz="2600">
                <a:solidFill>
                  <a:schemeClr val="accent1"/>
                </a:solidFill>
              </a:defRPr>
            </a:lvl7pPr>
            <a:lvl8pPr lvl="7" rtl="0">
              <a:lnSpc>
                <a:spcPct val="100000"/>
              </a:lnSpc>
              <a:spcBef>
                <a:spcPts val="0"/>
              </a:spcBef>
              <a:spcAft>
                <a:spcPts val="0"/>
              </a:spcAft>
              <a:buNone/>
              <a:defRPr sz="2600">
                <a:solidFill>
                  <a:schemeClr val="accent1"/>
                </a:solidFill>
              </a:defRPr>
            </a:lvl8pPr>
            <a:lvl9pPr lvl="8" rtl="0">
              <a:lnSpc>
                <a:spcPct val="100000"/>
              </a:lnSpc>
              <a:spcBef>
                <a:spcPts val="0"/>
              </a:spcBef>
              <a:spcAft>
                <a:spcPts val="0"/>
              </a:spcAft>
              <a:buNone/>
              <a:defRPr sz="2600">
                <a:solidFill>
                  <a:schemeClr val="accent1"/>
                </a:solidFill>
              </a:defRPr>
            </a:lvl9pPr>
          </a:lstStyle>
          <a:p/>
        </p:txBody>
      </p:sp>
      <p:sp>
        <p:nvSpPr>
          <p:cNvPr id="321" name="Google Shape;321;p28"/>
          <p:cNvSpPr txBox="true"/>
          <p:nvPr>
            <p:ph type="subTitle" idx="6"/>
          </p:nvPr>
        </p:nvSpPr>
        <p:spPr>
          <a:xfrm>
            <a:off x="8048050" y="4676800"/>
            <a:ext cx="3410400" cy="718500"/>
          </a:xfrm>
          <a:prstGeom prst="rect">
            <a:avLst/>
          </a:prstGeom>
        </p:spPr>
        <p:txBody>
          <a:bodyPr spcFirstLastPara="1" wrap="square" lIns="0" tIns="0" rIns="0" bIns="0" anchor="t" anchorCtr="false">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322" name="Google Shape;322;p28"/>
          <p:cNvSpPr txBox="true"/>
          <p:nvPr>
            <p:ph type="subTitle" idx="7"/>
          </p:nvPr>
        </p:nvSpPr>
        <p:spPr>
          <a:xfrm>
            <a:off x="8048050" y="4318800"/>
            <a:ext cx="3410400" cy="333300"/>
          </a:xfrm>
          <a:prstGeom prst="rect">
            <a:avLst/>
          </a:prstGeom>
        </p:spPr>
        <p:txBody>
          <a:bodyPr spcFirstLastPara="1" wrap="square" lIns="0" tIns="0" rIns="0" bIns="0" anchor="b" anchorCtr="false">
            <a:noAutofit/>
          </a:bodyPr>
          <a:lstStyle>
            <a:lvl1pPr lvl="0" rtl="0">
              <a:lnSpc>
                <a:spcPct val="100000"/>
              </a:lnSpc>
              <a:spcBef>
                <a:spcPts val="0"/>
              </a:spcBef>
              <a:spcAft>
                <a:spcPts val="0"/>
              </a:spcAft>
              <a:buNone/>
              <a:defRPr sz="2600">
                <a:solidFill>
                  <a:schemeClr val="accent2"/>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2"/>
                </a:solidFill>
              </a:defRPr>
            </a:lvl2pPr>
            <a:lvl3pPr lvl="2" rtl="0">
              <a:lnSpc>
                <a:spcPct val="100000"/>
              </a:lnSpc>
              <a:spcBef>
                <a:spcPts val="0"/>
              </a:spcBef>
              <a:spcAft>
                <a:spcPts val="0"/>
              </a:spcAft>
              <a:buNone/>
              <a:defRPr sz="2600">
                <a:solidFill>
                  <a:schemeClr val="accent2"/>
                </a:solidFill>
              </a:defRPr>
            </a:lvl3pPr>
            <a:lvl4pPr lvl="3" rtl="0">
              <a:lnSpc>
                <a:spcPct val="100000"/>
              </a:lnSpc>
              <a:spcBef>
                <a:spcPts val="0"/>
              </a:spcBef>
              <a:spcAft>
                <a:spcPts val="0"/>
              </a:spcAft>
              <a:buNone/>
              <a:defRPr sz="2600">
                <a:solidFill>
                  <a:schemeClr val="accent2"/>
                </a:solidFill>
              </a:defRPr>
            </a:lvl4pPr>
            <a:lvl5pPr lvl="4" rtl="0">
              <a:lnSpc>
                <a:spcPct val="100000"/>
              </a:lnSpc>
              <a:spcBef>
                <a:spcPts val="0"/>
              </a:spcBef>
              <a:spcAft>
                <a:spcPts val="0"/>
              </a:spcAft>
              <a:buNone/>
              <a:defRPr sz="2600">
                <a:solidFill>
                  <a:schemeClr val="accent2"/>
                </a:solidFill>
              </a:defRPr>
            </a:lvl5pPr>
            <a:lvl6pPr lvl="5" rtl="0">
              <a:lnSpc>
                <a:spcPct val="100000"/>
              </a:lnSpc>
              <a:spcBef>
                <a:spcPts val="0"/>
              </a:spcBef>
              <a:spcAft>
                <a:spcPts val="0"/>
              </a:spcAft>
              <a:buNone/>
              <a:defRPr sz="2600">
                <a:solidFill>
                  <a:schemeClr val="accent2"/>
                </a:solidFill>
              </a:defRPr>
            </a:lvl6pPr>
            <a:lvl7pPr lvl="6" rtl="0">
              <a:lnSpc>
                <a:spcPct val="100000"/>
              </a:lnSpc>
              <a:spcBef>
                <a:spcPts val="0"/>
              </a:spcBef>
              <a:spcAft>
                <a:spcPts val="0"/>
              </a:spcAft>
              <a:buNone/>
              <a:defRPr sz="2600">
                <a:solidFill>
                  <a:schemeClr val="accent2"/>
                </a:solidFill>
              </a:defRPr>
            </a:lvl7pPr>
            <a:lvl8pPr lvl="7" rtl="0">
              <a:lnSpc>
                <a:spcPct val="100000"/>
              </a:lnSpc>
              <a:spcBef>
                <a:spcPts val="0"/>
              </a:spcBef>
              <a:spcAft>
                <a:spcPts val="0"/>
              </a:spcAft>
              <a:buNone/>
              <a:defRPr sz="2600">
                <a:solidFill>
                  <a:schemeClr val="accent2"/>
                </a:solidFill>
              </a:defRPr>
            </a:lvl8pPr>
            <a:lvl9pPr lvl="8" rtl="0">
              <a:lnSpc>
                <a:spcPct val="100000"/>
              </a:lnSpc>
              <a:spcBef>
                <a:spcPts val="0"/>
              </a:spcBef>
              <a:spcAft>
                <a:spcPts val="0"/>
              </a:spcAft>
              <a:buNone/>
              <a:defRPr sz="2600">
                <a:solidFill>
                  <a:schemeClr val="accent2"/>
                </a:solidFill>
              </a:defRPr>
            </a:lvl9pPr>
          </a:lstStyle>
          <a:p/>
        </p:txBody>
      </p:sp>
      <p:sp>
        <p:nvSpPr>
          <p:cNvPr id="323" name="Google Shape;323;p28"/>
          <p:cNvSpPr/>
          <p:nvPr/>
        </p:nvSpPr>
        <p:spPr>
          <a:xfrm>
            <a:off x="889525"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24" name="Google Shape;324;p28"/>
          <p:cNvSpPr/>
          <p:nvPr/>
        </p:nvSpPr>
        <p:spPr>
          <a:xfrm>
            <a:off x="889525"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25" name="Google Shape;325;p28"/>
          <p:cNvSpPr/>
          <p:nvPr/>
        </p:nvSpPr>
        <p:spPr>
          <a:xfrm>
            <a:off x="889525"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26" name="Google Shape;326;p28"/>
          <p:cNvSpPr/>
          <p:nvPr/>
        </p:nvSpPr>
        <p:spPr>
          <a:xfrm>
            <a:off x="889525"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27" name="Google Shape;327;p28"/>
          <p:cNvSpPr/>
          <p:nvPr/>
        </p:nvSpPr>
        <p:spPr>
          <a:xfrm>
            <a:off x="889525"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28" name="Google Shape;328;p28"/>
          <p:cNvSpPr/>
          <p:nvPr/>
        </p:nvSpPr>
        <p:spPr>
          <a:xfrm>
            <a:off x="889525"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29" name="Google Shape;329;p28"/>
          <p:cNvSpPr/>
          <p:nvPr/>
        </p:nvSpPr>
        <p:spPr>
          <a:xfrm>
            <a:off x="889525"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30" name="Google Shape;330;p28"/>
          <p:cNvSpPr/>
          <p:nvPr/>
        </p:nvSpPr>
        <p:spPr>
          <a:xfrm>
            <a:off x="889525"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31" name="Google Shape;331;p28"/>
          <p:cNvSpPr/>
          <p:nvPr/>
        </p:nvSpPr>
        <p:spPr>
          <a:xfrm>
            <a:off x="889525"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32" name="Google Shape;332;p28"/>
          <p:cNvSpPr/>
          <p:nvPr/>
        </p:nvSpPr>
        <p:spPr>
          <a:xfrm>
            <a:off x="889525"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33" name="Google Shape;333;p28"/>
          <p:cNvSpPr/>
          <p:nvPr/>
        </p:nvSpPr>
        <p:spPr>
          <a:xfrm>
            <a:off x="1586000"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34" name="Google Shape;334;p28"/>
          <p:cNvSpPr/>
          <p:nvPr/>
        </p:nvSpPr>
        <p:spPr>
          <a:xfrm>
            <a:off x="1586000"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35" name="Google Shape;335;p28"/>
          <p:cNvSpPr/>
          <p:nvPr/>
        </p:nvSpPr>
        <p:spPr>
          <a:xfrm>
            <a:off x="1586000"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36" name="Google Shape;336;p28"/>
          <p:cNvSpPr/>
          <p:nvPr/>
        </p:nvSpPr>
        <p:spPr>
          <a:xfrm>
            <a:off x="1586000"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37" name="Google Shape;337;p28"/>
          <p:cNvSpPr/>
          <p:nvPr/>
        </p:nvSpPr>
        <p:spPr>
          <a:xfrm>
            <a:off x="1586000"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38" name="Google Shape;338;p28"/>
          <p:cNvSpPr/>
          <p:nvPr/>
        </p:nvSpPr>
        <p:spPr>
          <a:xfrm>
            <a:off x="1586000"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39" name="Google Shape;339;p28"/>
          <p:cNvSpPr/>
          <p:nvPr/>
        </p:nvSpPr>
        <p:spPr>
          <a:xfrm>
            <a:off x="1586000"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40" name="Google Shape;340;p28"/>
          <p:cNvSpPr/>
          <p:nvPr/>
        </p:nvSpPr>
        <p:spPr>
          <a:xfrm>
            <a:off x="1586000"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41" name="Google Shape;341;p28"/>
          <p:cNvSpPr/>
          <p:nvPr/>
        </p:nvSpPr>
        <p:spPr>
          <a:xfrm>
            <a:off x="1586000"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42" name="Google Shape;342;p28"/>
          <p:cNvSpPr/>
          <p:nvPr/>
        </p:nvSpPr>
        <p:spPr>
          <a:xfrm>
            <a:off x="1586000"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43" name="Google Shape;343;p28"/>
          <p:cNvSpPr/>
          <p:nvPr/>
        </p:nvSpPr>
        <p:spPr>
          <a:xfrm>
            <a:off x="2282475"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44" name="Google Shape;344;p28"/>
          <p:cNvSpPr/>
          <p:nvPr/>
        </p:nvSpPr>
        <p:spPr>
          <a:xfrm>
            <a:off x="2282475"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45" name="Google Shape;345;p28"/>
          <p:cNvSpPr/>
          <p:nvPr/>
        </p:nvSpPr>
        <p:spPr>
          <a:xfrm>
            <a:off x="2282475"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46" name="Google Shape;346;p28"/>
          <p:cNvSpPr/>
          <p:nvPr/>
        </p:nvSpPr>
        <p:spPr>
          <a:xfrm>
            <a:off x="2282475"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47" name="Google Shape;347;p28"/>
          <p:cNvSpPr/>
          <p:nvPr/>
        </p:nvSpPr>
        <p:spPr>
          <a:xfrm>
            <a:off x="2282475"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48" name="Google Shape;348;p28"/>
          <p:cNvSpPr/>
          <p:nvPr/>
        </p:nvSpPr>
        <p:spPr>
          <a:xfrm>
            <a:off x="2282475"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49" name="Google Shape;349;p28"/>
          <p:cNvSpPr/>
          <p:nvPr/>
        </p:nvSpPr>
        <p:spPr>
          <a:xfrm>
            <a:off x="2282475"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50" name="Google Shape;350;p28"/>
          <p:cNvSpPr/>
          <p:nvPr/>
        </p:nvSpPr>
        <p:spPr>
          <a:xfrm>
            <a:off x="2282475"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51" name="Google Shape;351;p28"/>
          <p:cNvSpPr/>
          <p:nvPr/>
        </p:nvSpPr>
        <p:spPr>
          <a:xfrm>
            <a:off x="2282475"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52" name="Google Shape;352;p28"/>
          <p:cNvSpPr/>
          <p:nvPr/>
        </p:nvSpPr>
        <p:spPr>
          <a:xfrm>
            <a:off x="2282475"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53" name="Google Shape;353;p28"/>
          <p:cNvSpPr/>
          <p:nvPr/>
        </p:nvSpPr>
        <p:spPr>
          <a:xfrm>
            <a:off x="2978950"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54" name="Google Shape;354;p28"/>
          <p:cNvSpPr/>
          <p:nvPr/>
        </p:nvSpPr>
        <p:spPr>
          <a:xfrm>
            <a:off x="2978950"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55" name="Google Shape;355;p28"/>
          <p:cNvSpPr/>
          <p:nvPr/>
        </p:nvSpPr>
        <p:spPr>
          <a:xfrm>
            <a:off x="2978950"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56" name="Google Shape;356;p28"/>
          <p:cNvSpPr/>
          <p:nvPr/>
        </p:nvSpPr>
        <p:spPr>
          <a:xfrm>
            <a:off x="2978950"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57" name="Google Shape;357;p28"/>
          <p:cNvSpPr/>
          <p:nvPr/>
        </p:nvSpPr>
        <p:spPr>
          <a:xfrm>
            <a:off x="2978950"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58" name="Google Shape;358;p28"/>
          <p:cNvSpPr/>
          <p:nvPr/>
        </p:nvSpPr>
        <p:spPr>
          <a:xfrm>
            <a:off x="2978950"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59" name="Google Shape;359;p28"/>
          <p:cNvSpPr/>
          <p:nvPr/>
        </p:nvSpPr>
        <p:spPr>
          <a:xfrm>
            <a:off x="2978950"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60" name="Google Shape;360;p28"/>
          <p:cNvSpPr/>
          <p:nvPr/>
        </p:nvSpPr>
        <p:spPr>
          <a:xfrm>
            <a:off x="2978950"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61" name="Google Shape;361;p28"/>
          <p:cNvSpPr/>
          <p:nvPr/>
        </p:nvSpPr>
        <p:spPr>
          <a:xfrm>
            <a:off x="2978950"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62" name="Google Shape;362;p28"/>
          <p:cNvSpPr/>
          <p:nvPr/>
        </p:nvSpPr>
        <p:spPr>
          <a:xfrm>
            <a:off x="2978950"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63" name="Google Shape;363;p28"/>
          <p:cNvSpPr/>
          <p:nvPr/>
        </p:nvSpPr>
        <p:spPr>
          <a:xfrm>
            <a:off x="3675425"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64" name="Google Shape;364;p28"/>
          <p:cNvSpPr/>
          <p:nvPr/>
        </p:nvSpPr>
        <p:spPr>
          <a:xfrm>
            <a:off x="3675425"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65" name="Google Shape;365;p28"/>
          <p:cNvSpPr/>
          <p:nvPr/>
        </p:nvSpPr>
        <p:spPr>
          <a:xfrm>
            <a:off x="3675425"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66" name="Google Shape;366;p28"/>
          <p:cNvSpPr/>
          <p:nvPr/>
        </p:nvSpPr>
        <p:spPr>
          <a:xfrm>
            <a:off x="3675425"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67" name="Google Shape;367;p28"/>
          <p:cNvSpPr/>
          <p:nvPr/>
        </p:nvSpPr>
        <p:spPr>
          <a:xfrm>
            <a:off x="3675425"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68" name="Google Shape;368;p28"/>
          <p:cNvSpPr/>
          <p:nvPr/>
        </p:nvSpPr>
        <p:spPr>
          <a:xfrm>
            <a:off x="3675425"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69" name="Google Shape;369;p28"/>
          <p:cNvSpPr/>
          <p:nvPr/>
        </p:nvSpPr>
        <p:spPr>
          <a:xfrm>
            <a:off x="3675425"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70" name="Google Shape;370;p28"/>
          <p:cNvSpPr/>
          <p:nvPr/>
        </p:nvSpPr>
        <p:spPr>
          <a:xfrm>
            <a:off x="3675425"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71" name="Google Shape;371;p28"/>
          <p:cNvSpPr/>
          <p:nvPr/>
        </p:nvSpPr>
        <p:spPr>
          <a:xfrm>
            <a:off x="3675425"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72" name="Google Shape;372;p28"/>
          <p:cNvSpPr/>
          <p:nvPr/>
        </p:nvSpPr>
        <p:spPr>
          <a:xfrm>
            <a:off x="3675425"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73" name="Google Shape;373;p28"/>
          <p:cNvSpPr/>
          <p:nvPr/>
        </p:nvSpPr>
        <p:spPr>
          <a:xfrm>
            <a:off x="4371900"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74" name="Google Shape;374;p28"/>
          <p:cNvSpPr/>
          <p:nvPr/>
        </p:nvSpPr>
        <p:spPr>
          <a:xfrm>
            <a:off x="4371900"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75" name="Google Shape;375;p28"/>
          <p:cNvSpPr/>
          <p:nvPr/>
        </p:nvSpPr>
        <p:spPr>
          <a:xfrm>
            <a:off x="4371900"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76" name="Google Shape;376;p28"/>
          <p:cNvSpPr/>
          <p:nvPr/>
        </p:nvSpPr>
        <p:spPr>
          <a:xfrm>
            <a:off x="4371900"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77" name="Google Shape;377;p28"/>
          <p:cNvSpPr/>
          <p:nvPr/>
        </p:nvSpPr>
        <p:spPr>
          <a:xfrm>
            <a:off x="4371900"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78" name="Google Shape;378;p28"/>
          <p:cNvSpPr/>
          <p:nvPr/>
        </p:nvSpPr>
        <p:spPr>
          <a:xfrm>
            <a:off x="4371900"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79" name="Google Shape;379;p28"/>
          <p:cNvSpPr/>
          <p:nvPr/>
        </p:nvSpPr>
        <p:spPr>
          <a:xfrm>
            <a:off x="4371900"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80" name="Google Shape;380;p28"/>
          <p:cNvSpPr/>
          <p:nvPr/>
        </p:nvSpPr>
        <p:spPr>
          <a:xfrm>
            <a:off x="4371900"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81" name="Google Shape;381;p28"/>
          <p:cNvSpPr/>
          <p:nvPr/>
        </p:nvSpPr>
        <p:spPr>
          <a:xfrm>
            <a:off x="4371900"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82" name="Google Shape;382;p28"/>
          <p:cNvSpPr/>
          <p:nvPr/>
        </p:nvSpPr>
        <p:spPr>
          <a:xfrm>
            <a:off x="4371900"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83" name="Google Shape;383;p28"/>
          <p:cNvSpPr/>
          <p:nvPr/>
        </p:nvSpPr>
        <p:spPr>
          <a:xfrm>
            <a:off x="5068375"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84" name="Google Shape;384;p28"/>
          <p:cNvSpPr/>
          <p:nvPr/>
        </p:nvSpPr>
        <p:spPr>
          <a:xfrm>
            <a:off x="5068375"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85" name="Google Shape;385;p28"/>
          <p:cNvSpPr/>
          <p:nvPr/>
        </p:nvSpPr>
        <p:spPr>
          <a:xfrm>
            <a:off x="5068375"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86" name="Google Shape;386;p28"/>
          <p:cNvSpPr/>
          <p:nvPr/>
        </p:nvSpPr>
        <p:spPr>
          <a:xfrm>
            <a:off x="5068375"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87" name="Google Shape;387;p28"/>
          <p:cNvSpPr/>
          <p:nvPr/>
        </p:nvSpPr>
        <p:spPr>
          <a:xfrm>
            <a:off x="5068375"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88" name="Google Shape;388;p28"/>
          <p:cNvSpPr/>
          <p:nvPr/>
        </p:nvSpPr>
        <p:spPr>
          <a:xfrm>
            <a:off x="5068375"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89" name="Google Shape;389;p28"/>
          <p:cNvSpPr/>
          <p:nvPr/>
        </p:nvSpPr>
        <p:spPr>
          <a:xfrm>
            <a:off x="5068375"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90" name="Google Shape;390;p28"/>
          <p:cNvSpPr/>
          <p:nvPr/>
        </p:nvSpPr>
        <p:spPr>
          <a:xfrm>
            <a:off x="5068375"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91" name="Google Shape;391;p28"/>
          <p:cNvSpPr/>
          <p:nvPr/>
        </p:nvSpPr>
        <p:spPr>
          <a:xfrm>
            <a:off x="5068375"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92" name="Google Shape;392;p28"/>
          <p:cNvSpPr/>
          <p:nvPr/>
        </p:nvSpPr>
        <p:spPr>
          <a:xfrm>
            <a:off x="5068375"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93" name="Google Shape;393;p28"/>
          <p:cNvSpPr/>
          <p:nvPr/>
        </p:nvSpPr>
        <p:spPr>
          <a:xfrm>
            <a:off x="5764850"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94" name="Google Shape;394;p28"/>
          <p:cNvSpPr/>
          <p:nvPr/>
        </p:nvSpPr>
        <p:spPr>
          <a:xfrm>
            <a:off x="5764850"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95" name="Google Shape;395;p28"/>
          <p:cNvSpPr/>
          <p:nvPr/>
        </p:nvSpPr>
        <p:spPr>
          <a:xfrm>
            <a:off x="5764850"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96" name="Google Shape;396;p28"/>
          <p:cNvSpPr/>
          <p:nvPr/>
        </p:nvSpPr>
        <p:spPr>
          <a:xfrm>
            <a:off x="5764850"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97" name="Google Shape;397;p28"/>
          <p:cNvSpPr/>
          <p:nvPr/>
        </p:nvSpPr>
        <p:spPr>
          <a:xfrm>
            <a:off x="5764850"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98" name="Google Shape;398;p28"/>
          <p:cNvSpPr/>
          <p:nvPr/>
        </p:nvSpPr>
        <p:spPr>
          <a:xfrm>
            <a:off x="5764850"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99" name="Google Shape;399;p28"/>
          <p:cNvSpPr/>
          <p:nvPr/>
        </p:nvSpPr>
        <p:spPr>
          <a:xfrm>
            <a:off x="5764850"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00" name="Google Shape;400;p28"/>
          <p:cNvSpPr/>
          <p:nvPr/>
        </p:nvSpPr>
        <p:spPr>
          <a:xfrm>
            <a:off x="5764850"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01" name="Google Shape;401;p28"/>
          <p:cNvSpPr/>
          <p:nvPr/>
        </p:nvSpPr>
        <p:spPr>
          <a:xfrm>
            <a:off x="5764850"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02" name="Google Shape;402;p28"/>
          <p:cNvSpPr/>
          <p:nvPr/>
        </p:nvSpPr>
        <p:spPr>
          <a:xfrm>
            <a:off x="5764850"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03" name="Google Shape;403;p28"/>
          <p:cNvSpPr/>
          <p:nvPr/>
        </p:nvSpPr>
        <p:spPr>
          <a:xfrm>
            <a:off x="6461325"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04" name="Google Shape;404;p28"/>
          <p:cNvSpPr/>
          <p:nvPr/>
        </p:nvSpPr>
        <p:spPr>
          <a:xfrm>
            <a:off x="6461325"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05" name="Google Shape;405;p28"/>
          <p:cNvSpPr/>
          <p:nvPr/>
        </p:nvSpPr>
        <p:spPr>
          <a:xfrm>
            <a:off x="6461325"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06" name="Google Shape;406;p28"/>
          <p:cNvSpPr/>
          <p:nvPr/>
        </p:nvSpPr>
        <p:spPr>
          <a:xfrm>
            <a:off x="6461325"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07" name="Google Shape;407;p28"/>
          <p:cNvSpPr/>
          <p:nvPr/>
        </p:nvSpPr>
        <p:spPr>
          <a:xfrm>
            <a:off x="6461325"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08" name="Google Shape;408;p28"/>
          <p:cNvSpPr/>
          <p:nvPr/>
        </p:nvSpPr>
        <p:spPr>
          <a:xfrm>
            <a:off x="6461325"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09" name="Google Shape;409;p28"/>
          <p:cNvSpPr/>
          <p:nvPr/>
        </p:nvSpPr>
        <p:spPr>
          <a:xfrm>
            <a:off x="6461325"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10" name="Google Shape;410;p28"/>
          <p:cNvSpPr/>
          <p:nvPr/>
        </p:nvSpPr>
        <p:spPr>
          <a:xfrm>
            <a:off x="6461325"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11" name="Google Shape;411;p28"/>
          <p:cNvSpPr/>
          <p:nvPr/>
        </p:nvSpPr>
        <p:spPr>
          <a:xfrm>
            <a:off x="6461325"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12" name="Google Shape;412;p28"/>
          <p:cNvSpPr/>
          <p:nvPr/>
        </p:nvSpPr>
        <p:spPr>
          <a:xfrm>
            <a:off x="6461325"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13" name="Google Shape;413;p28"/>
          <p:cNvSpPr/>
          <p:nvPr/>
        </p:nvSpPr>
        <p:spPr>
          <a:xfrm>
            <a:off x="7157800"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14" name="Google Shape;414;p28"/>
          <p:cNvSpPr/>
          <p:nvPr/>
        </p:nvSpPr>
        <p:spPr>
          <a:xfrm>
            <a:off x="7157800"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15" name="Google Shape;415;p28"/>
          <p:cNvSpPr/>
          <p:nvPr/>
        </p:nvSpPr>
        <p:spPr>
          <a:xfrm>
            <a:off x="7157800"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16" name="Google Shape;416;p28"/>
          <p:cNvSpPr/>
          <p:nvPr/>
        </p:nvSpPr>
        <p:spPr>
          <a:xfrm>
            <a:off x="7157800"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17" name="Google Shape;417;p28"/>
          <p:cNvSpPr/>
          <p:nvPr/>
        </p:nvSpPr>
        <p:spPr>
          <a:xfrm>
            <a:off x="7157800"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18" name="Google Shape;418;p28"/>
          <p:cNvSpPr/>
          <p:nvPr/>
        </p:nvSpPr>
        <p:spPr>
          <a:xfrm>
            <a:off x="7157800"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19" name="Google Shape;419;p28"/>
          <p:cNvSpPr/>
          <p:nvPr/>
        </p:nvSpPr>
        <p:spPr>
          <a:xfrm>
            <a:off x="7157800"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20" name="Google Shape;420;p28"/>
          <p:cNvSpPr/>
          <p:nvPr/>
        </p:nvSpPr>
        <p:spPr>
          <a:xfrm>
            <a:off x="7157800"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21" name="Google Shape;421;p28"/>
          <p:cNvSpPr/>
          <p:nvPr/>
        </p:nvSpPr>
        <p:spPr>
          <a:xfrm>
            <a:off x="7157800"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22" name="Google Shape;422;p28"/>
          <p:cNvSpPr/>
          <p:nvPr/>
        </p:nvSpPr>
        <p:spPr>
          <a:xfrm>
            <a:off x="7157800"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23" name="Google Shape;423;p28"/>
          <p:cNvSpPr/>
          <p:nvPr/>
        </p:nvSpPr>
        <p:spPr>
          <a:xfrm>
            <a:off x="889525"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24" name="Google Shape;424;p28"/>
          <p:cNvSpPr/>
          <p:nvPr/>
        </p:nvSpPr>
        <p:spPr>
          <a:xfrm>
            <a:off x="889525"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25" name="Google Shape;425;p28"/>
          <p:cNvSpPr/>
          <p:nvPr/>
        </p:nvSpPr>
        <p:spPr>
          <a:xfrm>
            <a:off x="889525"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26" name="Google Shape;426;p28"/>
          <p:cNvSpPr/>
          <p:nvPr/>
        </p:nvSpPr>
        <p:spPr>
          <a:xfrm>
            <a:off x="889525"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27" name="Google Shape;427;p28"/>
          <p:cNvSpPr/>
          <p:nvPr/>
        </p:nvSpPr>
        <p:spPr>
          <a:xfrm>
            <a:off x="889525"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28" name="Google Shape;428;p28"/>
          <p:cNvSpPr/>
          <p:nvPr/>
        </p:nvSpPr>
        <p:spPr>
          <a:xfrm>
            <a:off x="889525"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29" name="Google Shape;429;p28"/>
          <p:cNvSpPr/>
          <p:nvPr/>
        </p:nvSpPr>
        <p:spPr>
          <a:xfrm>
            <a:off x="889525"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30" name="Google Shape;430;p28"/>
          <p:cNvSpPr/>
          <p:nvPr/>
        </p:nvSpPr>
        <p:spPr>
          <a:xfrm>
            <a:off x="889525"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31" name="Google Shape;431;p28"/>
          <p:cNvSpPr/>
          <p:nvPr/>
        </p:nvSpPr>
        <p:spPr>
          <a:xfrm>
            <a:off x="889525"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32" name="Google Shape;432;p28"/>
          <p:cNvSpPr/>
          <p:nvPr/>
        </p:nvSpPr>
        <p:spPr>
          <a:xfrm>
            <a:off x="889525"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33" name="Google Shape;433;p28"/>
          <p:cNvSpPr/>
          <p:nvPr/>
        </p:nvSpPr>
        <p:spPr>
          <a:xfrm>
            <a:off x="1586000"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34" name="Google Shape;434;p28"/>
          <p:cNvSpPr/>
          <p:nvPr/>
        </p:nvSpPr>
        <p:spPr>
          <a:xfrm>
            <a:off x="1586000"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35" name="Google Shape;435;p28"/>
          <p:cNvSpPr/>
          <p:nvPr/>
        </p:nvSpPr>
        <p:spPr>
          <a:xfrm>
            <a:off x="1586000"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36" name="Google Shape;436;p28"/>
          <p:cNvSpPr/>
          <p:nvPr/>
        </p:nvSpPr>
        <p:spPr>
          <a:xfrm>
            <a:off x="1586000"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37" name="Google Shape;437;p28"/>
          <p:cNvSpPr/>
          <p:nvPr/>
        </p:nvSpPr>
        <p:spPr>
          <a:xfrm>
            <a:off x="1586000"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38" name="Google Shape;438;p28"/>
          <p:cNvSpPr/>
          <p:nvPr/>
        </p:nvSpPr>
        <p:spPr>
          <a:xfrm>
            <a:off x="1586000"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39" name="Google Shape;439;p28"/>
          <p:cNvSpPr/>
          <p:nvPr/>
        </p:nvSpPr>
        <p:spPr>
          <a:xfrm>
            <a:off x="1586000"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40" name="Google Shape;440;p28"/>
          <p:cNvSpPr/>
          <p:nvPr/>
        </p:nvSpPr>
        <p:spPr>
          <a:xfrm>
            <a:off x="1586000"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41" name="Google Shape;441;p28"/>
          <p:cNvSpPr/>
          <p:nvPr/>
        </p:nvSpPr>
        <p:spPr>
          <a:xfrm>
            <a:off x="1586000"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42" name="Google Shape;442;p28"/>
          <p:cNvSpPr/>
          <p:nvPr/>
        </p:nvSpPr>
        <p:spPr>
          <a:xfrm>
            <a:off x="1586000"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43" name="Google Shape;443;p28"/>
          <p:cNvSpPr/>
          <p:nvPr/>
        </p:nvSpPr>
        <p:spPr>
          <a:xfrm>
            <a:off x="2282475"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44" name="Google Shape;444;p28"/>
          <p:cNvSpPr/>
          <p:nvPr/>
        </p:nvSpPr>
        <p:spPr>
          <a:xfrm>
            <a:off x="2282475"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45" name="Google Shape;445;p28"/>
          <p:cNvSpPr/>
          <p:nvPr/>
        </p:nvSpPr>
        <p:spPr>
          <a:xfrm>
            <a:off x="2282475"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46" name="Google Shape;446;p28"/>
          <p:cNvSpPr/>
          <p:nvPr/>
        </p:nvSpPr>
        <p:spPr>
          <a:xfrm>
            <a:off x="2282475"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47" name="Google Shape;447;p28"/>
          <p:cNvSpPr/>
          <p:nvPr/>
        </p:nvSpPr>
        <p:spPr>
          <a:xfrm>
            <a:off x="2282475"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48" name="Google Shape;448;p28"/>
          <p:cNvSpPr/>
          <p:nvPr/>
        </p:nvSpPr>
        <p:spPr>
          <a:xfrm>
            <a:off x="2282475"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49" name="Google Shape;449;p28"/>
          <p:cNvSpPr/>
          <p:nvPr/>
        </p:nvSpPr>
        <p:spPr>
          <a:xfrm>
            <a:off x="2282475"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50" name="Google Shape;450;p28"/>
          <p:cNvSpPr/>
          <p:nvPr/>
        </p:nvSpPr>
        <p:spPr>
          <a:xfrm>
            <a:off x="2282475"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51" name="Google Shape;451;p28"/>
          <p:cNvSpPr/>
          <p:nvPr/>
        </p:nvSpPr>
        <p:spPr>
          <a:xfrm>
            <a:off x="2282475"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52" name="Google Shape;452;p28"/>
          <p:cNvSpPr/>
          <p:nvPr/>
        </p:nvSpPr>
        <p:spPr>
          <a:xfrm>
            <a:off x="2282475"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53" name="Google Shape;453;p28"/>
          <p:cNvSpPr/>
          <p:nvPr/>
        </p:nvSpPr>
        <p:spPr>
          <a:xfrm>
            <a:off x="2978950"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54" name="Google Shape;454;p28"/>
          <p:cNvSpPr/>
          <p:nvPr/>
        </p:nvSpPr>
        <p:spPr>
          <a:xfrm>
            <a:off x="2978950"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55" name="Google Shape;455;p28"/>
          <p:cNvSpPr/>
          <p:nvPr/>
        </p:nvSpPr>
        <p:spPr>
          <a:xfrm>
            <a:off x="2978950"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56" name="Google Shape;456;p28"/>
          <p:cNvSpPr/>
          <p:nvPr/>
        </p:nvSpPr>
        <p:spPr>
          <a:xfrm>
            <a:off x="2978950"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57" name="Google Shape;457;p28"/>
          <p:cNvSpPr/>
          <p:nvPr/>
        </p:nvSpPr>
        <p:spPr>
          <a:xfrm>
            <a:off x="2978950"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58" name="Google Shape;458;p28"/>
          <p:cNvSpPr/>
          <p:nvPr/>
        </p:nvSpPr>
        <p:spPr>
          <a:xfrm>
            <a:off x="2978950"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59" name="Google Shape;459;p28"/>
          <p:cNvSpPr/>
          <p:nvPr/>
        </p:nvSpPr>
        <p:spPr>
          <a:xfrm>
            <a:off x="2978950"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60" name="Google Shape;460;p28"/>
          <p:cNvSpPr/>
          <p:nvPr/>
        </p:nvSpPr>
        <p:spPr>
          <a:xfrm>
            <a:off x="2978950"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61" name="Google Shape;461;p28"/>
          <p:cNvSpPr/>
          <p:nvPr/>
        </p:nvSpPr>
        <p:spPr>
          <a:xfrm>
            <a:off x="2978950"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62" name="Google Shape;462;p28"/>
          <p:cNvSpPr/>
          <p:nvPr/>
        </p:nvSpPr>
        <p:spPr>
          <a:xfrm>
            <a:off x="2978950"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63" name="Google Shape;463;p28"/>
          <p:cNvSpPr/>
          <p:nvPr/>
        </p:nvSpPr>
        <p:spPr>
          <a:xfrm>
            <a:off x="3675425"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64" name="Google Shape;464;p28"/>
          <p:cNvSpPr/>
          <p:nvPr/>
        </p:nvSpPr>
        <p:spPr>
          <a:xfrm>
            <a:off x="3675425"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65" name="Google Shape;465;p28"/>
          <p:cNvSpPr/>
          <p:nvPr/>
        </p:nvSpPr>
        <p:spPr>
          <a:xfrm>
            <a:off x="3675425"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66" name="Google Shape;466;p28"/>
          <p:cNvSpPr/>
          <p:nvPr/>
        </p:nvSpPr>
        <p:spPr>
          <a:xfrm>
            <a:off x="3675425"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67" name="Google Shape;467;p28"/>
          <p:cNvSpPr/>
          <p:nvPr/>
        </p:nvSpPr>
        <p:spPr>
          <a:xfrm>
            <a:off x="3675425"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68" name="Google Shape;468;p28"/>
          <p:cNvSpPr/>
          <p:nvPr/>
        </p:nvSpPr>
        <p:spPr>
          <a:xfrm>
            <a:off x="3675425"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69" name="Google Shape;469;p28"/>
          <p:cNvSpPr/>
          <p:nvPr/>
        </p:nvSpPr>
        <p:spPr>
          <a:xfrm>
            <a:off x="3675425"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70" name="Google Shape;470;p28"/>
          <p:cNvSpPr/>
          <p:nvPr/>
        </p:nvSpPr>
        <p:spPr>
          <a:xfrm>
            <a:off x="3675425"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71" name="Google Shape;471;p28"/>
          <p:cNvSpPr/>
          <p:nvPr/>
        </p:nvSpPr>
        <p:spPr>
          <a:xfrm>
            <a:off x="3675425"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72" name="Google Shape;472;p28"/>
          <p:cNvSpPr/>
          <p:nvPr/>
        </p:nvSpPr>
        <p:spPr>
          <a:xfrm>
            <a:off x="3675425"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73" name="Google Shape;473;p28"/>
          <p:cNvSpPr/>
          <p:nvPr/>
        </p:nvSpPr>
        <p:spPr>
          <a:xfrm>
            <a:off x="4371900"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74" name="Google Shape;474;p28"/>
          <p:cNvSpPr/>
          <p:nvPr/>
        </p:nvSpPr>
        <p:spPr>
          <a:xfrm>
            <a:off x="4371900"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75" name="Google Shape;475;p28"/>
          <p:cNvSpPr/>
          <p:nvPr/>
        </p:nvSpPr>
        <p:spPr>
          <a:xfrm>
            <a:off x="4371900"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76" name="Google Shape;476;p28"/>
          <p:cNvSpPr/>
          <p:nvPr/>
        </p:nvSpPr>
        <p:spPr>
          <a:xfrm>
            <a:off x="4371900"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77" name="Google Shape;477;p28"/>
          <p:cNvSpPr/>
          <p:nvPr/>
        </p:nvSpPr>
        <p:spPr>
          <a:xfrm>
            <a:off x="4371900"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78" name="Google Shape;478;p28"/>
          <p:cNvSpPr/>
          <p:nvPr/>
        </p:nvSpPr>
        <p:spPr>
          <a:xfrm>
            <a:off x="4371900"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79" name="Google Shape;479;p28"/>
          <p:cNvSpPr/>
          <p:nvPr/>
        </p:nvSpPr>
        <p:spPr>
          <a:xfrm>
            <a:off x="4371900"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80" name="Google Shape;480;p28"/>
          <p:cNvSpPr/>
          <p:nvPr/>
        </p:nvSpPr>
        <p:spPr>
          <a:xfrm>
            <a:off x="4371900"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81" name="Google Shape;481;p28"/>
          <p:cNvSpPr/>
          <p:nvPr/>
        </p:nvSpPr>
        <p:spPr>
          <a:xfrm>
            <a:off x="4371900"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82" name="Google Shape;482;p28"/>
          <p:cNvSpPr/>
          <p:nvPr/>
        </p:nvSpPr>
        <p:spPr>
          <a:xfrm>
            <a:off x="4371900"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83" name="Google Shape;483;p28"/>
          <p:cNvSpPr/>
          <p:nvPr/>
        </p:nvSpPr>
        <p:spPr>
          <a:xfrm>
            <a:off x="5068375"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84" name="Google Shape;484;p28"/>
          <p:cNvSpPr/>
          <p:nvPr/>
        </p:nvSpPr>
        <p:spPr>
          <a:xfrm>
            <a:off x="5068375"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85" name="Google Shape;485;p28"/>
          <p:cNvSpPr/>
          <p:nvPr/>
        </p:nvSpPr>
        <p:spPr>
          <a:xfrm>
            <a:off x="5068375"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86" name="Google Shape;486;p28"/>
          <p:cNvSpPr/>
          <p:nvPr/>
        </p:nvSpPr>
        <p:spPr>
          <a:xfrm>
            <a:off x="5068375"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87" name="Google Shape;487;p28"/>
          <p:cNvSpPr/>
          <p:nvPr/>
        </p:nvSpPr>
        <p:spPr>
          <a:xfrm>
            <a:off x="5068375"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88" name="Google Shape;488;p28"/>
          <p:cNvSpPr/>
          <p:nvPr/>
        </p:nvSpPr>
        <p:spPr>
          <a:xfrm>
            <a:off x="5068375"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89" name="Google Shape;489;p28"/>
          <p:cNvSpPr/>
          <p:nvPr/>
        </p:nvSpPr>
        <p:spPr>
          <a:xfrm>
            <a:off x="5068375"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90" name="Google Shape;490;p28"/>
          <p:cNvSpPr/>
          <p:nvPr/>
        </p:nvSpPr>
        <p:spPr>
          <a:xfrm>
            <a:off x="5068375"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91" name="Google Shape;491;p28"/>
          <p:cNvSpPr/>
          <p:nvPr/>
        </p:nvSpPr>
        <p:spPr>
          <a:xfrm>
            <a:off x="5068375"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92" name="Google Shape;492;p28"/>
          <p:cNvSpPr/>
          <p:nvPr/>
        </p:nvSpPr>
        <p:spPr>
          <a:xfrm>
            <a:off x="5068375"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93" name="Google Shape;493;p28"/>
          <p:cNvSpPr/>
          <p:nvPr/>
        </p:nvSpPr>
        <p:spPr>
          <a:xfrm>
            <a:off x="5764850"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94" name="Google Shape;494;p28"/>
          <p:cNvSpPr/>
          <p:nvPr/>
        </p:nvSpPr>
        <p:spPr>
          <a:xfrm>
            <a:off x="5764850"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95" name="Google Shape;495;p28"/>
          <p:cNvSpPr/>
          <p:nvPr/>
        </p:nvSpPr>
        <p:spPr>
          <a:xfrm>
            <a:off x="5764850"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96" name="Google Shape;496;p28"/>
          <p:cNvSpPr/>
          <p:nvPr/>
        </p:nvSpPr>
        <p:spPr>
          <a:xfrm>
            <a:off x="5764850"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97" name="Google Shape;497;p28"/>
          <p:cNvSpPr/>
          <p:nvPr/>
        </p:nvSpPr>
        <p:spPr>
          <a:xfrm>
            <a:off x="5764850"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98" name="Google Shape;498;p28"/>
          <p:cNvSpPr/>
          <p:nvPr/>
        </p:nvSpPr>
        <p:spPr>
          <a:xfrm>
            <a:off x="5764850"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99" name="Google Shape;499;p28"/>
          <p:cNvSpPr/>
          <p:nvPr/>
        </p:nvSpPr>
        <p:spPr>
          <a:xfrm>
            <a:off x="5764850"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00" name="Google Shape;500;p28"/>
          <p:cNvSpPr/>
          <p:nvPr/>
        </p:nvSpPr>
        <p:spPr>
          <a:xfrm>
            <a:off x="5764850"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01" name="Google Shape;501;p28"/>
          <p:cNvSpPr/>
          <p:nvPr/>
        </p:nvSpPr>
        <p:spPr>
          <a:xfrm>
            <a:off x="5764850"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02" name="Google Shape;502;p28"/>
          <p:cNvSpPr/>
          <p:nvPr/>
        </p:nvSpPr>
        <p:spPr>
          <a:xfrm>
            <a:off x="5764850"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03" name="Google Shape;503;p28"/>
          <p:cNvSpPr/>
          <p:nvPr/>
        </p:nvSpPr>
        <p:spPr>
          <a:xfrm>
            <a:off x="6461325"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04" name="Google Shape;504;p28"/>
          <p:cNvSpPr/>
          <p:nvPr/>
        </p:nvSpPr>
        <p:spPr>
          <a:xfrm>
            <a:off x="6461325"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05" name="Google Shape;505;p28"/>
          <p:cNvSpPr/>
          <p:nvPr/>
        </p:nvSpPr>
        <p:spPr>
          <a:xfrm>
            <a:off x="6461325"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06" name="Google Shape;506;p28"/>
          <p:cNvSpPr/>
          <p:nvPr/>
        </p:nvSpPr>
        <p:spPr>
          <a:xfrm>
            <a:off x="6461325"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07" name="Google Shape;507;p28"/>
          <p:cNvSpPr/>
          <p:nvPr/>
        </p:nvSpPr>
        <p:spPr>
          <a:xfrm>
            <a:off x="6461325"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08" name="Google Shape;508;p28"/>
          <p:cNvSpPr/>
          <p:nvPr/>
        </p:nvSpPr>
        <p:spPr>
          <a:xfrm>
            <a:off x="6461325"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09" name="Google Shape;509;p28"/>
          <p:cNvSpPr/>
          <p:nvPr/>
        </p:nvSpPr>
        <p:spPr>
          <a:xfrm>
            <a:off x="6461325"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10" name="Google Shape;510;p28"/>
          <p:cNvSpPr/>
          <p:nvPr/>
        </p:nvSpPr>
        <p:spPr>
          <a:xfrm>
            <a:off x="6461325"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11" name="Google Shape;511;p28"/>
          <p:cNvSpPr/>
          <p:nvPr/>
        </p:nvSpPr>
        <p:spPr>
          <a:xfrm>
            <a:off x="6461325"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12" name="Google Shape;512;p28"/>
          <p:cNvSpPr/>
          <p:nvPr/>
        </p:nvSpPr>
        <p:spPr>
          <a:xfrm>
            <a:off x="6461325"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13" name="Google Shape;513;p28"/>
          <p:cNvSpPr/>
          <p:nvPr/>
        </p:nvSpPr>
        <p:spPr>
          <a:xfrm>
            <a:off x="7157800"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14" name="Google Shape;514;p28"/>
          <p:cNvSpPr/>
          <p:nvPr/>
        </p:nvSpPr>
        <p:spPr>
          <a:xfrm>
            <a:off x="7157800"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15" name="Google Shape;515;p28"/>
          <p:cNvSpPr/>
          <p:nvPr/>
        </p:nvSpPr>
        <p:spPr>
          <a:xfrm>
            <a:off x="7157800"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16" name="Google Shape;516;p28"/>
          <p:cNvSpPr/>
          <p:nvPr/>
        </p:nvSpPr>
        <p:spPr>
          <a:xfrm>
            <a:off x="7157800"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17" name="Google Shape;517;p28"/>
          <p:cNvSpPr/>
          <p:nvPr/>
        </p:nvSpPr>
        <p:spPr>
          <a:xfrm>
            <a:off x="7157800"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18" name="Google Shape;518;p28"/>
          <p:cNvSpPr/>
          <p:nvPr/>
        </p:nvSpPr>
        <p:spPr>
          <a:xfrm>
            <a:off x="7157800"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19" name="Google Shape;519;p28"/>
          <p:cNvSpPr/>
          <p:nvPr/>
        </p:nvSpPr>
        <p:spPr>
          <a:xfrm>
            <a:off x="7157800"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20" name="Google Shape;520;p28"/>
          <p:cNvSpPr/>
          <p:nvPr/>
        </p:nvSpPr>
        <p:spPr>
          <a:xfrm>
            <a:off x="7157800"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21" name="Google Shape;521;p28"/>
          <p:cNvSpPr/>
          <p:nvPr/>
        </p:nvSpPr>
        <p:spPr>
          <a:xfrm>
            <a:off x="7157800"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22" name="Google Shape;522;p28"/>
          <p:cNvSpPr/>
          <p:nvPr/>
        </p:nvSpPr>
        <p:spPr>
          <a:xfrm>
            <a:off x="7157800"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nterior quote three column">
  <p:cSld name="CUSTOM_4_9">
    <p:spTree>
      <p:nvGrpSpPr>
        <p:cNvPr id="523" name="Shape 523"/>
        <p:cNvGrpSpPr/>
        <p:nvPr/>
      </p:nvGrpSpPr>
      <p:grpSpPr>
        <a:xfrm>
          <a:off x="0" y="0"/>
          <a:ext cx="0" cy="0"/>
          <a:chOff x="0" y="0"/>
          <a:chExt cx="0" cy="0"/>
        </a:xfrm>
      </p:grpSpPr>
      <p:sp>
        <p:nvSpPr>
          <p:cNvPr id="524" name="Google Shape;524;p29"/>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25" name="Google Shape;525;p29"/>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526" name="Google Shape;526;p29"/>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527" name="Google Shape;527;p29"/>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528" name="Google Shape;528;p29"/>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529" name="Google Shape;529;p29"/>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530" name="Google Shape;530;p29"/>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531" name="Google Shape;531;p29"/>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532" name="Google Shape;532;p29"/>
          <p:cNvCxnSpPr/>
          <p:nvPr/>
        </p:nvCxnSpPr>
        <p:spPr>
          <a:xfrm>
            <a:off x="4307600" y="2776950"/>
            <a:ext cx="0" cy="2302500"/>
          </a:xfrm>
          <a:prstGeom prst="straightConnector1">
            <a:avLst/>
          </a:prstGeom>
          <a:noFill/>
          <a:ln w="9525" cap="flat" cmpd="sng">
            <a:solidFill>
              <a:schemeClr val="dk2"/>
            </a:solidFill>
            <a:prstDash val="dot"/>
            <a:round/>
            <a:headEnd type="none" w="med" len="med"/>
            <a:tailEnd type="none" w="med" len="med"/>
          </a:ln>
        </p:spPr>
      </p:cxnSp>
      <p:cxnSp>
        <p:nvCxnSpPr>
          <p:cNvPr id="533" name="Google Shape;533;p29"/>
          <p:cNvCxnSpPr/>
          <p:nvPr/>
        </p:nvCxnSpPr>
        <p:spPr>
          <a:xfrm>
            <a:off x="7890550" y="2776950"/>
            <a:ext cx="0" cy="2302500"/>
          </a:xfrm>
          <a:prstGeom prst="straightConnector1">
            <a:avLst/>
          </a:prstGeom>
          <a:noFill/>
          <a:ln w="9525" cap="flat" cmpd="sng">
            <a:solidFill>
              <a:schemeClr val="dk2"/>
            </a:solidFill>
            <a:prstDash val="dot"/>
            <a:round/>
            <a:headEnd type="none" w="med" len="med"/>
            <a:tailEnd type="none" w="med" len="med"/>
          </a:ln>
        </p:spPr>
      </p:cxnSp>
      <p:sp>
        <p:nvSpPr>
          <p:cNvPr id="534" name="Google Shape;534;p29"/>
          <p:cNvSpPr txBox="true"/>
          <p:nvPr>
            <p:ph type="subTitle" idx="4"/>
          </p:nvPr>
        </p:nvSpPr>
        <p:spPr>
          <a:xfrm>
            <a:off x="1140925" y="4681050"/>
            <a:ext cx="2750400" cy="426000"/>
          </a:xfrm>
          <a:prstGeom prst="rect">
            <a:avLst/>
          </a:prstGeom>
        </p:spPr>
        <p:txBody>
          <a:bodyPr spcFirstLastPara="1" wrap="square" lIns="0" tIns="0" rIns="0" bIns="0" anchor="t" anchorCtr="false">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35" name="Google Shape;535;p29"/>
          <p:cNvSpPr txBox="true"/>
          <p:nvPr>
            <p:ph type="subTitle" idx="5"/>
          </p:nvPr>
        </p:nvSpPr>
        <p:spPr>
          <a:xfrm>
            <a:off x="1140925" y="2813710"/>
            <a:ext cx="2750400" cy="1548300"/>
          </a:xfrm>
          <a:prstGeom prst="rect">
            <a:avLst/>
          </a:prstGeom>
        </p:spPr>
        <p:txBody>
          <a:bodyPr spcFirstLastPara="1" wrap="square" lIns="0" tIns="0" rIns="0" bIns="0" anchor="t" anchorCtr="false">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36" name="Google Shape;536;p29"/>
          <p:cNvSpPr txBox="true"/>
          <p:nvPr>
            <p:ph type="subTitle" idx="6"/>
          </p:nvPr>
        </p:nvSpPr>
        <p:spPr>
          <a:xfrm>
            <a:off x="4723875" y="2813710"/>
            <a:ext cx="2750400" cy="1548300"/>
          </a:xfrm>
          <a:prstGeom prst="rect">
            <a:avLst/>
          </a:prstGeom>
        </p:spPr>
        <p:txBody>
          <a:bodyPr spcFirstLastPara="1" wrap="square" lIns="0" tIns="0" rIns="0" bIns="0" anchor="t" anchorCtr="false">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37" name="Google Shape;537;p29"/>
          <p:cNvSpPr txBox="true"/>
          <p:nvPr>
            <p:ph type="subTitle" idx="7"/>
          </p:nvPr>
        </p:nvSpPr>
        <p:spPr>
          <a:xfrm>
            <a:off x="8306825" y="2813710"/>
            <a:ext cx="2750400" cy="1548300"/>
          </a:xfrm>
          <a:prstGeom prst="rect">
            <a:avLst/>
          </a:prstGeom>
        </p:spPr>
        <p:txBody>
          <a:bodyPr spcFirstLastPara="1" wrap="square" lIns="0" tIns="0" rIns="0" bIns="0" anchor="t" anchorCtr="false">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38" name="Google Shape;538;p29"/>
          <p:cNvSpPr txBox="true"/>
          <p:nvPr>
            <p:ph type="subTitle" idx="8"/>
          </p:nvPr>
        </p:nvSpPr>
        <p:spPr>
          <a:xfrm>
            <a:off x="4720800" y="4681050"/>
            <a:ext cx="2750400" cy="426000"/>
          </a:xfrm>
          <a:prstGeom prst="rect">
            <a:avLst/>
          </a:prstGeom>
        </p:spPr>
        <p:txBody>
          <a:bodyPr spcFirstLastPara="1" wrap="square" lIns="0" tIns="0" rIns="0" bIns="0" anchor="t" anchorCtr="false">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39" name="Google Shape;539;p29"/>
          <p:cNvSpPr txBox="true"/>
          <p:nvPr>
            <p:ph type="subTitle" idx="9"/>
          </p:nvPr>
        </p:nvSpPr>
        <p:spPr>
          <a:xfrm>
            <a:off x="8306825" y="4681050"/>
            <a:ext cx="2750400" cy="426000"/>
          </a:xfrm>
          <a:prstGeom prst="rect">
            <a:avLst/>
          </a:prstGeom>
        </p:spPr>
        <p:txBody>
          <a:bodyPr spcFirstLastPara="1" wrap="square" lIns="0" tIns="0" rIns="0" bIns="0" anchor="t" anchorCtr="false">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pic>
        <p:nvPicPr>
          <p:cNvPr id="540" name="Google Shape;540;p29"/>
          <p:cNvPicPr preferRelativeResize="false"/>
          <p:nvPr/>
        </p:nvPicPr>
        <p:blipFill>
          <a:blip r:embed="rId3"/>
          <a:stretch>
            <a:fillRect/>
          </a:stretch>
        </p:blipFill>
        <p:spPr>
          <a:xfrm>
            <a:off x="1044805" y="2217196"/>
            <a:ext cx="553219" cy="553200"/>
          </a:xfrm>
          <a:prstGeom prst="rect">
            <a:avLst/>
          </a:prstGeom>
          <a:noFill/>
          <a:ln>
            <a:noFill/>
          </a:ln>
        </p:spPr>
      </p:pic>
      <p:pic>
        <p:nvPicPr>
          <p:cNvPr id="541" name="Google Shape;541;p29"/>
          <p:cNvPicPr preferRelativeResize="false"/>
          <p:nvPr/>
        </p:nvPicPr>
        <p:blipFill>
          <a:blip r:embed="rId3"/>
          <a:stretch>
            <a:fillRect/>
          </a:stretch>
        </p:blipFill>
        <p:spPr>
          <a:xfrm>
            <a:off x="4627759" y="2217196"/>
            <a:ext cx="553219" cy="553200"/>
          </a:xfrm>
          <a:prstGeom prst="rect">
            <a:avLst/>
          </a:prstGeom>
          <a:noFill/>
          <a:ln>
            <a:noFill/>
          </a:ln>
        </p:spPr>
      </p:pic>
      <p:pic>
        <p:nvPicPr>
          <p:cNvPr id="542" name="Google Shape;542;p29"/>
          <p:cNvPicPr preferRelativeResize="false"/>
          <p:nvPr/>
        </p:nvPicPr>
        <p:blipFill>
          <a:blip r:embed="rId3"/>
          <a:stretch>
            <a:fillRect/>
          </a:stretch>
        </p:blipFill>
        <p:spPr>
          <a:xfrm>
            <a:off x="8210712" y="2217196"/>
            <a:ext cx="553219" cy="553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Interior quote two column">
  <p:cSld name="CUSTOM_4_8">
    <p:spTree>
      <p:nvGrpSpPr>
        <p:cNvPr id="543" name="Shape 543"/>
        <p:cNvGrpSpPr/>
        <p:nvPr/>
      </p:nvGrpSpPr>
      <p:grpSpPr>
        <a:xfrm>
          <a:off x="0" y="0"/>
          <a:ext cx="0" cy="0"/>
          <a:chOff x="0" y="0"/>
          <a:chExt cx="0" cy="0"/>
        </a:xfrm>
      </p:grpSpPr>
      <p:sp>
        <p:nvSpPr>
          <p:cNvPr id="544" name="Google Shape;544;p30"/>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45" name="Google Shape;545;p30"/>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546" name="Google Shape;546;p30"/>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547" name="Google Shape;547;p30"/>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548" name="Google Shape;548;p30"/>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549" name="Google Shape;549;p30"/>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550" name="Google Shape;550;p30"/>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551" name="Google Shape;551;p30"/>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552" name="Google Shape;552;p30"/>
          <p:cNvCxnSpPr/>
          <p:nvPr/>
        </p:nvCxnSpPr>
        <p:spPr>
          <a:xfrm>
            <a:off x="6098909" y="2796200"/>
            <a:ext cx="0" cy="2923500"/>
          </a:xfrm>
          <a:prstGeom prst="straightConnector1">
            <a:avLst/>
          </a:prstGeom>
          <a:noFill/>
          <a:ln w="9525" cap="flat" cmpd="sng">
            <a:solidFill>
              <a:schemeClr val="dk2"/>
            </a:solidFill>
            <a:prstDash val="dot"/>
            <a:round/>
            <a:headEnd type="none" w="med" len="med"/>
            <a:tailEnd type="none" w="med" len="med"/>
          </a:ln>
        </p:spPr>
      </p:cxnSp>
      <p:sp>
        <p:nvSpPr>
          <p:cNvPr id="553" name="Google Shape;553;p30"/>
          <p:cNvSpPr txBox="true"/>
          <p:nvPr>
            <p:ph type="subTitle" idx="4"/>
          </p:nvPr>
        </p:nvSpPr>
        <p:spPr>
          <a:xfrm>
            <a:off x="1343125" y="5036725"/>
            <a:ext cx="4398000" cy="426000"/>
          </a:xfrm>
          <a:prstGeom prst="rect">
            <a:avLst/>
          </a:prstGeom>
        </p:spPr>
        <p:txBody>
          <a:bodyPr spcFirstLastPara="1" wrap="square" lIns="0" tIns="0" rIns="0" bIns="0" anchor="t" anchorCtr="false">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54" name="Google Shape;554;p30"/>
          <p:cNvSpPr txBox="true"/>
          <p:nvPr>
            <p:ph type="subTitle" idx="5"/>
          </p:nvPr>
        </p:nvSpPr>
        <p:spPr>
          <a:xfrm>
            <a:off x="1343125" y="2848100"/>
            <a:ext cx="4398000" cy="1861500"/>
          </a:xfrm>
          <a:prstGeom prst="rect">
            <a:avLst/>
          </a:prstGeom>
        </p:spPr>
        <p:txBody>
          <a:bodyPr spcFirstLastPara="1" wrap="square" lIns="0" tIns="0" rIns="0" bIns="0" anchor="t" anchorCtr="false">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sp>
        <p:nvSpPr>
          <p:cNvPr id="555" name="Google Shape;555;p30"/>
          <p:cNvSpPr txBox="true"/>
          <p:nvPr>
            <p:ph type="subTitle" idx="6"/>
          </p:nvPr>
        </p:nvSpPr>
        <p:spPr>
          <a:xfrm>
            <a:off x="6529325" y="5036725"/>
            <a:ext cx="4398000" cy="426000"/>
          </a:xfrm>
          <a:prstGeom prst="rect">
            <a:avLst/>
          </a:prstGeom>
        </p:spPr>
        <p:txBody>
          <a:bodyPr spcFirstLastPara="1" wrap="square" lIns="0" tIns="0" rIns="0" bIns="0" anchor="t" anchorCtr="false">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56" name="Google Shape;556;p30"/>
          <p:cNvSpPr txBox="true"/>
          <p:nvPr>
            <p:ph type="subTitle" idx="7"/>
          </p:nvPr>
        </p:nvSpPr>
        <p:spPr>
          <a:xfrm>
            <a:off x="6529325" y="2848100"/>
            <a:ext cx="4398000" cy="1861500"/>
          </a:xfrm>
          <a:prstGeom prst="rect">
            <a:avLst/>
          </a:prstGeom>
        </p:spPr>
        <p:txBody>
          <a:bodyPr spcFirstLastPara="1" wrap="square" lIns="0" tIns="0" rIns="0" bIns="0" anchor="t" anchorCtr="false">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pic>
        <p:nvPicPr>
          <p:cNvPr id="557" name="Google Shape;557;p30"/>
          <p:cNvPicPr preferRelativeResize="false"/>
          <p:nvPr/>
        </p:nvPicPr>
        <p:blipFill>
          <a:blip r:embed="rId3"/>
          <a:stretch>
            <a:fillRect/>
          </a:stretch>
        </p:blipFill>
        <p:spPr>
          <a:xfrm>
            <a:off x="1227082" y="2044890"/>
            <a:ext cx="731700" cy="731684"/>
          </a:xfrm>
          <a:prstGeom prst="rect">
            <a:avLst/>
          </a:prstGeom>
          <a:noFill/>
          <a:ln>
            <a:noFill/>
          </a:ln>
        </p:spPr>
      </p:pic>
      <p:pic>
        <p:nvPicPr>
          <p:cNvPr id="558" name="Google Shape;558;p30"/>
          <p:cNvPicPr preferRelativeResize="false"/>
          <p:nvPr/>
        </p:nvPicPr>
        <p:blipFill>
          <a:blip r:embed="rId3"/>
          <a:stretch>
            <a:fillRect/>
          </a:stretch>
        </p:blipFill>
        <p:spPr>
          <a:xfrm>
            <a:off x="6413282" y="2044890"/>
            <a:ext cx="731700" cy="73168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eme 2 Title">
  <p:cSld name="TITLE_2">
    <p:bg>
      <p:bgPr>
        <a:blipFill>
          <a:blip r:embed="rId2"/>
          <a:stretch>
            <a:fillRect/>
          </a:stretch>
        </a:blipFill>
        <a:effectLst/>
      </p:bgPr>
    </p:bg>
    <p:spTree>
      <p:nvGrpSpPr>
        <p:cNvPr id="33" name="Shape 33"/>
        <p:cNvGrpSpPr/>
        <p:nvPr/>
      </p:nvGrpSpPr>
      <p:grpSpPr>
        <a:xfrm>
          <a:off x="0" y="0"/>
          <a:ext cx="0" cy="0"/>
          <a:chOff x="0" y="0"/>
          <a:chExt cx="0" cy="0"/>
        </a:xfrm>
      </p:grpSpPr>
      <p:sp>
        <p:nvSpPr>
          <p:cNvPr id="34" name="Google Shape;34;p4"/>
          <p:cNvSpPr/>
          <p:nvPr/>
        </p:nvSpPr>
        <p:spPr>
          <a:xfrm>
            <a:off x="9617175" y="5878875"/>
            <a:ext cx="2574900" cy="979200"/>
          </a:xfrm>
          <a:prstGeom prst="rect">
            <a:avLst/>
          </a:prstGeom>
          <a:solidFill>
            <a:schemeClr val="lt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5" name="Google Shape;35;p4"/>
          <p:cNvSpPr txBox="true"/>
          <p:nvPr>
            <p:ph type="subTitle" idx="1"/>
          </p:nvPr>
        </p:nvSpPr>
        <p:spPr>
          <a:xfrm>
            <a:off x="2083725" y="3521825"/>
            <a:ext cx="7533300" cy="9144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Clr>
                <a:schemeClr val="lt1"/>
              </a:buClr>
              <a:buSzPts val="2400"/>
              <a:buFont typeface="Red Hat Display"/>
              <a:buNone/>
              <a:defRPr sz="2400">
                <a:solidFill>
                  <a:schemeClr val="lt1"/>
                </a:solidFill>
                <a:latin typeface="Red Hat Display"/>
                <a:ea typeface="Red Hat Display"/>
                <a:cs typeface="Red Hat Display"/>
                <a:sym typeface="Red Hat Display"/>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36" name="Google Shape;36;p4"/>
          <p:cNvSpPr txBox="true"/>
          <p:nvPr>
            <p:ph type="title"/>
          </p:nvPr>
        </p:nvSpPr>
        <p:spPr>
          <a:xfrm>
            <a:off x="2083875" y="1743625"/>
            <a:ext cx="7533300" cy="1600200"/>
          </a:xfrm>
          <a:prstGeom prst="rect">
            <a:avLst/>
          </a:prstGeom>
        </p:spPr>
        <p:txBody>
          <a:bodyPr spcFirstLastPara="1" wrap="square" lIns="0" tIns="0" rIns="0" bIns="0" anchor="b" anchorCtr="false">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37" name="Google Shape;37;p4"/>
          <p:cNvSpPr txBox="true"/>
          <p:nvPr>
            <p:ph type="subTitle" idx="2"/>
          </p:nvPr>
        </p:nvSpPr>
        <p:spPr>
          <a:xfrm>
            <a:off x="2083725" y="4681700"/>
            <a:ext cx="2040300" cy="605700"/>
          </a:xfrm>
          <a:prstGeom prst="rect">
            <a:avLst/>
          </a:prstGeom>
        </p:spPr>
        <p:txBody>
          <a:bodyPr spcFirstLastPara="1" wrap="square" lIns="0" tIns="0" rIns="0" bIns="0" anchor="t" anchorCtr="false">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38" name="Google Shape;38;p4"/>
          <p:cNvSpPr txBox="true"/>
          <p:nvPr>
            <p:ph type="subTitle" idx="3"/>
          </p:nvPr>
        </p:nvSpPr>
        <p:spPr>
          <a:xfrm>
            <a:off x="4471850" y="4681700"/>
            <a:ext cx="2040300" cy="605700"/>
          </a:xfrm>
          <a:prstGeom prst="rect">
            <a:avLst/>
          </a:prstGeom>
        </p:spPr>
        <p:txBody>
          <a:bodyPr spcFirstLastPara="1" wrap="square" lIns="0" tIns="0" rIns="0" bIns="0" anchor="t" anchorCtr="false">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39" name="Google Shape;39;p4"/>
          <p:cNvPicPr preferRelativeResize="false"/>
          <p:nvPr/>
        </p:nvPicPr>
        <p:blipFill>
          <a:blip r:embed="rId3"/>
          <a:stretch>
            <a:fillRect/>
          </a:stretch>
        </p:blipFill>
        <p:spPr>
          <a:xfrm>
            <a:off x="10106850" y="6203986"/>
            <a:ext cx="1580275" cy="372766"/>
          </a:xfrm>
          <a:prstGeom prst="rect">
            <a:avLst/>
          </a:prstGeom>
          <a:noFill/>
          <a:ln>
            <a:noFill/>
          </a:ln>
        </p:spPr>
      </p:pic>
      <p:cxnSp>
        <p:nvCxnSpPr>
          <p:cNvPr id="40" name="Google Shape;40;p4"/>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41" name="Google Shape;41;p4"/>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nterior quote large">
  <p:cSld name="CUSTOM_4_7">
    <p:spTree>
      <p:nvGrpSpPr>
        <p:cNvPr id="559" name="Shape 559"/>
        <p:cNvGrpSpPr/>
        <p:nvPr/>
      </p:nvGrpSpPr>
      <p:grpSpPr>
        <a:xfrm>
          <a:off x="0" y="0"/>
          <a:ext cx="0" cy="0"/>
          <a:chOff x="0" y="0"/>
          <a:chExt cx="0" cy="0"/>
        </a:xfrm>
      </p:grpSpPr>
      <p:sp>
        <p:nvSpPr>
          <p:cNvPr id="560" name="Google Shape;560;p31"/>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561" name="Google Shape;561;p31"/>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562" name="Google Shape;562;p31"/>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563" name="Google Shape;563;p31"/>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564" name="Google Shape;564;p31"/>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565" name="Google Shape;565;p31"/>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566" name="Google Shape;566;p31"/>
          <p:cNvSpPr txBox="true"/>
          <p:nvPr>
            <p:ph type="title"/>
          </p:nvPr>
        </p:nvSpPr>
        <p:spPr>
          <a:xfrm>
            <a:off x="4465550" y="1455375"/>
            <a:ext cx="6724800" cy="3200400"/>
          </a:xfrm>
          <a:prstGeom prst="rect">
            <a:avLst/>
          </a:prstGeom>
        </p:spPr>
        <p:txBody>
          <a:bodyPr spcFirstLastPara="1" wrap="square" lIns="0" tIns="0" rIns="0" bIns="0" anchor="t" anchorCtr="false">
            <a:noAutofit/>
          </a:bodyPr>
          <a:lstStyle>
            <a:lvl1pPr lvl="0" rtl="0">
              <a:lnSpc>
                <a:spcPct val="115000"/>
              </a:lnSpc>
              <a:spcBef>
                <a:spcPts val="0"/>
              </a:spcBef>
              <a:spcAft>
                <a:spcPts val="0"/>
              </a:spcAft>
              <a:buNone/>
              <a:defRPr sz="26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sp>
        <p:nvSpPr>
          <p:cNvPr id="567" name="Google Shape;567;p31"/>
          <p:cNvSpPr txBox="true"/>
          <p:nvPr>
            <p:ph type="subTitle" idx="3"/>
          </p:nvPr>
        </p:nvSpPr>
        <p:spPr>
          <a:xfrm>
            <a:off x="4465600" y="5036725"/>
            <a:ext cx="4097700" cy="426000"/>
          </a:xfrm>
          <a:prstGeom prst="rect">
            <a:avLst/>
          </a:prstGeom>
        </p:spPr>
        <p:txBody>
          <a:bodyPr spcFirstLastPara="1" wrap="square" lIns="0" tIns="0" rIns="0" bIns="0" anchor="t" anchorCtr="false">
            <a:noAutofit/>
          </a:bodyPr>
          <a:lstStyle>
            <a:lvl1pPr lvl="0" rtl="0">
              <a:lnSpc>
                <a:spcPct val="114000"/>
              </a:lnSpc>
              <a:spcBef>
                <a:spcPts val="0"/>
              </a:spcBef>
              <a:spcAft>
                <a:spcPts val="0"/>
              </a:spcAft>
              <a:buNone/>
              <a:defRPr sz="1400"/>
            </a:lvl1pPr>
            <a:lvl2pPr lvl="1" rtl="0">
              <a:lnSpc>
                <a:spcPct val="114000"/>
              </a:lnSpc>
              <a:spcBef>
                <a:spcPts val="0"/>
              </a:spcBef>
              <a:spcAft>
                <a:spcPts val="0"/>
              </a:spcAft>
              <a:buNone/>
              <a:defRPr sz="1400"/>
            </a:lvl2pPr>
            <a:lvl3pPr lvl="2" rtl="0">
              <a:lnSpc>
                <a:spcPct val="114000"/>
              </a:lnSpc>
              <a:spcBef>
                <a:spcPts val="0"/>
              </a:spcBef>
              <a:spcAft>
                <a:spcPts val="0"/>
              </a:spcAft>
              <a:buNone/>
              <a:defRPr sz="1400"/>
            </a:lvl3pPr>
            <a:lvl4pPr lvl="3" rtl="0">
              <a:lnSpc>
                <a:spcPct val="114000"/>
              </a:lnSpc>
              <a:spcBef>
                <a:spcPts val="0"/>
              </a:spcBef>
              <a:spcAft>
                <a:spcPts val="0"/>
              </a:spcAft>
              <a:buNone/>
              <a:defRPr sz="1400"/>
            </a:lvl4pPr>
            <a:lvl5pPr lvl="4" rtl="0">
              <a:lnSpc>
                <a:spcPct val="114000"/>
              </a:lnSpc>
              <a:spcBef>
                <a:spcPts val="0"/>
              </a:spcBef>
              <a:spcAft>
                <a:spcPts val="0"/>
              </a:spcAft>
              <a:buNone/>
              <a:defRPr sz="1400"/>
            </a:lvl5pPr>
            <a:lvl6pPr lvl="5" rtl="0">
              <a:lnSpc>
                <a:spcPct val="114000"/>
              </a:lnSpc>
              <a:spcBef>
                <a:spcPts val="0"/>
              </a:spcBef>
              <a:spcAft>
                <a:spcPts val="0"/>
              </a:spcAft>
              <a:buNone/>
              <a:defRPr sz="1400"/>
            </a:lvl6pPr>
            <a:lvl7pPr lvl="6" rtl="0">
              <a:lnSpc>
                <a:spcPct val="114000"/>
              </a:lnSpc>
              <a:spcBef>
                <a:spcPts val="0"/>
              </a:spcBef>
              <a:spcAft>
                <a:spcPts val="0"/>
              </a:spcAft>
              <a:buNone/>
              <a:defRPr sz="1400"/>
            </a:lvl7pPr>
            <a:lvl8pPr lvl="7" rtl="0">
              <a:lnSpc>
                <a:spcPct val="114000"/>
              </a:lnSpc>
              <a:spcBef>
                <a:spcPts val="0"/>
              </a:spcBef>
              <a:spcAft>
                <a:spcPts val="0"/>
              </a:spcAft>
              <a:buNone/>
              <a:defRPr sz="1400"/>
            </a:lvl8pPr>
            <a:lvl9pPr lvl="8" rtl="0">
              <a:lnSpc>
                <a:spcPct val="114000"/>
              </a:lnSpc>
              <a:spcBef>
                <a:spcPts val="0"/>
              </a:spcBef>
              <a:spcAft>
                <a:spcPts val="0"/>
              </a:spcAft>
              <a:buNone/>
              <a:defRPr sz="1400"/>
            </a:lvl9pPr>
          </a:lstStyle>
          <a:p/>
        </p:txBody>
      </p:sp>
      <p:pic>
        <p:nvPicPr>
          <p:cNvPr id="568" name="Google Shape;568;p31"/>
          <p:cNvPicPr preferRelativeResize="false"/>
          <p:nvPr/>
        </p:nvPicPr>
        <p:blipFill>
          <a:blip r:embed="rId3"/>
          <a:stretch>
            <a:fillRect/>
          </a:stretch>
        </p:blipFill>
        <p:spPr>
          <a:xfrm>
            <a:off x="3419450" y="1298452"/>
            <a:ext cx="731700" cy="731684"/>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terior two by two">
  <p:cSld name="CUSTOM_4_6">
    <p:spTree>
      <p:nvGrpSpPr>
        <p:cNvPr id="569" name="Shape 569"/>
        <p:cNvGrpSpPr/>
        <p:nvPr/>
      </p:nvGrpSpPr>
      <p:grpSpPr>
        <a:xfrm>
          <a:off x="0" y="0"/>
          <a:ext cx="0" cy="0"/>
          <a:chOff x="0" y="0"/>
          <a:chExt cx="0" cy="0"/>
        </a:xfrm>
      </p:grpSpPr>
      <p:sp>
        <p:nvSpPr>
          <p:cNvPr id="570" name="Google Shape;570;p32"/>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571" name="Google Shape;571;p32"/>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572" name="Google Shape;572;p32"/>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573" name="Google Shape;573;p32"/>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574" name="Google Shape;574;p32"/>
          <p:cNvSpPr txBox="true"/>
          <p:nvPr>
            <p:ph type="subTitle" idx="1"/>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575" name="Google Shape;575;p32"/>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576" name="Google Shape;576;p32"/>
          <p:cNvSpPr txBox="true"/>
          <p:nvPr>
            <p:ph type="subTitle" idx="3"/>
          </p:nvPr>
        </p:nvSpPr>
        <p:spPr>
          <a:xfrm>
            <a:off x="6855088" y="2788100"/>
            <a:ext cx="3512100" cy="10608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77" name="Google Shape;577;p32"/>
          <p:cNvSpPr txBox="true"/>
          <p:nvPr>
            <p:ph type="subTitle" idx="4"/>
          </p:nvPr>
        </p:nvSpPr>
        <p:spPr>
          <a:xfrm>
            <a:off x="6855081" y="2352950"/>
            <a:ext cx="3512100" cy="3792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78" name="Google Shape;578;p32"/>
          <p:cNvSpPr txBox="true"/>
          <p:nvPr>
            <p:ph type="subTitle" idx="5"/>
          </p:nvPr>
        </p:nvSpPr>
        <p:spPr>
          <a:xfrm>
            <a:off x="6855088" y="4434375"/>
            <a:ext cx="3512100" cy="10608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79" name="Google Shape;579;p32"/>
          <p:cNvSpPr txBox="true"/>
          <p:nvPr>
            <p:ph type="subTitle" idx="6"/>
          </p:nvPr>
        </p:nvSpPr>
        <p:spPr>
          <a:xfrm>
            <a:off x="6855081" y="3999225"/>
            <a:ext cx="3512100" cy="3792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80" name="Google Shape;580;p32"/>
          <p:cNvSpPr txBox="true"/>
          <p:nvPr>
            <p:ph type="subTitle" idx="7"/>
          </p:nvPr>
        </p:nvSpPr>
        <p:spPr>
          <a:xfrm>
            <a:off x="2084625" y="2788100"/>
            <a:ext cx="3512100" cy="10608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81" name="Google Shape;581;p32"/>
          <p:cNvSpPr txBox="true"/>
          <p:nvPr>
            <p:ph type="subTitle" idx="8"/>
          </p:nvPr>
        </p:nvSpPr>
        <p:spPr>
          <a:xfrm>
            <a:off x="2084600" y="2352950"/>
            <a:ext cx="3512100" cy="3792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82" name="Google Shape;582;p32"/>
          <p:cNvSpPr txBox="true"/>
          <p:nvPr>
            <p:ph type="subTitle" idx="9"/>
          </p:nvPr>
        </p:nvSpPr>
        <p:spPr>
          <a:xfrm>
            <a:off x="2084625" y="4434375"/>
            <a:ext cx="3512100" cy="10608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83" name="Google Shape;583;p32"/>
          <p:cNvSpPr txBox="true"/>
          <p:nvPr>
            <p:ph type="subTitle" idx="13"/>
          </p:nvPr>
        </p:nvSpPr>
        <p:spPr>
          <a:xfrm>
            <a:off x="2084600" y="3999225"/>
            <a:ext cx="3512100" cy="3792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nterior four column">
  <p:cSld name="CUSTOM_4_5">
    <p:spTree>
      <p:nvGrpSpPr>
        <p:cNvPr id="584" name="Shape 584"/>
        <p:cNvGrpSpPr/>
        <p:nvPr/>
      </p:nvGrpSpPr>
      <p:grpSpPr>
        <a:xfrm>
          <a:off x="0" y="0"/>
          <a:ext cx="0" cy="0"/>
          <a:chOff x="0" y="0"/>
          <a:chExt cx="0" cy="0"/>
        </a:xfrm>
      </p:grpSpPr>
      <p:sp>
        <p:nvSpPr>
          <p:cNvPr id="585" name="Google Shape;585;p33"/>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86" name="Google Shape;586;p33"/>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587" name="Google Shape;587;p33"/>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588" name="Google Shape;588;p33"/>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589" name="Google Shape;589;p33"/>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590" name="Google Shape;590;p33"/>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591" name="Google Shape;591;p33"/>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592" name="Google Shape;592;p33"/>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593" name="Google Shape;593;p33"/>
          <p:cNvCxnSpPr/>
          <p:nvPr/>
        </p:nvCxnSpPr>
        <p:spPr>
          <a:xfrm>
            <a:off x="3416583" y="3678000"/>
            <a:ext cx="0" cy="1527600"/>
          </a:xfrm>
          <a:prstGeom prst="straightConnector1">
            <a:avLst/>
          </a:prstGeom>
          <a:noFill/>
          <a:ln w="9525" cap="flat" cmpd="sng">
            <a:solidFill>
              <a:schemeClr val="dk2"/>
            </a:solidFill>
            <a:prstDash val="dot"/>
            <a:round/>
            <a:headEnd type="none" w="med" len="med"/>
            <a:tailEnd type="none" w="med" len="med"/>
          </a:ln>
        </p:spPr>
      </p:cxnSp>
      <p:cxnSp>
        <p:nvCxnSpPr>
          <p:cNvPr id="594" name="Google Shape;594;p33"/>
          <p:cNvCxnSpPr/>
          <p:nvPr/>
        </p:nvCxnSpPr>
        <p:spPr>
          <a:xfrm>
            <a:off x="6096100" y="3678000"/>
            <a:ext cx="0" cy="1527600"/>
          </a:xfrm>
          <a:prstGeom prst="straightConnector1">
            <a:avLst/>
          </a:prstGeom>
          <a:noFill/>
          <a:ln w="9525" cap="flat" cmpd="sng">
            <a:solidFill>
              <a:schemeClr val="dk2"/>
            </a:solidFill>
            <a:prstDash val="dot"/>
            <a:round/>
            <a:headEnd type="none" w="med" len="med"/>
            <a:tailEnd type="none" w="med" len="med"/>
          </a:ln>
        </p:spPr>
      </p:cxnSp>
      <p:cxnSp>
        <p:nvCxnSpPr>
          <p:cNvPr id="595" name="Google Shape;595;p33"/>
          <p:cNvCxnSpPr/>
          <p:nvPr/>
        </p:nvCxnSpPr>
        <p:spPr>
          <a:xfrm>
            <a:off x="8775617" y="3678000"/>
            <a:ext cx="0" cy="1527600"/>
          </a:xfrm>
          <a:prstGeom prst="straightConnector1">
            <a:avLst/>
          </a:prstGeom>
          <a:noFill/>
          <a:ln w="9525" cap="flat" cmpd="sng">
            <a:solidFill>
              <a:schemeClr val="dk2"/>
            </a:solidFill>
            <a:prstDash val="dot"/>
            <a:round/>
            <a:headEnd type="none" w="med" len="med"/>
            <a:tailEnd type="none" w="med" len="med"/>
          </a:ln>
        </p:spPr>
      </p:cxnSp>
      <p:sp>
        <p:nvSpPr>
          <p:cNvPr id="596" name="Google Shape;596;p33"/>
          <p:cNvSpPr txBox="true"/>
          <p:nvPr>
            <p:ph type="subTitle" idx="4"/>
          </p:nvPr>
        </p:nvSpPr>
        <p:spPr>
          <a:xfrm>
            <a:off x="885075" y="4059500"/>
            <a:ext cx="2383500" cy="10608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597" name="Google Shape;597;p33"/>
          <p:cNvSpPr txBox="true"/>
          <p:nvPr>
            <p:ph type="subTitle" idx="5"/>
          </p:nvPr>
        </p:nvSpPr>
        <p:spPr>
          <a:xfrm>
            <a:off x="885050" y="3624350"/>
            <a:ext cx="2383500" cy="3792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98" name="Google Shape;598;p33"/>
          <p:cNvSpPr txBox="true"/>
          <p:nvPr>
            <p:ph type="subTitle" idx="6"/>
          </p:nvPr>
        </p:nvSpPr>
        <p:spPr>
          <a:xfrm>
            <a:off x="8923625" y="4059500"/>
            <a:ext cx="2383500" cy="10608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599" name="Google Shape;599;p33"/>
          <p:cNvSpPr txBox="true"/>
          <p:nvPr>
            <p:ph type="subTitle" idx="7"/>
          </p:nvPr>
        </p:nvSpPr>
        <p:spPr>
          <a:xfrm>
            <a:off x="8923600" y="3624350"/>
            <a:ext cx="2383500" cy="3792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00" name="Google Shape;600;p33"/>
          <p:cNvSpPr txBox="true"/>
          <p:nvPr>
            <p:ph type="subTitle" idx="8"/>
          </p:nvPr>
        </p:nvSpPr>
        <p:spPr>
          <a:xfrm>
            <a:off x="6244108" y="4059500"/>
            <a:ext cx="2383500" cy="10608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601" name="Google Shape;601;p33"/>
          <p:cNvSpPr txBox="true"/>
          <p:nvPr>
            <p:ph type="subTitle" idx="9"/>
          </p:nvPr>
        </p:nvSpPr>
        <p:spPr>
          <a:xfrm>
            <a:off x="6244083" y="3624350"/>
            <a:ext cx="2383500" cy="3792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02" name="Google Shape;602;p33"/>
          <p:cNvSpPr txBox="true"/>
          <p:nvPr>
            <p:ph type="subTitle" idx="13"/>
          </p:nvPr>
        </p:nvSpPr>
        <p:spPr>
          <a:xfrm>
            <a:off x="3564592" y="4059500"/>
            <a:ext cx="2383500" cy="10608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603" name="Google Shape;603;p33"/>
          <p:cNvSpPr txBox="true"/>
          <p:nvPr>
            <p:ph type="subTitle" idx="14"/>
          </p:nvPr>
        </p:nvSpPr>
        <p:spPr>
          <a:xfrm>
            <a:off x="3564567" y="3624350"/>
            <a:ext cx="2383500" cy="3792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nterior title left">
  <p:cSld name="CUSTOM_4_4">
    <p:spTree>
      <p:nvGrpSpPr>
        <p:cNvPr id="604" name="Shape 604"/>
        <p:cNvGrpSpPr/>
        <p:nvPr/>
      </p:nvGrpSpPr>
      <p:grpSpPr>
        <a:xfrm>
          <a:off x="0" y="0"/>
          <a:ext cx="0" cy="0"/>
          <a:chOff x="0" y="0"/>
          <a:chExt cx="0" cy="0"/>
        </a:xfrm>
      </p:grpSpPr>
      <p:sp>
        <p:nvSpPr>
          <p:cNvPr id="605" name="Google Shape;605;p34"/>
          <p:cNvSpPr txBox="true"/>
          <p:nvPr>
            <p:ph type="subTitle" idx="1"/>
          </p:nvPr>
        </p:nvSpPr>
        <p:spPr>
          <a:xfrm>
            <a:off x="885050" y="3358700"/>
            <a:ext cx="3291900" cy="1980600"/>
          </a:xfrm>
          <a:prstGeom prst="rect">
            <a:avLst/>
          </a:prstGeom>
        </p:spPr>
        <p:txBody>
          <a:bodyPr spcFirstLastPara="1" wrap="square" lIns="0" tIns="0" rIns="0" bIns="0" anchor="t" anchorCtr="false">
            <a:noAutofit/>
          </a:bodyPr>
          <a:lstStyle>
            <a:lvl1pPr lvl="0" rtl="0">
              <a:lnSpc>
                <a:spcPct val="150000"/>
              </a:lnSpc>
              <a:spcBef>
                <a:spcPts val="0"/>
              </a:spcBef>
              <a:spcAft>
                <a:spcPts val="0"/>
              </a:spcAft>
              <a:buNone/>
              <a:defRPr>
                <a:solidFill>
                  <a:schemeClr val="accent1"/>
                </a:solidFill>
              </a:defRPr>
            </a:lvl1pPr>
            <a:lvl2pPr lvl="1" rtl="0">
              <a:lnSpc>
                <a:spcPct val="150000"/>
              </a:lnSpc>
              <a:spcBef>
                <a:spcPts val="500"/>
              </a:spcBef>
              <a:spcAft>
                <a:spcPts val="0"/>
              </a:spcAft>
              <a:buNone/>
              <a:defRPr>
                <a:solidFill>
                  <a:schemeClr val="accent1"/>
                </a:solidFill>
              </a:defRPr>
            </a:lvl2pPr>
            <a:lvl3pPr lvl="2" rtl="0">
              <a:lnSpc>
                <a:spcPct val="150000"/>
              </a:lnSpc>
              <a:spcBef>
                <a:spcPts val="500"/>
              </a:spcBef>
              <a:spcAft>
                <a:spcPts val="0"/>
              </a:spcAft>
              <a:buNone/>
              <a:defRPr>
                <a:solidFill>
                  <a:schemeClr val="accent1"/>
                </a:solidFill>
              </a:defRPr>
            </a:lvl3pPr>
            <a:lvl4pPr lvl="3" rtl="0">
              <a:lnSpc>
                <a:spcPct val="150000"/>
              </a:lnSpc>
              <a:spcBef>
                <a:spcPts val="500"/>
              </a:spcBef>
              <a:spcAft>
                <a:spcPts val="0"/>
              </a:spcAft>
              <a:buNone/>
              <a:defRPr>
                <a:solidFill>
                  <a:schemeClr val="accent1"/>
                </a:solidFill>
              </a:defRPr>
            </a:lvl4pPr>
            <a:lvl5pPr lvl="4" rtl="0">
              <a:lnSpc>
                <a:spcPct val="150000"/>
              </a:lnSpc>
              <a:spcBef>
                <a:spcPts val="500"/>
              </a:spcBef>
              <a:spcAft>
                <a:spcPts val="0"/>
              </a:spcAft>
              <a:buNone/>
              <a:defRPr>
                <a:solidFill>
                  <a:schemeClr val="accent1"/>
                </a:solidFill>
              </a:defRPr>
            </a:lvl5pPr>
            <a:lvl6pPr lvl="5" rtl="0">
              <a:lnSpc>
                <a:spcPct val="150000"/>
              </a:lnSpc>
              <a:spcBef>
                <a:spcPts val="500"/>
              </a:spcBef>
              <a:spcAft>
                <a:spcPts val="0"/>
              </a:spcAft>
              <a:buNone/>
              <a:defRPr>
                <a:solidFill>
                  <a:schemeClr val="accent1"/>
                </a:solidFill>
              </a:defRPr>
            </a:lvl6pPr>
            <a:lvl7pPr lvl="6" rtl="0">
              <a:lnSpc>
                <a:spcPct val="150000"/>
              </a:lnSpc>
              <a:spcBef>
                <a:spcPts val="500"/>
              </a:spcBef>
              <a:spcAft>
                <a:spcPts val="0"/>
              </a:spcAft>
              <a:buNone/>
              <a:defRPr>
                <a:solidFill>
                  <a:schemeClr val="accent1"/>
                </a:solidFill>
              </a:defRPr>
            </a:lvl7pPr>
            <a:lvl8pPr lvl="7" rtl="0">
              <a:lnSpc>
                <a:spcPct val="150000"/>
              </a:lnSpc>
              <a:spcBef>
                <a:spcPts val="500"/>
              </a:spcBef>
              <a:spcAft>
                <a:spcPts val="0"/>
              </a:spcAft>
              <a:buNone/>
              <a:defRPr>
                <a:solidFill>
                  <a:schemeClr val="accent1"/>
                </a:solidFill>
              </a:defRPr>
            </a:lvl8pPr>
            <a:lvl9pPr lvl="8" rtl="0">
              <a:lnSpc>
                <a:spcPct val="150000"/>
              </a:lnSpc>
              <a:spcBef>
                <a:spcPts val="500"/>
              </a:spcBef>
              <a:spcAft>
                <a:spcPts val="500"/>
              </a:spcAft>
              <a:buNone/>
              <a:defRPr>
                <a:solidFill>
                  <a:schemeClr val="accent1"/>
                </a:solidFill>
              </a:defRPr>
            </a:lvl9pPr>
          </a:lstStyle>
          <a:p/>
        </p:txBody>
      </p:sp>
      <p:sp>
        <p:nvSpPr>
          <p:cNvPr id="606" name="Google Shape;606;p34"/>
          <p:cNvSpPr txBox="true"/>
          <p:nvPr>
            <p:ph type="title"/>
          </p:nvPr>
        </p:nvSpPr>
        <p:spPr>
          <a:xfrm>
            <a:off x="885050" y="1240700"/>
            <a:ext cx="4114800" cy="1980600"/>
          </a:xfrm>
          <a:prstGeom prst="rect">
            <a:avLst/>
          </a:prstGeom>
        </p:spPr>
        <p:txBody>
          <a:bodyPr spcFirstLastPara="1" wrap="square" lIns="0" tIns="0" rIns="0" bIns="0" anchor="t" anchorCtr="false">
            <a:noAutofit/>
          </a:bodyPr>
          <a:lstStyle>
            <a:lvl1pPr lvl="0" rtl="0">
              <a:lnSpc>
                <a:spcPct val="140000"/>
              </a:lnSpc>
              <a:spcBef>
                <a:spcPts val="0"/>
              </a:spcBef>
              <a:spcAft>
                <a:spcPts val="0"/>
              </a:spcAft>
              <a:buNone/>
              <a:defRPr sz="2400"/>
            </a:lvl1pPr>
            <a:lvl2pPr lvl="1" rtl="0">
              <a:lnSpc>
                <a:spcPct val="140000"/>
              </a:lnSpc>
              <a:spcBef>
                <a:spcPts val="0"/>
              </a:spcBef>
              <a:spcAft>
                <a:spcPts val="0"/>
              </a:spcAft>
              <a:buNone/>
              <a:defRPr sz="2400"/>
            </a:lvl2pPr>
            <a:lvl3pPr lvl="2" rtl="0">
              <a:lnSpc>
                <a:spcPct val="140000"/>
              </a:lnSpc>
              <a:spcBef>
                <a:spcPts val="0"/>
              </a:spcBef>
              <a:spcAft>
                <a:spcPts val="0"/>
              </a:spcAft>
              <a:buNone/>
              <a:defRPr sz="2400"/>
            </a:lvl3pPr>
            <a:lvl4pPr lvl="3" rtl="0">
              <a:lnSpc>
                <a:spcPct val="140000"/>
              </a:lnSpc>
              <a:spcBef>
                <a:spcPts val="0"/>
              </a:spcBef>
              <a:spcAft>
                <a:spcPts val="0"/>
              </a:spcAft>
              <a:buNone/>
              <a:defRPr sz="2400"/>
            </a:lvl4pPr>
            <a:lvl5pPr lvl="4" rtl="0">
              <a:lnSpc>
                <a:spcPct val="140000"/>
              </a:lnSpc>
              <a:spcBef>
                <a:spcPts val="0"/>
              </a:spcBef>
              <a:spcAft>
                <a:spcPts val="0"/>
              </a:spcAft>
              <a:buNone/>
              <a:defRPr sz="2400"/>
            </a:lvl5pPr>
            <a:lvl6pPr lvl="5" rtl="0">
              <a:lnSpc>
                <a:spcPct val="140000"/>
              </a:lnSpc>
              <a:spcBef>
                <a:spcPts val="0"/>
              </a:spcBef>
              <a:spcAft>
                <a:spcPts val="0"/>
              </a:spcAft>
              <a:buNone/>
              <a:defRPr sz="2400"/>
            </a:lvl6pPr>
            <a:lvl7pPr lvl="6" rtl="0">
              <a:lnSpc>
                <a:spcPct val="140000"/>
              </a:lnSpc>
              <a:spcBef>
                <a:spcPts val="0"/>
              </a:spcBef>
              <a:spcAft>
                <a:spcPts val="0"/>
              </a:spcAft>
              <a:buNone/>
              <a:defRPr sz="2400"/>
            </a:lvl7pPr>
            <a:lvl8pPr lvl="7" rtl="0">
              <a:lnSpc>
                <a:spcPct val="140000"/>
              </a:lnSpc>
              <a:spcBef>
                <a:spcPts val="0"/>
              </a:spcBef>
              <a:spcAft>
                <a:spcPts val="0"/>
              </a:spcAft>
              <a:buNone/>
              <a:defRPr sz="2400"/>
            </a:lvl8pPr>
            <a:lvl9pPr lvl="8" rtl="0">
              <a:lnSpc>
                <a:spcPct val="140000"/>
              </a:lnSpc>
              <a:spcBef>
                <a:spcPts val="0"/>
              </a:spcBef>
              <a:spcAft>
                <a:spcPts val="0"/>
              </a:spcAft>
              <a:buNone/>
              <a:defRPr sz="2400"/>
            </a:lvl9pPr>
          </a:lstStyle>
          <a:p/>
        </p:txBody>
      </p:sp>
      <p:sp>
        <p:nvSpPr>
          <p:cNvPr id="607" name="Google Shape;607;p34"/>
          <p:cNvSpPr txBox="true"/>
          <p:nvPr>
            <p:ph type="subTitle" idx="2"/>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608" name="Google Shape;608;p34"/>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609" name="Google Shape;609;p34"/>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610" name="Google Shape;610;p34"/>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611" name="Google Shape;611;p34"/>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612" name="Google Shape;612;p34"/>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13" name="Google Shape;613;p34"/>
          <p:cNvSpPr txBox="true"/>
          <p:nvPr>
            <p:ph type="subTitle" idx="4"/>
          </p:nvPr>
        </p:nvSpPr>
        <p:spPr>
          <a:xfrm>
            <a:off x="6857350" y="1644050"/>
            <a:ext cx="4660800" cy="8865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14" name="Google Shape;614;p34"/>
          <p:cNvSpPr txBox="true"/>
          <p:nvPr>
            <p:ph type="subTitle" idx="5"/>
          </p:nvPr>
        </p:nvSpPr>
        <p:spPr>
          <a:xfrm>
            <a:off x="6857350" y="1240700"/>
            <a:ext cx="4660800" cy="3474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15" name="Google Shape;615;p34"/>
          <p:cNvSpPr txBox="true"/>
          <p:nvPr>
            <p:ph type="subTitle" idx="6"/>
          </p:nvPr>
        </p:nvSpPr>
        <p:spPr>
          <a:xfrm>
            <a:off x="6857350" y="3164125"/>
            <a:ext cx="4660800" cy="8865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16" name="Google Shape;616;p34"/>
          <p:cNvSpPr txBox="true"/>
          <p:nvPr>
            <p:ph type="subTitle" idx="7"/>
          </p:nvPr>
        </p:nvSpPr>
        <p:spPr>
          <a:xfrm>
            <a:off x="6857350" y="2760775"/>
            <a:ext cx="4660800" cy="3474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17" name="Google Shape;617;p34"/>
          <p:cNvSpPr txBox="true"/>
          <p:nvPr>
            <p:ph type="subTitle" idx="8"/>
          </p:nvPr>
        </p:nvSpPr>
        <p:spPr>
          <a:xfrm>
            <a:off x="6857350" y="4684200"/>
            <a:ext cx="4660800" cy="8865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18" name="Google Shape;618;p34"/>
          <p:cNvSpPr txBox="true"/>
          <p:nvPr>
            <p:ph type="subTitle" idx="9"/>
          </p:nvPr>
        </p:nvSpPr>
        <p:spPr>
          <a:xfrm>
            <a:off x="6857350" y="4280850"/>
            <a:ext cx="4660800" cy="3474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Interior three column">
  <p:cSld name="CUSTOM_4_3">
    <p:spTree>
      <p:nvGrpSpPr>
        <p:cNvPr id="619" name="Shape 619"/>
        <p:cNvGrpSpPr/>
        <p:nvPr/>
      </p:nvGrpSpPr>
      <p:grpSpPr>
        <a:xfrm>
          <a:off x="0" y="0"/>
          <a:ext cx="0" cy="0"/>
          <a:chOff x="0" y="0"/>
          <a:chExt cx="0" cy="0"/>
        </a:xfrm>
      </p:grpSpPr>
      <p:sp>
        <p:nvSpPr>
          <p:cNvPr id="620" name="Google Shape;620;p35"/>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621" name="Google Shape;621;p35"/>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622" name="Google Shape;622;p35"/>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623" name="Google Shape;623;p35"/>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624" name="Google Shape;624;p35"/>
          <p:cNvSpPr txBox="true"/>
          <p:nvPr>
            <p:ph type="subTitle" idx="1"/>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625" name="Google Shape;625;p35"/>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626" name="Google Shape;626;p35"/>
          <p:cNvCxnSpPr/>
          <p:nvPr/>
        </p:nvCxnSpPr>
        <p:spPr>
          <a:xfrm>
            <a:off x="4306150" y="2419200"/>
            <a:ext cx="0" cy="3520500"/>
          </a:xfrm>
          <a:prstGeom prst="straightConnector1">
            <a:avLst/>
          </a:prstGeom>
          <a:noFill/>
          <a:ln w="9525" cap="flat" cmpd="sng">
            <a:solidFill>
              <a:schemeClr val="dk2"/>
            </a:solidFill>
            <a:prstDash val="dot"/>
            <a:round/>
            <a:headEnd type="none" w="med" len="med"/>
            <a:tailEnd type="none" w="med" len="med"/>
          </a:ln>
        </p:spPr>
      </p:cxnSp>
      <p:cxnSp>
        <p:nvCxnSpPr>
          <p:cNvPr id="627" name="Google Shape;627;p35"/>
          <p:cNvCxnSpPr/>
          <p:nvPr/>
        </p:nvCxnSpPr>
        <p:spPr>
          <a:xfrm>
            <a:off x="7885850" y="2401325"/>
            <a:ext cx="0" cy="3538500"/>
          </a:xfrm>
          <a:prstGeom prst="straightConnector1">
            <a:avLst/>
          </a:prstGeom>
          <a:noFill/>
          <a:ln w="9525" cap="flat" cmpd="sng">
            <a:solidFill>
              <a:schemeClr val="dk2"/>
            </a:solidFill>
            <a:prstDash val="dot"/>
            <a:round/>
            <a:headEnd type="none" w="med" len="med"/>
            <a:tailEnd type="none" w="med" len="med"/>
          </a:ln>
        </p:spPr>
      </p:cxnSp>
      <p:sp>
        <p:nvSpPr>
          <p:cNvPr id="628" name="Google Shape;628;p35"/>
          <p:cNvSpPr txBox="true"/>
          <p:nvPr>
            <p:ph type="subTitle" idx="3"/>
          </p:nvPr>
        </p:nvSpPr>
        <p:spPr>
          <a:xfrm>
            <a:off x="4468300" y="4229725"/>
            <a:ext cx="3255300" cy="3219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29" name="Google Shape;629;p35"/>
          <p:cNvSpPr txBox="true"/>
          <p:nvPr>
            <p:ph type="subTitle" idx="4"/>
          </p:nvPr>
        </p:nvSpPr>
        <p:spPr>
          <a:xfrm>
            <a:off x="4468400" y="4718950"/>
            <a:ext cx="3255300" cy="9153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630" name="Google Shape;630;p35"/>
          <p:cNvSpPr txBox="true"/>
          <p:nvPr>
            <p:ph type="subTitle" idx="5"/>
          </p:nvPr>
        </p:nvSpPr>
        <p:spPr>
          <a:xfrm>
            <a:off x="8048000" y="4229725"/>
            <a:ext cx="3255300" cy="3219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31" name="Google Shape;631;p35"/>
          <p:cNvSpPr txBox="true"/>
          <p:nvPr>
            <p:ph type="subTitle" idx="6"/>
          </p:nvPr>
        </p:nvSpPr>
        <p:spPr>
          <a:xfrm>
            <a:off x="8048100" y="4718950"/>
            <a:ext cx="3255300" cy="9153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632" name="Google Shape;632;p35"/>
          <p:cNvSpPr txBox="true"/>
          <p:nvPr>
            <p:ph type="subTitle" idx="7"/>
          </p:nvPr>
        </p:nvSpPr>
        <p:spPr>
          <a:xfrm>
            <a:off x="888600" y="4229725"/>
            <a:ext cx="3255300" cy="3219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33" name="Google Shape;633;p35"/>
          <p:cNvSpPr txBox="true"/>
          <p:nvPr>
            <p:ph type="subTitle" idx="8"/>
          </p:nvPr>
        </p:nvSpPr>
        <p:spPr>
          <a:xfrm>
            <a:off x="888700" y="4718950"/>
            <a:ext cx="3255300" cy="9153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nterior image left">
  <p:cSld name="CUSTOM_4_2">
    <p:spTree>
      <p:nvGrpSpPr>
        <p:cNvPr id="634" name="Shape 634"/>
        <p:cNvGrpSpPr/>
        <p:nvPr/>
      </p:nvGrpSpPr>
      <p:grpSpPr>
        <a:xfrm>
          <a:off x="0" y="0"/>
          <a:ext cx="0" cy="0"/>
          <a:chOff x="0" y="0"/>
          <a:chExt cx="0" cy="0"/>
        </a:xfrm>
      </p:grpSpPr>
      <p:sp>
        <p:nvSpPr>
          <p:cNvPr id="635" name="Google Shape;635;p36"/>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36" name="Google Shape;636;p36"/>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637" name="Google Shape;637;p36"/>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638" name="Google Shape;638;p36"/>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639" name="Google Shape;639;p36"/>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640" name="Google Shape;640;p36"/>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641" name="Google Shape;641;p36"/>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642" name="Google Shape;642;p36"/>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43" name="Google Shape;643;p36"/>
          <p:cNvSpPr txBox="true"/>
          <p:nvPr>
            <p:ph type="subTitle" idx="4"/>
          </p:nvPr>
        </p:nvSpPr>
        <p:spPr>
          <a:xfrm>
            <a:off x="5662075" y="2539250"/>
            <a:ext cx="5486400" cy="3168600"/>
          </a:xfrm>
          <a:prstGeom prst="rect">
            <a:avLst/>
          </a:prstGeom>
        </p:spPr>
        <p:txBody>
          <a:bodyPr spcFirstLastPara="1" wrap="square" lIns="0" tIns="0" rIns="0" bIns="0" anchor="t" anchorCtr="false">
            <a:noAutofit/>
          </a:bodyPr>
          <a:lstStyle>
            <a:lvl1pPr lvl="0" rtl="0">
              <a:lnSpc>
                <a:spcPct val="113000"/>
              </a:lnSpc>
              <a:spcBef>
                <a:spcPts val="0"/>
              </a:spcBef>
              <a:spcAft>
                <a:spcPts val="0"/>
              </a:spcAft>
              <a:buNone/>
              <a:defRPr/>
            </a:lvl1pPr>
            <a:lvl2pPr lvl="1" rtl="0">
              <a:lnSpc>
                <a:spcPct val="113000"/>
              </a:lnSpc>
              <a:spcBef>
                <a:spcPts val="2000"/>
              </a:spcBef>
              <a:spcAft>
                <a:spcPts val="0"/>
              </a:spcAft>
              <a:buNone/>
              <a:defRPr/>
            </a:lvl2pPr>
            <a:lvl3pPr lvl="2" rtl="0">
              <a:lnSpc>
                <a:spcPct val="113000"/>
              </a:lnSpc>
              <a:spcBef>
                <a:spcPts val="2000"/>
              </a:spcBef>
              <a:spcAft>
                <a:spcPts val="0"/>
              </a:spcAft>
              <a:buNone/>
              <a:defRPr/>
            </a:lvl3pPr>
            <a:lvl4pPr lvl="3" rtl="0">
              <a:lnSpc>
                <a:spcPct val="113000"/>
              </a:lnSpc>
              <a:spcBef>
                <a:spcPts val="2000"/>
              </a:spcBef>
              <a:spcAft>
                <a:spcPts val="0"/>
              </a:spcAft>
              <a:buNone/>
              <a:defRPr/>
            </a:lvl4pPr>
            <a:lvl5pPr lvl="4" rtl="0">
              <a:lnSpc>
                <a:spcPct val="113000"/>
              </a:lnSpc>
              <a:spcBef>
                <a:spcPts val="2000"/>
              </a:spcBef>
              <a:spcAft>
                <a:spcPts val="0"/>
              </a:spcAft>
              <a:buNone/>
              <a:defRPr/>
            </a:lvl5pPr>
            <a:lvl6pPr lvl="5" rtl="0">
              <a:lnSpc>
                <a:spcPct val="113000"/>
              </a:lnSpc>
              <a:spcBef>
                <a:spcPts val="2000"/>
              </a:spcBef>
              <a:spcAft>
                <a:spcPts val="0"/>
              </a:spcAft>
              <a:buNone/>
              <a:defRPr/>
            </a:lvl6pPr>
            <a:lvl7pPr lvl="6" rtl="0">
              <a:lnSpc>
                <a:spcPct val="113000"/>
              </a:lnSpc>
              <a:spcBef>
                <a:spcPts val="2000"/>
              </a:spcBef>
              <a:spcAft>
                <a:spcPts val="0"/>
              </a:spcAft>
              <a:buNone/>
              <a:defRPr/>
            </a:lvl7pPr>
            <a:lvl8pPr lvl="7" rtl="0">
              <a:lnSpc>
                <a:spcPct val="113000"/>
              </a:lnSpc>
              <a:spcBef>
                <a:spcPts val="2000"/>
              </a:spcBef>
              <a:spcAft>
                <a:spcPts val="0"/>
              </a:spcAft>
              <a:buNone/>
              <a:defRPr/>
            </a:lvl8pPr>
            <a:lvl9pPr lvl="8" rtl="0">
              <a:lnSpc>
                <a:spcPct val="113000"/>
              </a:lnSpc>
              <a:spcBef>
                <a:spcPts val="2000"/>
              </a:spcBef>
              <a:spcAft>
                <a:spcPts val="2000"/>
              </a:spcAft>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Interior large text alt1">
  <p:cSld name="CUSTOM_4_2_2">
    <p:spTree>
      <p:nvGrpSpPr>
        <p:cNvPr id="644" name="Shape 644"/>
        <p:cNvGrpSpPr/>
        <p:nvPr/>
      </p:nvGrpSpPr>
      <p:grpSpPr>
        <a:xfrm>
          <a:off x="0" y="0"/>
          <a:ext cx="0" cy="0"/>
          <a:chOff x="0" y="0"/>
          <a:chExt cx="0" cy="0"/>
        </a:xfrm>
      </p:grpSpPr>
      <p:sp>
        <p:nvSpPr>
          <p:cNvPr id="645" name="Google Shape;645;p37"/>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46" name="Google Shape;646;p37"/>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647" name="Google Shape;647;p37"/>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37"/>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649" name="Google Shape;649;p37"/>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650" name="Google Shape;650;p37"/>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651" name="Google Shape;651;p37"/>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52" name="Google Shape;652;p37"/>
          <p:cNvSpPr txBox="true"/>
          <p:nvPr>
            <p:ph type="subTitle" idx="3"/>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653" name="Google Shape;653;p37"/>
          <p:cNvSpPr txBox="true"/>
          <p:nvPr>
            <p:ph type="subTitle" idx="4"/>
          </p:nvPr>
        </p:nvSpPr>
        <p:spPr>
          <a:xfrm>
            <a:off x="2087850" y="2416425"/>
            <a:ext cx="8044800" cy="1304100"/>
          </a:xfrm>
          <a:prstGeom prst="rect">
            <a:avLst/>
          </a:prstGeom>
        </p:spPr>
        <p:txBody>
          <a:bodyPr spcFirstLastPara="1" wrap="square" lIns="0" tIns="0" rIns="0" bIns="0" anchor="t" anchorCtr="false">
            <a:noAutofit/>
          </a:bodyPr>
          <a:lstStyle>
            <a:lvl1pPr lvl="0" rtl="0">
              <a:spcBef>
                <a:spcPts val="0"/>
              </a:spcBef>
              <a:spcAft>
                <a:spcPts val="0"/>
              </a:spcAft>
              <a:buNone/>
              <a:defRPr>
                <a:solidFill>
                  <a:schemeClr val="accent1"/>
                </a:solidFill>
              </a:defRPr>
            </a:lvl1pPr>
            <a:lvl2pPr lvl="1" rtl="0">
              <a:spcBef>
                <a:spcPts val="500"/>
              </a:spcBef>
              <a:spcAft>
                <a:spcPts val="0"/>
              </a:spcAft>
              <a:buNone/>
              <a:defRPr>
                <a:solidFill>
                  <a:schemeClr val="accent1"/>
                </a:solidFill>
              </a:defRPr>
            </a:lvl2pPr>
            <a:lvl3pPr lvl="2" rtl="0">
              <a:spcBef>
                <a:spcPts val="500"/>
              </a:spcBef>
              <a:spcAft>
                <a:spcPts val="0"/>
              </a:spcAft>
              <a:buNone/>
              <a:defRPr>
                <a:solidFill>
                  <a:schemeClr val="accent1"/>
                </a:solidFill>
              </a:defRPr>
            </a:lvl3pPr>
            <a:lvl4pPr lvl="3" rtl="0">
              <a:spcBef>
                <a:spcPts val="500"/>
              </a:spcBef>
              <a:spcAft>
                <a:spcPts val="0"/>
              </a:spcAft>
              <a:buNone/>
              <a:defRPr>
                <a:solidFill>
                  <a:schemeClr val="accent1"/>
                </a:solidFill>
              </a:defRPr>
            </a:lvl4pPr>
            <a:lvl5pPr lvl="4" rtl="0">
              <a:spcBef>
                <a:spcPts val="500"/>
              </a:spcBef>
              <a:spcAft>
                <a:spcPts val="0"/>
              </a:spcAft>
              <a:buNone/>
              <a:defRPr>
                <a:solidFill>
                  <a:schemeClr val="accent1"/>
                </a:solidFill>
              </a:defRPr>
            </a:lvl5pPr>
            <a:lvl6pPr lvl="5" rtl="0">
              <a:spcBef>
                <a:spcPts val="500"/>
              </a:spcBef>
              <a:spcAft>
                <a:spcPts val="0"/>
              </a:spcAft>
              <a:buNone/>
              <a:defRPr>
                <a:solidFill>
                  <a:schemeClr val="accent1"/>
                </a:solidFill>
              </a:defRPr>
            </a:lvl6pPr>
            <a:lvl7pPr lvl="6" rtl="0">
              <a:spcBef>
                <a:spcPts val="500"/>
              </a:spcBef>
              <a:spcAft>
                <a:spcPts val="0"/>
              </a:spcAft>
              <a:buNone/>
              <a:defRPr>
                <a:solidFill>
                  <a:schemeClr val="accent1"/>
                </a:solidFill>
              </a:defRPr>
            </a:lvl7pPr>
            <a:lvl8pPr lvl="7" rtl="0">
              <a:spcBef>
                <a:spcPts val="500"/>
              </a:spcBef>
              <a:spcAft>
                <a:spcPts val="0"/>
              </a:spcAft>
              <a:buNone/>
              <a:defRPr>
                <a:solidFill>
                  <a:schemeClr val="accent1"/>
                </a:solidFill>
              </a:defRPr>
            </a:lvl8pPr>
            <a:lvl9pPr lvl="8" rtl="0">
              <a:spcBef>
                <a:spcPts val="500"/>
              </a:spcBef>
              <a:spcAft>
                <a:spcPts val="500"/>
              </a:spcAft>
              <a:buNone/>
              <a:defRPr>
                <a:solidFill>
                  <a:schemeClr val="accent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Interior large text">
  <p:cSld name="CUSTOM_4_2_1">
    <p:spTree>
      <p:nvGrpSpPr>
        <p:cNvPr id="654" name="Shape 654"/>
        <p:cNvGrpSpPr/>
        <p:nvPr/>
      </p:nvGrpSpPr>
      <p:grpSpPr>
        <a:xfrm>
          <a:off x="0" y="0"/>
          <a:ext cx="0" cy="0"/>
          <a:chOff x="0" y="0"/>
          <a:chExt cx="0" cy="0"/>
        </a:xfrm>
      </p:grpSpPr>
      <p:sp>
        <p:nvSpPr>
          <p:cNvPr id="655" name="Google Shape;655;p38"/>
          <p:cNvSpPr txBox="true"/>
          <p:nvPr>
            <p:ph type="title"/>
          </p:nvPr>
        </p:nvSpPr>
        <p:spPr>
          <a:xfrm>
            <a:off x="3280375" y="1653075"/>
            <a:ext cx="7431000" cy="3931800"/>
          </a:xfrm>
          <a:prstGeom prst="rect">
            <a:avLst/>
          </a:prstGeom>
        </p:spPr>
        <p:txBody>
          <a:bodyPr spcFirstLastPara="1" wrap="square" lIns="0" tIns="0" rIns="0" bIns="0" anchor="ctr" anchorCtr="false">
            <a:noAutofit/>
          </a:bodyPr>
          <a:lstStyle>
            <a:lvl1pPr lvl="0" rtl="0">
              <a:lnSpc>
                <a:spcPct val="115000"/>
              </a:lnSpc>
              <a:spcBef>
                <a:spcPts val="0"/>
              </a:spcBef>
              <a:spcAft>
                <a:spcPts val="0"/>
              </a:spcAft>
              <a:buNone/>
              <a:defRPr sz="2600">
                <a:solidFill>
                  <a:schemeClr val="accent1"/>
                </a:solidFill>
                <a:latin typeface="Red Hat Text"/>
                <a:ea typeface="Red Hat Text"/>
                <a:cs typeface="Red Hat Text"/>
                <a:sym typeface="Red Hat Text"/>
              </a:defRPr>
            </a:lvl1pPr>
            <a:lvl2pPr lvl="1" rtl="0">
              <a:lnSpc>
                <a:spcPct val="115000"/>
              </a:lnSpc>
              <a:spcBef>
                <a:spcPts val="0"/>
              </a:spcBef>
              <a:spcAft>
                <a:spcPts val="0"/>
              </a:spcAft>
              <a:buNone/>
              <a:defRPr sz="2600">
                <a:solidFill>
                  <a:schemeClr val="accent1"/>
                </a:solidFill>
                <a:latin typeface="Red Hat Text"/>
                <a:ea typeface="Red Hat Text"/>
                <a:cs typeface="Red Hat Text"/>
                <a:sym typeface="Red Hat Text"/>
              </a:defRPr>
            </a:lvl2pPr>
            <a:lvl3pPr lvl="2" rtl="0">
              <a:lnSpc>
                <a:spcPct val="115000"/>
              </a:lnSpc>
              <a:spcBef>
                <a:spcPts val="0"/>
              </a:spcBef>
              <a:spcAft>
                <a:spcPts val="0"/>
              </a:spcAft>
              <a:buNone/>
              <a:defRPr sz="2600">
                <a:solidFill>
                  <a:schemeClr val="accent1"/>
                </a:solidFill>
                <a:latin typeface="Red Hat Text"/>
                <a:ea typeface="Red Hat Text"/>
                <a:cs typeface="Red Hat Text"/>
                <a:sym typeface="Red Hat Text"/>
              </a:defRPr>
            </a:lvl3pPr>
            <a:lvl4pPr lvl="3" rtl="0">
              <a:lnSpc>
                <a:spcPct val="115000"/>
              </a:lnSpc>
              <a:spcBef>
                <a:spcPts val="0"/>
              </a:spcBef>
              <a:spcAft>
                <a:spcPts val="0"/>
              </a:spcAft>
              <a:buNone/>
              <a:defRPr sz="2600">
                <a:solidFill>
                  <a:schemeClr val="accent1"/>
                </a:solidFill>
                <a:latin typeface="Red Hat Text"/>
                <a:ea typeface="Red Hat Text"/>
                <a:cs typeface="Red Hat Text"/>
                <a:sym typeface="Red Hat Text"/>
              </a:defRPr>
            </a:lvl4pPr>
            <a:lvl5pPr lvl="4" rtl="0">
              <a:lnSpc>
                <a:spcPct val="115000"/>
              </a:lnSpc>
              <a:spcBef>
                <a:spcPts val="0"/>
              </a:spcBef>
              <a:spcAft>
                <a:spcPts val="0"/>
              </a:spcAft>
              <a:buNone/>
              <a:defRPr sz="2600">
                <a:solidFill>
                  <a:schemeClr val="accent1"/>
                </a:solidFill>
                <a:latin typeface="Red Hat Text"/>
                <a:ea typeface="Red Hat Text"/>
                <a:cs typeface="Red Hat Text"/>
                <a:sym typeface="Red Hat Text"/>
              </a:defRPr>
            </a:lvl5pPr>
            <a:lvl6pPr lvl="5" rtl="0">
              <a:lnSpc>
                <a:spcPct val="115000"/>
              </a:lnSpc>
              <a:spcBef>
                <a:spcPts val="0"/>
              </a:spcBef>
              <a:spcAft>
                <a:spcPts val="0"/>
              </a:spcAft>
              <a:buNone/>
              <a:defRPr sz="2600">
                <a:solidFill>
                  <a:schemeClr val="accent1"/>
                </a:solidFill>
                <a:latin typeface="Red Hat Text"/>
                <a:ea typeface="Red Hat Text"/>
                <a:cs typeface="Red Hat Text"/>
                <a:sym typeface="Red Hat Text"/>
              </a:defRPr>
            </a:lvl6pPr>
            <a:lvl7pPr lvl="6" rtl="0">
              <a:lnSpc>
                <a:spcPct val="115000"/>
              </a:lnSpc>
              <a:spcBef>
                <a:spcPts val="0"/>
              </a:spcBef>
              <a:spcAft>
                <a:spcPts val="0"/>
              </a:spcAft>
              <a:buNone/>
              <a:defRPr sz="2600">
                <a:solidFill>
                  <a:schemeClr val="accent1"/>
                </a:solidFill>
                <a:latin typeface="Red Hat Text"/>
                <a:ea typeface="Red Hat Text"/>
                <a:cs typeface="Red Hat Text"/>
                <a:sym typeface="Red Hat Text"/>
              </a:defRPr>
            </a:lvl7pPr>
            <a:lvl8pPr lvl="7" rtl="0">
              <a:lnSpc>
                <a:spcPct val="115000"/>
              </a:lnSpc>
              <a:spcBef>
                <a:spcPts val="0"/>
              </a:spcBef>
              <a:spcAft>
                <a:spcPts val="0"/>
              </a:spcAft>
              <a:buNone/>
              <a:defRPr sz="2600">
                <a:solidFill>
                  <a:schemeClr val="accent1"/>
                </a:solidFill>
                <a:latin typeface="Red Hat Text"/>
                <a:ea typeface="Red Hat Text"/>
                <a:cs typeface="Red Hat Text"/>
                <a:sym typeface="Red Hat Text"/>
              </a:defRPr>
            </a:lvl8pPr>
            <a:lvl9pPr lvl="8" rtl="0">
              <a:lnSpc>
                <a:spcPct val="115000"/>
              </a:lnSpc>
              <a:spcBef>
                <a:spcPts val="0"/>
              </a:spcBef>
              <a:spcAft>
                <a:spcPts val="0"/>
              </a:spcAft>
              <a:buNone/>
              <a:defRPr sz="2600">
                <a:solidFill>
                  <a:schemeClr val="accent1"/>
                </a:solidFill>
                <a:latin typeface="Red Hat Text"/>
                <a:ea typeface="Red Hat Text"/>
                <a:cs typeface="Red Hat Text"/>
                <a:sym typeface="Red Hat Text"/>
              </a:defRPr>
            </a:lvl9pPr>
          </a:lstStyle>
          <a:p/>
        </p:txBody>
      </p:sp>
      <p:sp>
        <p:nvSpPr>
          <p:cNvPr id="656" name="Google Shape;656;p38"/>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657" name="Google Shape;657;p38"/>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658" name="Google Shape;658;p38"/>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659" name="Google Shape;659;p38"/>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660" name="Google Shape;660;p38"/>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661" name="Google Shape;661;p38"/>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nterior agenda dark">
  <p:cSld name="CUSTOM_4_1">
    <p:bg>
      <p:bgPr>
        <a:solidFill>
          <a:srgbClr val="353535"/>
        </a:solidFill>
        <a:effectLst/>
      </p:bgPr>
    </p:bg>
    <p:spTree>
      <p:nvGrpSpPr>
        <p:cNvPr id="662" name="Shape 662"/>
        <p:cNvGrpSpPr/>
        <p:nvPr/>
      </p:nvGrpSpPr>
      <p:grpSpPr>
        <a:xfrm>
          <a:off x="0" y="0"/>
          <a:ext cx="0" cy="0"/>
          <a:chOff x="0" y="0"/>
          <a:chExt cx="0" cy="0"/>
        </a:xfrm>
      </p:grpSpPr>
      <p:sp>
        <p:nvSpPr>
          <p:cNvPr id="663" name="Google Shape;663;p39"/>
          <p:cNvSpPr txBox="true"/>
          <p:nvPr>
            <p:ph type="title"/>
          </p:nvPr>
        </p:nvSpPr>
        <p:spPr>
          <a:xfrm>
            <a:off x="885050" y="871750"/>
            <a:ext cx="10422000" cy="13221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3000">
                <a:solidFill>
                  <a:schemeClr val="lt1"/>
                </a:solidFill>
              </a:defRPr>
            </a:lvl1pPr>
            <a:lvl2pPr lvl="1" rtl="0">
              <a:lnSpc>
                <a:spcPct val="115000"/>
              </a:lnSpc>
              <a:spcBef>
                <a:spcPts val="0"/>
              </a:spcBef>
              <a:spcAft>
                <a:spcPts val="0"/>
              </a:spcAft>
              <a:buNone/>
              <a:defRPr sz="2600">
                <a:solidFill>
                  <a:schemeClr val="lt1"/>
                </a:solidFill>
              </a:defRPr>
            </a:lvl2pPr>
            <a:lvl3pPr lvl="2" rtl="0">
              <a:lnSpc>
                <a:spcPct val="115000"/>
              </a:lnSpc>
              <a:spcBef>
                <a:spcPts val="0"/>
              </a:spcBef>
              <a:spcAft>
                <a:spcPts val="0"/>
              </a:spcAft>
              <a:buNone/>
              <a:defRPr sz="2600">
                <a:solidFill>
                  <a:schemeClr val="lt1"/>
                </a:solidFill>
              </a:defRPr>
            </a:lvl3pPr>
            <a:lvl4pPr lvl="3" rtl="0">
              <a:lnSpc>
                <a:spcPct val="115000"/>
              </a:lnSpc>
              <a:spcBef>
                <a:spcPts val="0"/>
              </a:spcBef>
              <a:spcAft>
                <a:spcPts val="0"/>
              </a:spcAft>
              <a:buNone/>
              <a:defRPr sz="2600">
                <a:solidFill>
                  <a:schemeClr val="lt1"/>
                </a:solidFill>
              </a:defRPr>
            </a:lvl4pPr>
            <a:lvl5pPr lvl="4" rtl="0">
              <a:lnSpc>
                <a:spcPct val="115000"/>
              </a:lnSpc>
              <a:spcBef>
                <a:spcPts val="0"/>
              </a:spcBef>
              <a:spcAft>
                <a:spcPts val="0"/>
              </a:spcAft>
              <a:buNone/>
              <a:defRPr sz="2600">
                <a:solidFill>
                  <a:schemeClr val="lt1"/>
                </a:solidFill>
              </a:defRPr>
            </a:lvl5pPr>
            <a:lvl6pPr lvl="5" rtl="0">
              <a:lnSpc>
                <a:spcPct val="115000"/>
              </a:lnSpc>
              <a:spcBef>
                <a:spcPts val="0"/>
              </a:spcBef>
              <a:spcAft>
                <a:spcPts val="0"/>
              </a:spcAft>
              <a:buNone/>
              <a:defRPr sz="2600">
                <a:solidFill>
                  <a:schemeClr val="lt1"/>
                </a:solidFill>
              </a:defRPr>
            </a:lvl6pPr>
            <a:lvl7pPr lvl="6" rtl="0">
              <a:lnSpc>
                <a:spcPct val="115000"/>
              </a:lnSpc>
              <a:spcBef>
                <a:spcPts val="0"/>
              </a:spcBef>
              <a:spcAft>
                <a:spcPts val="0"/>
              </a:spcAft>
              <a:buNone/>
              <a:defRPr sz="2600">
                <a:solidFill>
                  <a:schemeClr val="lt1"/>
                </a:solidFill>
              </a:defRPr>
            </a:lvl7pPr>
            <a:lvl8pPr lvl="7" rtl="0">
              <a:lnSpc>
                <a:spcPct val="115000"/>
              </a:lnSpc>
              <a:spcBef>
                <a:spcPts val="0"/>
              </a:spcBef>
              <a:spcAft>
                <a:spcPts val="0"/>
              </a:spcAft>
              <a:buNone/>
              <a:defRPr sz="2600">
                <a:solidFill>
                  <a:schemeClr val="lt1"/>
                </a:solidFill>
              </a:defRPr>
            </a:lvl8pPr>
            <a:lvl9pPr lvl="8" rtl="0">
              <a:lnSpc>
                <a:spcPct val="115000"/>
              </a:lnSpc>
              <a:spcBef>
                <a:spcPts val="0"/>
              </a:spcBef>
              <a:spcAft>
                <a:spcPts val="0"/>
              </a:spcAft>
              <a:buNone/>
              <a:defRPr sz="2600">
                <a:solidFill>
                  <a:schemeClr val="lt1"/>
                </a:solidFill>
              </a:defRPr>
            </a:lvl9pPr>
          </a:lstStyle>
          <a:p/>
        </p:txBody>
      </p:sp>
      <p:cxnSp>
        <p:nvCxnSpPr>
          <p:cNvPr id="664" name="Google Shape;664;p39"/>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665" name="Google Shape;665;p39"/>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cxnSp>
        <p:nvCxnSpPr>
          <p:cNvPr id="666" name="Google Shape;666;p39"/>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pic>
        <p:nvPicPr>
          <p:cNvPr id="667" name="Google Shape;667;p39"/>
          <p:cNvPicPr preferRelativeResize="false"/>
          <p:nvPr/>
        </p:nvPicPr>
        <p:blipFill>
          <a:blip r:embed="rId2"/>
          <a:stretch>
            <a:fillRect/>
          </a:stretch>
        </p:blipFill>
        <p:spPr>
          <a:xfrm>
            <a:off x="10711279" y="6312505"/>
            <a:ext cx="975850" cy="229612"/>
          </a:xfrm>
          <a:prstGeom prst="rect">
            <a:avLst/>
          </a:prstGeom>
          <a:noFill/>
          <a:ln>
            <a:noFill/>
          </a:ln>
        </p:spPr>
      </p:pic>
      <p:sp>
        <p:nvSpPr>
          <p:cNvPr id="668" name="Google Shape;668;p39"/>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solidFill>
                  <a:schemeClr val="lt1"/>
                </a:solidFill>
                <a:latin typeface="Red Hat Text Medium"/>
                <a:ea typeface="Red Hat Text Medium"/>
                <a:cs typeface="Red Hat Text Medium"/>
                <a:sym typeface="Red Hat Text Medium"/>
              </a:defRPr>
            </a:lvl1pPr>
            <a:lvl2pPr lvl="1" algn="ctr" rtl="0">
              <a:buNone/>
              <a:defRPr sz="800">
                <a:solidFill>
                  <a:schemeClr val="lt1"/>
                </a:solidFill>
                <a:latin typeface="Red Hat Text Medium"/>
                <a:ea typeface="Red Hat Text Medium"/>
                <a:cs typeface="Red Hat Text Medium"/>
                <a:sym typeface="Red Hat Text Medium"/>
              </a:defRPr>
            </a:lvl2pPr>
            <a:lvl3pPr lvl="2" algn="ctr" rtl="0">
              <a:buNone/>
              <a:defRPr sz="800">
                <a:solidFill>
                  <a:schemeClr val="lt1"/>
                </a:solidFill>
                <a:latin typeface="Red Hat Text Medium"/>
                <a:ea typeface="Red Hat Text Medium"/>
                <a:cs typeface="Red Hat Text Medium"/>
                <a:sym typeface="Red Hat Text Medium"/>
              </a:defRPr>
            </a:lvl3pPr>
            <a:lvl4pPr lvl="3" algn="ctr" rtl="0">
              <a:buNone/>
              <a:defRPr sz="800">
                <a:solidFill>
                  <a:schemeClr val="lt1"/>
                </a:solidFill>
                <a:latin typeface="Red Hat Text Medium"/>
                <a:ea typeface="Red Hat Text Medium"/>
                <a:cs typeface="Red Hat Text Medium"/>
                <a:sym typeface="Red Hat Text Medium"/>
              </a:defRPr>
            </a:lvl4pPr>
            <a:lvl5pPr lvl="4" algn="ctr" rtl="0">
              <a:buNone/>
              <a:defRPr sz="800">
                <a:solidFill>
                  <a:schemeClr val="lt1"/>
                </a:solidFill>
                <a:latin typeface="Red Hat Text Medium"/>
                <a:ea typeface="Red Hat Text Medium"/>
                <a:cs typeface="Red Hat Text Medium"/>
                <a:sym typeface="Red Hat Text Medium"/>
              </a:defRPr>
            </a:lvl5pPr>
            <a:lvl6pPr lvl="5" algn="ctr" rtl="0">
              <a:buNone/>
              <a:defRPr sz="800">
                <a:solidFill>
                  <a:schemeClr val="lt1"/>
                </a:solidFill>
                <a:latin typeface="Red Hat Text Medium"/>
                <a:ea typeface="Red Hat Text Medium"/>
                <a:cs typeface="Red Hat Text Medium"/>
                <a:sym typeface="Red Hat Text Medium"/>
              </a:defRPr>
            </a:lvl6pPr>
            <a:lvl7pPr lvl="6" algn="ctr" rtl="0">
              <a:buNone/>
              <a:defRPr sz="800">
                <a:solidFill>
                  <a:schemeClr val="lt1"/>
                </a:solidFill>
                <a:latin typeface="Red Hat Text Medium"/>
                <a:ea typeface="Red Hat Text Medium"/>
                <a:cs typeface="Red Hat Text Medium"/>
                <a:sym typeface="Red Hat Text Medium"/>
              </a:defRPr>
            </a:lvl7pPr>
            <a:lvl8pPr lvl="7" algn="ctr" rtl="0">
              <a:buNone/>
              <a:defRPr sz="800">
                <a:solidFill>
                  <a:schemeClr val="lt1"/>
                </a:solidFill>
                <a:latin typeface="Red Hat Text Medium"/>
                <a:ea typeface="Red Hat Text Medium"/>
                <a:cs typeface="Red Hat Text Medium"/>
                <a:sym typeface="Red Hat Text Medium"/>
              </a:defRPr>
            </a:lvl8pPr>
            <a:lvl9pPr lvl="8" algn="ctr" rtl="0">
              <a:buNone/>
              <a:defRPr sz="800">
                <a:solidFill>
                  <a:schemeClr val="lt1"/>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
        <p:nvSpPr>
          <p:cNvPr id="669" name="Google Shape;669;p39"/>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lt1"/>
                </a:solidFill>
              </a:defRPr>
            </a:lvl1pPr>
            <a:lvl2pPr lvl="1" rtl="0">
              <a:lnSpc>
                <a:spcPct val="115000"/>
              </a:lnSpc>
              <a:spcBef>
                <a:spcPts val="0"/>
              </a:spcBef>
              <a:spcAft>
                <a:spcPts val="0"/>
              </a:spcAft>
              <a:buNone/>
              <a:defRPr sz="800">
                <a:solidFill>
                  <a:schemeClr val="lt1"/>
                </a:solidFill>
              </a:defRPr>
            </a:lvl2pPr>
            <a:lvl3pPr lvl="2" rtl="0">
              <a:lnSpc>
                <a:spcPct val="115000"/>
              </a:lnSpc>
              <a:spcBef>
                <a:spcPts val="0"/>
              </a:spcBef>
              <a:spcAft>
                <a:spcPts val="0"/>
              </a:spcAft>
              <a:buNone/>
              <a:defRPr sz="800">
                <a:solidFill>
                  <a:schemeClr val="lt1"/>
                </a:solidFill>
              </a:defRPr>
            </a:lvl3pPr>
            <a:lvl4pPr lvl="3" rtl="0">
              <a:lnSpc>
                <a:spcPct val="115000"/>
              </a:lnSpc>
              <a:spcBef>
                <a:spcPts val="0"/>
              </a:spcBef>
              <a:spcAft>
                <a:spcPts val="0"/>
              </a:spcAft>
              <a:buNone/>
              <a:defRPr sz="800">
                <a:solidFill>
                  <a:schemeClr val="lt1"/>
                </a:solidFill>
              </a:defRPr>
            </a:lvl4pPr>
            <a:lvl5pPr lvl="4" rtl="0">
              <a:lnSpc>
                <a:spcPct val="115000"/>
              </a:lnSpc>
              <a:spcBef>
                <a:spcPts val="0"/>
              </a:spcBef>
              <a:spcAft>
                <a:spcPts val="0"/>
              </a:spcAft>
              <a:buNone/>
              <a:defRPr sz="800">
                <a:solidFill>
                  <a:schemeClr val="lt1"/>
                </a:solidFill>
              </a:defRPr>
            </a:lvl5pPr>
            <a:lvl6pPr lvl="5" rtl="0">
              <a:lnSpc>
                <a:spcPct val="115000"/>
              </a:lnSpc>
              <a:spcBef>
                <a:spcPts val="0"/>
              </a:spcBef>
              <a:spcAft>
                <a:spcPts val="0"/>
              </a:spcAft>
              <a:buNone/>
              <a:defRPr sz="800">
                <a:solidFill>
                  <a:schemeClr val="lt1"/>
                </a:solidFill>
              </a:defRPr>
            </a:lvl6pPr>
            <a:lvl7pPr lvl="6" rtl="0">
              <a:lnSpc>
                <a:spcPct val="115000"/>
              </a:lnSpc>
              <a:spcBef>
                <a:spcPts val="0"/>
              </a:spcBef>
              <a:spcAft>
                <a:spcPts val="0"/>
              </a:spcAft>
              <a:buNone/>
              <a:defRPr sz="800">
                <a:solidFill>
                  <a:schemeClr val="lt1"/>
                </a:solidFill>
              </a:defRPr>
            </a:lvl7pPr>
            <a:lvl8pPr lvl="7" rtl="0">
              <a:lnSpc>
                <a:spcPct val="115000"/>
              </a:lnSpc>
              <a:spcBef>
                <a:spcPts val="0"/>
              </a:spcBef>
              <a:spcAft>
                <a:spcPts val="0"/>
              </a:spcAft>
              <a:buNone/>
              <a:defRPr sz="800">
                <a:solidFill>
                  <a:schemeClr val="lt1"/>
                </a:solidFill>
              </a:defRPr>
            </a:lvl8pPr>
            <a:lvl9pPr lvl="8" rtl="0">
              <a:lnSpc>
                <a:spcPct val="115000"/>
              </a:lnSpc>
              <a:spcBef>
                <a:spcPts val="0"/>
              </a:spcBef>
              <a:spcAft>
                <a:spcPts val="0"/>
              </a:spcAft>
              <a:buNone/>
              <a:defRPr sz="800">
                <a:solidFill>
                  <a:schemeClr val="lt1"/>
                </a:solidFill>
              </a:defRPr>
            </a:lvl9pPr>
          </a:lstStyle>
          <a:p/>
        </p:txBody>
      </p:sp>
      <p:sp>
        <p:nvSpPr>
          <p:cNvPr id="670" name="Google Shape;670;p39"/>
          <p:cNvSpPr txBox="true"/>
          <p:nvPr>
            <p:ph type="subTitle" idx="3"/>
          </p:nvPr>
        </p:nvSpPr>
        <p:spPr>
          <a:xfrm>
            <a:off x="3279500" y="2664350"/>
            <a:ext cx="2034600" cy="2714100"/>
          </a:xfrm>
          <a:prstGeom prst="rect">
            <a:avLst/>
          </a:prstGeom>
        </p:spPr>
        <p:txBody>
          <a:bodyPr spcFirstLastPara="1" wrap="square" lIns="0" tIns="0" rIns="0" bIns="0" anchor="t" anchorCtr="false">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671" name="Google Shape;671;p39"/>
          <p:cNvSpPr txBox="true"/>
          <p:nvPr>
            <p:ph type="subTitle" idx="4"/>
          </p:nvPr>
        </p:nvSpPr>
        <p:spPr>
          <a:xfrm>
            <a:off x="5660650" y="2664350"/>
            <a:ext cx="2034600" cy="2714100"/>
          </a:xfrm>
          <a:prstGeom prst="rect">
            <a:avLst/>
          </a:prstGeom>
        </p:spPr>
        <p:txBody>
          <a:bodyPr spcFirstLastPara="1" wrap="square" lIns="0" tIns="0" rIns="0" bIns="0" anchor="t" anchorCtr="false">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672" name="Google Shape;672;p39"/>
          <p:cNvSpPr txBox="true"/>
          <p:nvPr>
            <p:ph type="subTitle" idx="5"/>
          </p:nvPr>
        </p:nvSpPr>
        <p:spPr>
          <a:xfrm>
            <a:off x="8041800" y="2664350"/>
            <a:ext cx="2034600" cy="2714100"/>
          </a:xfrm>
          <a:prstGeom prst="rect">
            <a:avLst/>
          </a:prstGeom>
        </p:spPr>
        <p:txBody>
          <a:bodyPr spcFirstLastPara="1" wrap="square" lIns="0" tIns="0" rIns="0" bIns="0" anchor="t" anchorCtr="false">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nterior agenda light">
  <p:cSld name="CUSTOM_4_1_1">
    <p:bg>
      <p:bgPr>
        <a:solidFill>
          <a:schemeClr val="lt1"/>
        </a:solidFill>
        <a:effectLst/>
      </p:bgPr>
    </p:bg>
    <p:spTree>
      <p:nvGrpSpPr>
        <p:cNvPr id="673" name="Shape 673"/>
        <p:cNvGrpSpPr/>
        <p:nvPr/>
      </p:nvGrpSpPr>
      <p:grpSpPr>
        <a:xfrm>
          <a:off x="0" y="0"/>
          <a:ext cx="0" cy="0"/>
          <a:chOff x="0" y="0"/>
          <a:chExt cx="0" cy="0"/>
        </a:xfrm>
      </p:grpSpPr>
      <p:sp>
        <p:nvSpPr>
          <p:cNvPr id="674" name="Google Shape;674;p40"/>
          <p:cNvSpPr txBox="true"/>
          <p:nvPr>
            <p:ph type="title"/>
          </p:nvPr>
        </p:nvSpPr>
        <p:spPr>
          <a:xfrm>
            <a:off x="885050" y="871750"/>
            <a:ext cx="10422000" cy="13221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30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cxnSp>
        <p:nvCxnSpPr>
          <p:cNvPr id="675" name="Google Shape;675;p40"/>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676" name="Google Shape;676;p40"/>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1pPr>
            <a:lvl2pPr lvl="1"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9pPr>
          </a:lstStyle>
          <a:p/>
        </p:txBody>
      </p:sp>
      <p:cxnSp>
        <p:nvCxnSpPr>
          <p:cNvPr id="677" name="Google Shape;677;p40"/>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678" name="Google Shape;678;p40"/>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solidFill>
                  <a:schemeClr val="dk1"/>
                </a:solidFill>
                <a:latin typeface="Red Hat Text Medium"/>
                <a:ea typeface="Red Hat Text Medium"/>
                <a:cs typeface="Red Hat Text Medium"/>
                <a:sym typeface="Red Hat Text Medium"/>
              </a:defRPr>
            </a:lvl1pPr>
            <a:lvl2pPr lvl="1" algn="ctr" rtl="0">
              <a:buNone/>
              <a:defRPr sz="800">
                <a:solidFill>
                  <a:schemeClr val="dk1"/>
                </a:solidFill>
                <a:latin typeface="Red Hat Text Medium"/>
                <a:ea typeface="Red Hat Text Medium"/>
                <a:cs typeface="Red Hat Text Medium"/>
                <a:sym typeface="Red Hat Text Medium"/>
              </a:defRPr>
            </a:lvl2pPr>
            <a:lvl3pPr lvl="2" algn="ctr" rtl="0">
              <a:buNone/>
              <a:defRPr sz="800">
                <a:solidFill>
                  <a:schemeClr val="dk1"/>
                </a:solidFill>
                <a:latin typeface="Red Hat Text Medium"/>
                <a:ea typeface="Red Hat Text Medium"/>
                <a:cs typeface="Red Hat Text Medium"/>
                <a:sym typeface="Red Hat Text Medium"/>
              </a:defRPr>
            </a:lvl3pPr>
            <a:lvl4pPr lvl="3" algn="ctr" rtl="0">
              <a:buNone/>
              <a:defRPr sz="800">
                <a:solidFill>
                  <a:schemeClr val="dk1"/>
                </a:solidFill>
                <a:latin typeface="Red Hat Text Medium"/>
                <a:ea typeface="Red Hat Text Medium"/>
                <a:cs typeface="Red Hat Text Medium"/>
                <a:sym typeface="Red Hat Text Medium"/>
              </a:defRPr>
            </a:lvl4pPr>
            <a:lvl5pPr lvl="4" algn="ctr" rtl="0">
              <a:buNone/>
              <a:defRPr sz="800">
                <a:solidFill>
                  <a:schemeClr val="dk1"/>
                </a:solidFill>
                <a:latin typeface="Red Hat Text Medium"/>
                <a:ea typeface="Red Hat Text Medium"/>
                <a:cs typeface="Red Hat Text Medium"/>
                <a:sym typeface="Red Hat Text Medium"/>
              </a:defRPr>
            </a:lvl5pPr>
            <a:lvl6pPr lvl="5" algn="ctr" rtl="0">
              <a:buNone/>
              <a:defRPr sz="800">
                <a:solidFill>
                  <a:schemeClr val="dk1"/>
                </a:solidFill>
                <a:latin typeface="Red Hat Text Medium"/>
                <a:ea typeface="Red Hat Text Medium"/>
                <a:cs typeface="Red Hat Text Medium"/>
                <a:sym typeface="Red Hat Text Medium"/>
              </a:defRPr>
            </a:lvl6pPr>
            <a:lvl7pPr lvl="6" algn="ctr" rtl="0">
              <a:buNone/>
              <a:defRPr sz="800">
                <a:solidFill>
                  <a:schemeClr val="dk1"/>
                </a:solidFill>
                <a:latin typeface="Red Hat Text Medium"/>
                <a:ea typeface="Red Hat Text Medium"/>
                <a:cs typeface="Red Hat Text Medium"/>
                <a:sym typeface="Red Hat Text Medium"/>
              </a:defRPr>
            </a:lvl7pPr>
            <a:lvl8pPr lvl="7" algn="ctr" rtl="0">
              <a:buNone/>
              <a:defRPr sz="800">
                <a:solidFill>
                  <a:schemeClr val="dk1"/>
                </a:solidFill>
                <a:latin typeface="Red Hat Text Medium"/>
                <a:ea typeface="Red Hat Text Medium"/>
                <a:cs typeface="Red Hat Text Medium"/>
                <a:sym typeface="Red Hat Text Medium"/>
              </a:defRPr>
            </a:lvl8pPr>
            <a:lvl9pPr lvl="8" algn="ctr" rtl="0">
              <a:buNone/>
              <a:defRPr sz="800">
                <a:solidFill>
                  <a:schemeClr val="dk1"/>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679" name="Google Shape;679;p40"/>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680" name="Google Shape;680;p40"/>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81" name="Google Shape;681;p40"/>
          <p:cNvSpPr txBox="true"/>
          <p:nvPr>
            <p:ph type="subTitle" idx="3"/>
          </p:nvPr>
        </p:nvSpPr>
        <p:spPr>
          <a:xfrm>
            <a:off x="3279500" y="2664350"/>
            <a:ext cx="2034600" cy="2714100"/>
          </a:xfrm>
          <a:prstGeom prst="rect">
            <a:avLst/>
          </a:prstGeom>
        </p:spPr>
        <p:txBody>
          <a:bodyPr spcFirstLastPara="1" wrap="square" lIns="0" tIns="0" rIns="0" bIns="0" anchor="t" anchorCtr="false">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682" name="Google Shape;682;p40"/>
          <p:cNvSpPr txBox="true"/>
          <p:nvPr>
            <p:ph type="subTitle" idx="4"/>
          </p:nvPr>
        </p:nvSpPr>
        <p:spPr>
          <a:xfrm>
            <a:off x="5660650" y="2664350"/>
            <a:ext cx="2034600" cy="2714100"/>
          </a:xfrm>
          <a:prstGeom prst="rect">
            <a:avLst/>
          </a:prstGeom>
        </p:spPr>
        <p:txBody>
          <a:bodyPr spcFirstLastPara="1" wrap="square" lIns="0" tIns="0" rIns="0" bIns="0" anchor="t" anchorCtr="false">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683" name="Google Shape;683;p40"/>
          <p:cNvSpPr txBox="true"/>
          <p:nvPr>
            <p:ph type="subTitle" idx="5"/>
          </p:nvPr>
        </p:nvSpPr>
        <p:spPr>
          <a:xfrm>
            <a:off x="8041800" y="2664350"/>
            <a:ext cx="2034600" cy="2714100"/>
          </a:xfrm>
          <a:prstGeom prst="rect">
            <a:avLst/>
          </a:prstGeom>
        </p:spPr>
        <p:txBody>
          <a:bodyPr spcFirstLastPara="1" wrap="square" lIns="0" tIns="0" rIns="0" bIns="0" anchor="t" anchorCtr="false">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eme 2 closing">
  <p:cSld name="TITLE_1_1">
    <p:bg>
      <p:bgPr>
        <a:blipFill>
          <a:blip r:embed="rId2"/>
          <a:stretch>
            <a:fillRect/>
          </a:stretch>
        </a:blipFill>
        <a:effectLst/>
      </p:bgPr>
    </p:bg>
    <p:spTree>
      <p:nvGrpSpPr>
        <p:cNvPr id="42" name="Shape 42"/>
        <p:cNvGrpSpPr/>
        <p:nvPr/>
      </p:nvGrpSpPr>
      <p:grpSpPr>
        <a:xfrm>
          <a:off x="0" y="0"/>
          <a:ext cx="0" cy="0"/>
          <a:chOff x="0" y="0"/>
          <a:chExt cx="0" cy="0"/>
        </a:xfrm>
      </p:grpSpPr>
      <p:sp>
        <p:nvSpPr>
          <p:cNvPr id="43" name="Google Shape;43;p5"/>
          <p:cNvSpPr/>
          <p:nvPr/>
        </p:nvSpPr>
        <p:spPr>
          <a:xfrm>
            <a:off x="9617175" y="5878875"/>
            <a:ext cx="2574900" cy="979200"/>
          </a:xfrm>
          <a:prstGeom prst="rect">
            <a:avLst/>
          </a:prstGeom>
          <a:solidFill>
            <a:schemeClr val="lt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4" name="Google Shape;44;p5"/>
          <p:cNvSpPr txBox="true"/>
          <p:nvPr>
            <p:ph type="subTitle" idx="1"/>
          </p:nvPr>
        </p:nvSpPr>
        <p:spPr>
          <a:xfrm>
            <a:off x="2083725" y="3008425"/>
            <a:ext cx="4146300" cy="1524900"/>
          </a:xfrm>
          <a:prstGeom prst="rect">
            <a:avLst/>
          </a:prstGeom>
        </p:spPr>
        <p:txBody>
          <a:bodyPr spcFirstLastPara="1" wrap="square" lIns="0" tIns="0" rIns="0" bIns="0" anchor="t" anchorCtr="false">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45" name="Google Shape;45;p5"/>
          <p:cNvSpPr txBox="true"/>
          <p:nvPr>
            <p:ph type="title"/>
          </p:nvPr>
        </p:nvSpPr>
        <p:spPr>
          <a:xfrm>
            <a:off x="2083875" y="568625"/>
            <a:ext cx="4905000" cy="1985400"/>
          </a:xfrm>
          <a:prstGeom prst="rect">
            <a:avLst/>
          </a:prstGeom>
        </p:spPr>
        <p:txBody>
          <a:bodyPr spcFirstLastPara="1" wrap="square" lIns="0" tIns="0" rIns="0" bIns="0" anchor="b" anchorCtr="false">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46" name="Google Shape;46;p5"/>
          <p:cNvPicPr preferRelativeResize="false"/>
          <p:nvPr/>
        </p:nvPicPr>
        <p:blipFill>
          <a:blip r:embed="rId3"/>
          <a:stretch>
            <a:fillRect/>
          </a:stretch>
        </p:blipFill>
        <p:spPr>
          <a:xfrm>
            <a:off x="10106850" y="6203986"/>
            <a:ext cx="1580275" cy="372766"/>
          </a:xfrm>
          <a:prstGeom prst="rect">
            <a:avLst/>
          </a:prstGeom>
          <a:noFill/>
          <a:ln>
            <a:noFill/>
          </a:ln>
        </p:spPr>
      </p:pic>
      <p:sp>
        <p:nvSpPr>
          <p:cNvPr id="47" name="Google Shape;47;p5"/>
          <p:cNvSpPr txBox="true"/>
          <p:nvPr/>
        </p:nvSpPr>
        <p:spPr>
          <a:xfrm>
            <a:off x="7960472" y="199982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linkedin.com/company/red-hat</a:t>
            </a:r>
            <a:endParaRPr>
              <a:solidFill>
                <a:schemeClr val="lt1"/>
              </a:solidFill>
              <a:latin typeface="Red Hat Text"/>
              <a:ea typeface="Red Hat Text"/>
              <a:cs typeface="Red Hat Text"/>
              <a:sym typeface="Red Hat Text"/>
            </a:endParaRPr>
          </a:p>
        </p:txBody>
      </p:sp>
      <p:sp>
        <p:nvSpPr>
          <p:cNvPr id="48" name="Google Shape;48;p5"/>
          <p:cNvSpPr txBox="true"/>
          <p:nvPr/>
        </p:nvSpPr>
        <p:spPr>
          <a:xfrm>
            <a:off x="7960472" y="276787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youtube.com/user/RedHatVideos</a:t>
            </a:r>
            <a:endParaRPr>
              <a:solidFill>
                <a:schemeClr val="lt1"/>
              </a:solidFill>
              <a:latin typeface="Red Hat Text"/>
              <a:ea typeface="Red Hat Text"/>
              <a:cs typeface="Red Hat Text"/>
              <a:sym typeface="Red Hat Text"/>
            </a:endParaRPr>
          </a:p>
        </p:txBody>
      </p:sp>
      <p:sp>
        <p:nvSpPr>
          <p:cNvPr id="49" name="Google Shape;49;p5"/>
          <p:cNvSpPr txBox="true"/>
          <p:nvPr/>
        </p:nvSpPr>
        <p:spPr>
          <a:xfrm>
            <a:off x="7960472" y="353592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facebook.com/redhatinc</a:t>
            </a:r>
            <a:endParaRPr>
              <a:solidFill>
                <a:schemeClr val="lt1"/>
              </a:solidFill>
              <a:latin typeface="Red Hat Text"/>
              <a:ea typeface="Red Hat Text"/>
              <a:cs typeface="Red Hat Text"/>
              <a:sym typeface="Red Hat Text"/>
            </a:endParaRPr>
          </a:p>
        </p:txBody>
      </p:sp>
      <p:sp>
        <p:nvSpPr>
          <p:cNvPr id="50" name="Google Shape;50;p5"/>
          <p:cNvSpPr txBox="true"/>
          <p:nvPr/>
        </p:nvSpPr>
        <p:spPr>
          <a:xfrm>
            <a:off x="7960472" y="430397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twitter.com/RedHat</a:t>
            </a:r>
            <a:endParaRPr>
              <a:solidFill>
                <a:schemeClr val="lt1"/>
              </a:solidFill>
              <a:latin typeface="Red Hat Text"/>
              <a:ea typeface="Red Hat Text"/>
              <a:cs typeface="Red Hat Text"/>
              <a:sym typeface="Red Hat Text"/>
            </a:endParaRPr>
          </a:p>
        </p:txBody>
      </p:sp>
      <p:cxnSp>
        <p:nvCxnSpPr>
          <p:cNvPr id="51" name="Google Shape;51;p5"/>
          <p:cNvCxnSpPr/>
          <p:nvPr/>
        </p:nvCxnSpPr>
        <p:spPr>
          <a:xfrm rot="10800000">
            <a:off x="447775" y="50"/>
            <a:ext cx="0" cy="2282700"/>
          </a:xfrm>
          <a:prstGeom prst="straightConnector1">
            <a:avLst/>
          </a:prstGeom>
          <a:noFill/>
          <a:ln w="9525" cap="flat" cmpd="sng">
            <a:solidFill>
              <a:srgbClr val="EE0000"/>
            </a:solidFill>
            <a:prstDash val="solid"/>
            <a:round/>
            <a:headEnd type="none" w="med" len="med"/>
            <a:tailEnd type="none" w="med" len="med"/>
          </a:ln>
        </p:spPr>
      </p:cxnSp>
      <p:cxnSp>
        <p:nvCxnSpPr>
          <p:cNvPr id="52" name="Google Shape;52;p5"/>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53" name="Google Shape;53;p5"/>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54" name="Google Shape;54;p5"/>
          <p:cNvPicPr preferRelativeResize="false"/>
          <p:nvPr/>
        </p:nvPicPr>
        <p:blipFill rotWithShape="true">
          <a:blip r:embed="rId4"/>
          <a:srcRect/>
          <a:stretch>
            <a:fillRect/>
          </a:stretch>
        </p:blipFill>
        <p:spPr>
          <a:xfrm>
            <a:off x="7456004" y="3535984"/>
            <a:ext cx="455950" cy="455950"/>
          </a:xfrm>
          <a:prstGeom prst="rect">
            <a:avLst/>
          </a:prstGeom>
          <a:noFill/>
          <a:ln>
            <a:noFill/>
          </a:ln>
        </p:spPr>
      </p:pic>
      <p:pic>
        <p:nvPicPr>
          <p:cNvPr id="55" name="Google Shape;55;p5"/>
          <p:cNvPicPr preferRelativeResize="false"/>
          <p:nvPr/>
        </p:nvPicPr>
        <p:blipFill rotWithShape="true">
          <a:blip r:embed="rId5"/>
          <a:srcRect/>
          <a:stretch>
            <a:fillRect/>
          </a:stretch>
        </p:blipFill>
        <p:spPr>
          <a:xfrm>
            <a:off x="7456004" y="2767909"/>
            <a:ext cx="455950" cy="455950"/>
          </a:xfrm>
          <a:prstGeom prst="rect">
            <a:avLst/>
          </a:prstGeom>
          <a:noFill/>
          <a:ln>
            <a:noFill/>
          </a:ln>
        </p:spPr>
      </p:pic>
      <p:pic>
        <p:nvPicPr>
          <p:cNvPr id="56" name="Google Shape;56;p5"/>
          <p:cNvPicPr preferRelativeResize="false"/>
          <p:nvPr/>
        </p:nvPicPr>
        <p:blipFill rotWithShape="true">
          <a:blip r:embed="rId6"/>
          <a:srcRect/>
          <a:stretch>
            <a:fillRect/>
          </a:stretch>
        </p:blipFill>
        <p:spPr>
          <a:xfrm>
            <a:off x="7456004" y="1999834"/>
            <a:ext cx="455950" cy="455950"/>
          </a:xfrm>
          <a:prstGeom prst="rect">
            <a:avLst/>
          </a:prstGeom>
          <a:noFill/>
          <a:ln>
            <a:noFill/>
          </a:ln>
        </p:spPr>
      </p:pic>
      <p:pic>
        <p:nvPicPr>
          <p:cNvPr id="57" name="Google Shape;57;p5"/>
          <p:cNvPicPr preferRelativeResize="false"/>
          <p:nvPr/>
        </p:nvPicPr>
        <p:blipFill rotWithShape="true">
          <a:blip r:embed="rId7"/>
          <a:srcRect/>
          <a:stretch>
            <a:fillRect/>
          </a:stretch>
        </p:blipFill>
        <p:spPr>
          <a:xfrm>
            <a:off x="7456004" y="4304059"/>
            <a:ext cx="455950" cy="4559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nterior white 3">
  <p:cSld name="CUSTOM_4_24">
    <p:spTree>
      <p:nvGrpSpPr>
        <p:cNvPr id="684" name="Shape 684"/>
        <p:cNvGrpSpPr/>
        <p:nvPr/>
      </p:nvGrpSpPr>
      <p:grpSpPr>
        <a:xfrm>
          <a:off x="0" y="0"/>
          <a:ext cx="0" cy="0"/>
          <a:chOff x="0" y="0"/>
          <a:chExt cx="0" cy="0"/>
        </a:xfrm>
      </p:grpSpPr>
      <p:sp>
        <p:nvSpPr>
          <p:cNvPr id="685" name="Google Shape;685;p41"/>
          <p:cNvSpPr txBox="true"/>
          <p:nvPr>
            <p:ph type="title"/>
          </p:nvPr>
        </p:nvSpPr>
        <p:spPr>
          <a:xfrm>
            <a:off x="1752600" y="946000"/>
            <a:ext cx="8686800" cy="9675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700">
                <a:solidFill>
                  <a:srgbClr val="000000"/>
                </a:solidFill>
              </a:defRPr>
            </a:lvl1pPr>
            <a:lvl2pPr lvl="1" algn="ctr" rtl="0">
              <a:lnSpc>
                <a:spcPct val="130000"/>
              </a:lnSpc>
              <a:spcBef>
                <a:spcPts val="0"/>
              </a:spcBef>
              <a:spcAft>
                <a:spcPts val="0"/>
              </a:spcAft>
              <a:buNone/>
              <a:defRPr sz="2700">
                <a:solidFill>
                  <a:srgbClr val="000000"/>
                </a:solidFill>
              </a:defRPr>
            </a:lvl2pPr>
            <a:lvl3pPr lvl="2" algn="ctr" rtl="0">
              <a:lnSpc>
                <a:spcPct val="130000"/>
              </a:lnSpc>
              <a:spcBef>
                <a:spcPts val="0"/>
              </a:spcBef>
              <a:spcAft>
                <a:spcPts val="0"/>
              </a:spcAft>
              <a:buNone/>
              <a:defRPr sz="2700">
                <a:solidFill>
                  <a:srgbClr val="000000"/>
                </a:solidFill>
              </a:defRPr>
            </a:lvl3pPr>
            <a:lvl4pPr lvl="3" algn="ctr" rtl="0">
              <a:lnSpc>
                <a:spcPct val="130000"/>
              </a:lnSpc>
              <a:spcBef>
                <a:spcPts val="0"/>
              </a:spcBef>
              <a:spcAft>
                <a:spcPts val="0"/>
              </a:spcAft>
              <a:buNone/>
              <a:defRPr sz="2700">
                <a:solidFill>
                  <a:srgbClr val="000000"/>
                </a:solidFill>
              </a:defRPr>
            </a:lvl4pPr>
            <a:lvl5pPr lvl="4" algn="ctr" rtl="0">
              <a:lnSpc>
                <a:spcPct val="130000"/>
              </a:lnSpc>
              <a:spcBef>
                <a:spcPts val="0"/>
              </a:spcBef>
              <a:spcAft>
                <a:spcPts val="0"/>
              </a:spcAft>
              <a:buNone/>
              <a:defRPr sz="2700">
                <a:solidFill>
                  <a:srgbClr val="000000"/>
                </a:solidFill>
              </a:defRPr>
            </a:lvl5pPr>
            <a:lvl6pPr lvl="5" algn="ctr" rtl="0">
              <a:lnSpc>
                <a:spcPct val="130000"/>
              </a:lnSpc>
              <a:spcBef>
                <a:spcPts val="0"/>
              </a:spcBef>
              <a:spcAft>
                <a:spcPts val="0"/>
              </a:spcAft>
              <a:buNone/>
              <a:defRPr sz="2700">
                <a:solidFill>
                  <a:srgbClr val="000000"/>
                </a:solidFill>
              </a:defRPr>
            </a:lvl6pPr>
            <a:lvl7pPr lvl="6" algn="ctr" rtl="0">
              <a:lnSpc>
                <a:spcPct val="130000"/>
              </a:lnSpc>
              <a:spcBef>
                <a:spcPts val="0"/>
              </a:spcBef>
              <a:spcAft>
                <a:spcPts val="0"/>
              </a:spcAft>
              <a:buNone/>
              <a:defRPr sz="2700">
                <a:solidFill>
                  <a:srgbClr val="000000"/>
                </a:solidFill>
              </a:defRPr>
            </a:lvl7pPr>
            <a:lvl8pPr lvl="7" algn="ctr" rtl="0">
              <a:lnSpc>
                <a:spcPct val="130000"/>
              </a:lnSpc>
              <a:spcBef>
                <a:spcPts val="0"/>
              </a:spcBef>
              <a:spcAft>
                <a:spcPts val="0"/>
              </a:spcAft>
              <a:buNone/>
              <a:defRPr sz="2700">
                <a:solidFill>
                  <a:srgbClr val="000000"/>
                </a:solidFill>
              </a:defRPr>
            </a:lvl8pPr>
            <a:lvl9pPr lvl="8" algn="ctr" rtl="0">
              <a:lnSpc>
                <a:spcPct val="130000"/>
              </a:lnSpc>
              <a:spcBef>
                <a:spcPts val="0"/>
              </a:spcBef>
              <a:spcAft>
                <a:spcPts val="0"/>
              </a:spcAft>
              <a:buNone/>
              <a:defRPr sz="2700">
                <a:solidFill>
                  <a:srgbClr val="000000"/>
                </a:solidFill>
              </a:defRPr>
            </a:lvl9pPr>
          </a:lstStyle>
          <a:p/>
        </p:txBody>
      </p:sp>
      <p:cxnSp>
        <p:nvCxnSpPr>
          <p:cNvPr id="686" name="Google Shape;686;p41"/>
          <p:cNvCxnSpPr/>
          <p:nvPr/>
        </p:nvCxnSpPr>
        <p:spPr>
          <a:xfrm rot="10800000">
            <a:off x="447767" y="6401100"/>
            <a:ext cx="0" cy="456900"/>
          </a:xfrm>
          <a:prstGeom prst="straightConnector1">
            <a:avLst/>
          </a:prstGeom>
          <a:noFill/>
          <a:ln w="9525" cap="flat" cmpd="sng">
            <a:solidFill>
              <a:srgbClr val="EE0000"/>
            </a:solidFill>
            <a:prstDash val="solid"/>
            <a:round/>
            <a:headEnd type="none" w="med" len="med"/>
            <a:tailEnd type="none" w="med" len="med"/>
          </a:ln>
        </p:spPr>
      </p:cxnSp>
      <p:sp>
        <p:nvSpPr>
          <p:cNvPr id="687" name="Google Shape;687;p41"/>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Display"/>
                <a:ea typeface="Red Hat Display"/>
                <a:cs typeface="Red Hat Display"/>
                <a:sym typeface="Red Hat Display"/>
              </a:defRPr>
            </a:lvl1pPr>
            <a:lvl2pPr lvl="1" algn="ctr" rtl="0">
              <a:buNone/>
              <a:defRPr sz="800">
                <a:latin typeface="Red Hat Display"/>
                <a:ea typeface="Red Hat Display"/>
                <a:cs typeface="Red Hat Display"/>
                <a:sym typeface="Red Hat Display"/>
              </a:defRPr>
            </a:lvl2pPr>
            <a:lvl3pPr lvl="2" algn="ctr" rtl="0">
              <a:buNone/>
              <a:defRPr sz="800">
                <a:latin typeface="Red Hat Display"/>
                <a:ea typeface="Red Hat Display"/>
                <a:cs typeface="Red Hat Display"/>
                <a:sym typeface="Red Hat Display"/>
              </a:defRPr>
            </a:lvl3pPr>
            <a:lvl4pPr lvl="3" algn="ctr" rtl="0">
              <a:buNone/>
              <a:defRPr sz="800">
                <a:latin typeface="Red Hat Display"/>
                <a:ea typeface="Red Hat Display"/>
                <a:cs typeface="Red Hat Display"/>
                <a:sym typeface="Red Hat Display"/>
              </a:defRPr>
            </a:lvl4pPr>
            <a:lvl5pPr lvl="4" algn="ctr" rtl="0">
              <a:buNone/>
              <a:defRPr sz="800">
                <a:latin typeface="Red Hat Display"/>
                <a:ea typeface="Red Hat Display"/>
                <a:cs typeface="Red Hat Display"/>
                <a:sym typeface="Red Hat Display"/>
              </a:defRPr>
            </a:lvl5pPr>
            <a:lvl6pPr lvl="5" algn="ctr" rtl="0">
              <a:buNone/>
              <a:defRPr sz="800">
                <a:latin typeface="Red Hat Display"/>
                <a:ea typeface="Red Hat Display"/>
                <a:cs typeface="Red Hat Display"/>
                <a:sym typeface="Red Hat Display"/>
              </a:defRPr>
            </a:lvl6pPr>
            <a:lvl7pPr lvl="6" algn="ctr" rtl="0">
              <a:buNone/>
              <a:defRPr sz="800">
                <a:latin typeface="Red Hat Display"/>
                <a:ea typeface="Red Hat Display"/>
                <a:cs typeface="Red Hat Display"/>
                <a:sym typeface="Red Hat Display"/>
              </a:defRPr>
            </a:lvl7pPr>
            <a:lvl8pPr lvl="7" algn="ctr" rtl="0">
              <a:buNone/>
              <a:defRPr sz="800">
                <a:latin typeface="Red Hat Display"/>
                <a:ea typeface="Red Hat Display"/>
                <a:cs typeface="Red Hat Display"/>
                <a:sym typeface="Red Hat Display"/>
              </a:defRPr>
            </a:lvl8pPr>
            <a:lvl9pPr lvl="8" algn="ctr" rtl="0">
              <a:buNone/>
              <a:defRPr sz="800">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GB"/>
            </a:fld>
            <a:endParaRPr lang="en-GB"/>
          </a:p>
        </p:txBody>
      </p:sp>
      <p:pic>
        <p:nvPicPr>
          <p:cNvPr id="688" name="Google Shape;688;p41"/>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689" name="Google Shape;689;p41"/>
          <p:cNvSpPr txBox="true"/>
          <p:nvPr>
            <p:ph type="subTitle" idx="1"/>
          </p:nvPr>
        </p:nvSpPr>
        <p:spPr>
          <a:xfrm>
            <a:off x="885050" y="6169550"/>
            <a:ext cx="9182700" cy="559500"/>
          </a:xfrm>
          <a:prstGeom prst="rect">
            <a:avLst/>
          </a:prstGeom>
        </p:spPr>
        <p:txBody>
          <a:bodyPr spcFirstLastPara="1" wrap="square" lIns="0" tIns="0" rIns="0" bIns="0" anchor="b" anchorCtr="false">
            <a:noAutofit/>
          </a:bodyPr>
          <a:lstStyle>
            <a:lvl1pPr lvl="0" rtl="0">
              <a:lnSpc>
                <a:spcPct val="142000"/>
              </a:lnSpc>
              <a:spcBef>
                <a:spcPts val="0"/>
              </a:spcBef>
              <a:spcAft>
                <a:spcPts val="0"/>
              </a:spcAft>
              <a:buNone/>
              <a:defRPr sz="700">
                <a:solidFill>
                  <a:srgbClr val="4D4D4F"/>
                </a:solidFill>
              </a:defRPr>
            </a:lvl1pPr>
            <a:lvl2pPr lvl="1" rtl="0">
              <a:lnSpc>
                <a:spcPct val="142000"/>
              </a:lnSpc>
              <a:spcBef>
                <a:spcPts val="0"/>
              </a:spcBef>
              <a:spcAft>
                <a:spcPts val="0"/>
              </a:spcAft>
              <a:buNone/>
              <a:defRPr sz="700">
                <a:solidFill>
                  <a:srgbClr val="4D4D4F"/>
                </a:solidFill>
              </a:defRPr>
            </a:lvl2pPr>
            <a:lvl3pPr lvl="2" rtl="0">
              <a:lnSpc>
                <a:spcPct val="142000"/>
              </a:lnSpc>
              <a:spcBef>
                <a:spcPts val="0"/>
              </a:spcBef>
              <a:spcAft>
                <a:spcPts val="0"/>
              </a:spcAft>
              <a:buNone/>
              <a:defRPr sz="700">
                <a:solidFill>
                  <a:srgbClr val="4D4D4F"/>
                </a:solidFill>
              </a:defRPr>
            </a:lvl3pPr>
            <a:lvl4pPr lvl="3" rtl="0">
              <a:lnSpc>
                <a:spcPct val="142000"/>
              </a:lnSpc>
              <a:spcBef>
                <a:spcPts val="0"/>
              </a:spcBef>
              <a:spcAft>
                <a:spcPts val="0"/>
              </a:spcAft>
              <a:buNone/>
              <a:defRPr sz="700">
                <a:solidFill>
                  <a:srgbClr val="4D4D4F"/>
                </a:solidFill>
              </a:defRPr>
            </a:lvl4pPr>
            <a:lvl5pPr lvl="4" rtl="0">
              <a:lnSpc>
                <a:spcPct val="142000"/>
              </a:lnSpc>
              <a:spcBef>
                <a:spcPts val="0"/>
              </a:spcBef>
              <a:spcAft>
                <a:spcPts val="0"/>
              </a:spcAft>
              <a:buNone/>
              <a:defRPr sz="700">
                <a:solidFill>
                  <a:srgbClr val="4D4D4F"/>
                </a:solidFill>
              </a:defRPr>
            </a:lvl5pPr>
            <a:lvl6pPr lvl="5" rtl="0">
              <a:lnSpc>
                <a:spcPct val="142000"/>
              </a:lnSpc>
              <a:spcBef>
                <a:spcPts val="0"/>
              </a:spcBef>
              <a:spcAft>
                <a:spcPts val="0"/>
              </a:spcAft>
              <a:buNone/>
              <a:defRPr sz="700">
                <a:solidFill>
                  <a:srgbClr val="4D4D4F"/>
                </a:solidFill>
              </a:defRPr>
            </a:lvl6pPr>
            <a:lvl7pPr lvl="6" rtl="0">
              <a:lnSpc>
                <a:spcPct val="142000"/>
              </a:lnSpc>
              <a:spcBef>
                <a:spcPts val="0"/>
              </a:spcBef>
              <a:spcAft>
                <a:spcPts val="0"/>
              </a:spcAft>
              <a:buNone/>
              <a:defRPr sz="700">
                <a:solidFill>
                  <a:srgbClr val="4D4D4F"/>
                </a:solidFill>
              </a:defRPr>
            </a:lvl7pPr>
            <a:lvl8pPr lvl="7" rtl="0">
              <a:lnSpc>
                <a:spcPct val="142000"/>
              </a:lnSpc>
              <a:spcBef>
                <a:spcPts val="0"/>
              </a:spcBef>
              <a:spcAft>
                <a:spcPts val="0"/>
              </a:spcAft>
              <a:buNone/>
              <a:defRPr sz="700">
                <a:solidFill>
                  <a:srgbClr val="4D4D4F"/>
                </a:solidFill>
              </a:defRPr>
            </a:lvl8pPr>
            <a:lvl9pPr lvl="8" rtl="0">
              <a:lnSpc>
                <a:spcPct val="142000"/>
              </a:lnSpc>
              <a:spcBef>
                <a:spcPts val="0"/>
              </a:spcBef>
              <a:spcAft>
                <a:spcPts val="0"/>
              </a:spcAft>
              <a:buNone/>
              <a:defRPr sz="700">
                <a:solidFill>
                  <a:srgbClr val="4D4D4F"/>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matchingName="Theme 1 title">
  <p:cSld name="TITLE">
    <p:bg>
      <p:bgPr>
        <a:blipFill>
          <a:blip r:embed="rId2"/>
          <a:stretch>
            <a:fillRect/>
          </a:stretch>
        </a:blipFill>
        <a:effectLst/>
      </p:bgPr>
    </p:bg>
    <p:spTree>
      <p:nvGrpSpPr>
        <p:cNvPr id="693" name="Shape 693"/>
        <p:cNvGrpSpPr/>
        <p:nvPr/>
      </p:nvGrpSpPr>
      <p:grpSpPr>
        <a:xfrm>
          <a:off x="0" y="0"/>
          <a:ext cx="0" cy="0"/>
          <a:chOff x="0" y="0"/>
          <a:chExt cx="0" cy="0"/>
        </a:xfrm>
      </p:grpSpPr>
      <p:sp>
        <p:nvSpPr>
          <p:cNvPr id="694" name="Google Shape;694;p43"/>
          <p:cNvSpPr/>
          <p:nvPr/>
        </p:nvSpPr>
        <p:spPr>
          <a:xfrm>
            <a:off x="9617175" y="5878875"/>
            <a:ext cx="2574900" cy="979200"/>
          </a:xfrm>
          <a:prstGeom prst="rect">
            <a:avLst/>
          </a:prstGeom>
          <a:solidFill>
            <a:schemeClr val="lt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695" name="Google Shape;695;p43"/>
          <p:cNvSpPr txBox="true"/>
          <p:nvPr>
            <p:ph type="subTitle" idx="1"/>
          </p:nvPr>
        </p:nvSpPr>
        <p:spPr>
          <a:xfrm>
            <a:off x="2083725" y="3521825"/>
            <a:ext cx="7533300" cy="9144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696" name="Google Shape;696;p43"/>
          <p:cNvSpPr txBox="true"/>
          <p:nvPr>
            <p:ph type="title"/>
          </p:nvPr>
        </p:nvSpPr>
        <p:spPr>
          <a:xfrm>
            <a:off x="2083875" y="1743625"/>
            <a:ext cx="7533300" cy="1600200"/>
          </a:xfrm>
          <a:prstGeom prst="rect">
            <a:avLst/>
          </a:prstGeom>
        </p:spPr>
        <p:txBody>
          <a:bodyPr spcFirstLastPara="1" wrap="square" lIns="0" tIns="0" rIns="0" bIns="0" anchor="b" anchorCtr="false">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697" name="Google Shape;697;p43"/>
          <p:cNvSpPr txBox="true"/>
          <p:nvPr>
            <p:ph type="subTitle" idx="2"/>
          </p:nvPr>
        </p:nvSpPr>
        <p:spPr>
          <a:xfrm>
            <a:off x="2083725" y="4681700"/>
            <a:ext cx="2040300" cy="605700"/>
          </a:xfrm>
          <a:prstGeom prst="rect">
            <a:avLst/>
          </a:prstGeom>
        </p:spPr>
        <p:txBody>
          <a:bodyPr spcFirstLastPara="1" wrap="square" lIns="0" tIns="0" rIns="0" bIns="0" anchor="t" anchorCtr="false">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698" name="Google Shape;698;p43"/>
          <p:cNvSpPr txBox="true"/>
          <p:nvPr>
            <p:ph type="subTitle" idx="3"/>
          </p:nvPr>
        </p:nvSpPr>
        <p:spPr>
          <a:xfrm>
            <a:off x="4471850" y="4681700"/>
            <a:ext cx="2040300" cy="605700"/>
          </a:xfrm>
          <a:prstGeom prst="rect">
            <a:avLst/>
          </a:prstGeom>
        </p:spPr>
        <p:txBody>
          <a:bodyPr spcFirstLastPara="1" wrap="square" lIns="0" tIns="0" rIns="0" bIns="0" anchor="t" anchorCtr="false">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699" name="Google Shape;699;p43"/>
          <p:cNvPicPr preferRelativeResize="false"/>
          <p:nvPr/>
        </p:nvPicPr>
        <p:blipFill>
          <a:blip r:embed="rId3"/>
          <a:stretch>
            <a:fillRect/>
          </a:stretch>
        </p:blipFill>
        <p:spPr>
          <a:xfrm>
            <a:off x="10106850" y="6203986"/>
            <a:ext cx="1580275" cy="372766"/>
          </a:xfrm>
          <a:prstGeom prst="rect">
            <a:avLst/>
          </a:prstGeom>
          <a:noFill/>
          <a:ln>
            <a:noFill/>
          </a:ln>
        </p:spPr>
      </p:pic>
      <p:cxnSp>
        <p:nvCxnSpPr>
          <p:cNvPr id="700" name="Google Shape;700;p43"/>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701" name="Google Shape;701;p43"/>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heme 1 closing">
  <p:cSld name="TITLE_1">
    <p:bg>
      <p:bgPr>
        <a:blipFill>
          <a:blip r:embed="rId2"/>
          <a:stretch>
            <a:fillRect/>
          </a:stretch>
        </a:blipFill>
        <a:effectLst/>
      </p:bgPr>
    </p:bg>
    <p:spTree>
      <p:nvGrpSpPr>
        <p:cNvPr id="702" name="Shape 702"/>
        <p:cNvGrpSpPr/>
        <p:nvPr/>
      </p:nvGrpSpPr>
      <p:grpSpPr>
        <a:xfrm>
          <a:off x="0" y="0"/>
          <a:ext cx="0" cy="0"/>
          <a:chOff x="0" y="0"/>
          <a:chExt cx="0" cy="0"/>
        </a:xfrm>
      </p:grpSpPr>
      <p:sp>
        <p:nvSpPr>
          <p:cNvPr id="703" name="Google Shape;703;p44"/>
          <p:cNvSpPr/>
          <p:nvPr/>
        </p:nvSpPr>
        <p:spPr>
          <a:xfrm>
            <a:off x="9617175" y="5878875"/>
            <a:ext cx="2574900" cy="979200"/>
          </a:xfrm>
          <a:prstGeom prst="rect">
            <a:avLst/>
          </a:prstGeom>
          <a:solidFill>
            <a:schemeClr val="lt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704" name="Google Shape;704;p44"/>
          <p:cNvSpPr txBox="true"/>
          <p:nvPr>
            <p:ph type="subTitle" idx="1"/>
          </p:nvPr>
        </p:nvSpPr>
        <p:spPr>
          <a:xfrm>
            <a:off x="2083725" y="3008425"/>
            <a:ext cx="4146300" cy="1524900"/>
          </a:xfrm>
          <a:prstGeom prst="rect">
            <a:avLst/>
          </a:prstGeom>
        </p:spPr>
        <p:txBody>
          <a:bodyPr spcFirstLastPara="1" wrap="square" lIns="0" tIns="0" rIns="0" bIns="0" anchor="t" anchorCtr="false">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705" name="Google Shape;705;p44"/>
          <p:cNvSpPr txBox="true"/>
          <p:nvPr>
            <p:ph type="title"/>
          </p:nvPr>
        </p:nvSpPr>
        <p:spPr>
          <a:xfrm>
            <a:off x="2083875" y="568625"/>
            <a:ext cx="4905000" cy="1985400"/>
          </a:xfrm>
          <a:prstGeom prst="rect">
            <a:avLst/>
          </a:prstGeom>
        </p:spPr>
        <p:txBody>
          <a:bodyPr spcFirstLastPara="1" wrap="square" lIns="0" tIns="0" rIns="0" bIns="0" anchor="b" anchorCtr="false">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706" name="Google Shape;706;p44"/>
          <p:cNvPicPr preferRelativeResize="false"/>
          <p:nvPr/>
        </p:nvPicPr>
        <p:blipFill>
          <a:blip r:embed="rId3"/>
          <a:stretch>
            <a:fillRect/>
          </a:stretch>
        </p:blipFill>
        <p:spPr>
          <a:xfrm>
            <a:off x="10106850" y="6203986"/>
            <a:ext cx="1580275" cy="372766"/>
          </a:xfrm>
          <a:prstGeom prst="rect">
            <a:avLst/>
          </a:prstGeom>
          <a:noFill/>
          <a:ln>
            <a:noFill/>
          </a:ln>
        </p:spPr>
      </p:pic>
      <p:pic>
        <p:nvPicPr>
          <p:cNvPr id="707" name="Google Shape;707;p44"/>
          <p:cNvPicPr preferRelativeResize="false"/>
          <p:nvPr/>
        </p:nvPicPr>
        <p:blipFill rotWithShape="true">
          <a:blip r:embed="rId4"/>
          <a:srcRect/>
          <a:stretch>
            <a:fillRect/>
          </a:stretch>
        </p:blipFill>
        <p:spPr>
          <a:xfrm>
            <a:off x="7456004" y="3535984"/>
            <a:ext cx="455950" cy="455950"/>
          </a:xfrm>
          <a:prstGeom prst="rect">
            <a:avLst/>
          </a:prstGeom>
          <a:noFill/>
          <a:ln>
            <a:noFill/>
          </a:ln>
        </p:spPr>
      </p:pic>
      <p:pic>
        <p:nvPicPr>
          <p:cNvPr id="708" name="Google Shape;708;p44"/>
          <p:cNvPicPr preferRelativeResize="false"/>
          <p:nvPr/>
        </p:nvPicPr>
        <p:blipFill rotWithShape="true">
          <a:blip r:embed="rId5"/>
          <a:srcRect/>
          <a:stretch>
            <a:fillRect/>
          </a:stretch>
        </p:blipFill>
        <p:spPr>
          <a:xfrm>
            <a:off x="7456004" y="2767909"/>
            <a:ext cx="455950" cy="455950"/>
          </a:xfrm>
          <a:prstGeom prst="rect">
            <a:avLst/>
          </a:prstGeom>
          <a:noFill/>
          <a:ln>
            <a:noFill/>
          </a:ln>
        </p:spPr>
      </p:pic>
      <p:pic>
        <p:nvPicPr>
          <p:cNvPr id="709" name="Google Shape;709;p44"/>
          <p:cNvPicPr preferRelativeResize="false"/>
          <p:nvPr/>
        </p:nvPicPr>
        <p:blipFill rotWithShape="true">
          <a:blip r:embed="rId6"/>
          <a:srcRect/>
          <a:stretch>
            <a:fillRect/>
          </a:stretch>
        </p:blipFill>
        <p:spPr>
          <a:xfrm>
            <a:off x="7456004" y="1999834"/>
            <a:ext cx="455950" cy="455950"/>
          </a:xfrm>
          <a:prstGeom prst="rect">
            <a:avLst/>
          </a:prstGeom>
          <a:noFill/>
          <a:ln>
            <a:noFill/>
          </a:ln>
        </p:spPr>
      </p:pic>
      <p:pic>
        <p:nvPicPr>
          <p:cNvPr id="710" name="Google Shape;710;p44"/>
          <p:cNvPicPr preferRelativeResize="false"/>
          <p:nvPr/>
        </p:nvPicPr>
        <p:blipFill rotWithShape="true">
          <a:blip r:embed="rId7"/>
          <a:srcRect/>
          <a:stretch>
            <a:fillRect/>
          </a:stretch>
        </p:blipFill>
        <p:spPr>
          <a:xfrm>
            <a:off x="7456004" y="4304059"/>
            <a:ext cx="455950" cy="455950"/>
          </a:xfrm>
          <a:prstGeom prst="rect">
            <a:avLst/>
          </a:prstGeom>
          <a:noFill/>
          <a:ln>
            <a:noFill/>
          </a:ln>
        </p:spPr>
      </p:pic>
      <p:sp>
        <p:nvSpPr>
          <p:cNvPr id="711" name="Google Shape;711;p44"/>
          <p:cNvSpPr txBox="true"/>
          <p:nvPr/>
        </p:nvSpPr>
        <p:spPr>
          <a:xfrm>
            <a:off x="7960472" y="199982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linkedin.com/company/red-hat</a:t>
            </a:r>
            <a:endParaRPr>
              <a:solidFill>
                <a:schemeClr val="lt1"/>
              </a:solidFill>
              <a:latin typeface="Red Hat Text"/>
              <a:ea typeface="Red Hat Text"/>
              <a:cs typeface="Red Hat Text"/>
              <a:sym typeface="Red Hat Text"/>
            </a:endParaRPr>
          </a:p>
        </p:txBody>
      </p:sp>
      <p:sp>
        <p:nvSpPr>
          <p:cNvPr id="712" name="Google Shape;712;p44"/>
          <p:cNvSpPr txBox="true"/>
          <p:nvPr/>
        </p:nvSpPr>
        <p:spPr>
          <a:xfrm>
            <a:off x="7960472" y="276787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youtube.com/user/RedHatVideos</a:t>
            </a:r>
            <a:endParaRPr>
              <a:solidFill>
                <a:schemeClr val="lt1"/>
              </a:solidFill>
              <a:latin typeface="Red Hat Text"/>
              <a:ea typeface="Red Hat Text"/>
              <a:cs typeface="Red Hat Text"/>
              <a:sym typeface="Red Hat Text"/>
            </a:endParaRPr>
          </a:p>
        </p:txBody>
      </p:sp>
      <p:sp>
        <p:nvSpPr>
          <p:cNvPr id="713" name="Google Shape;713;p44"/>
          <p:cNvSpPr txBox="true"/>
          <p:nvPr/>
        </p:nvSpPr>
        <p:spPr>
          <a:xfrm>
            <a:off x="7960472" y="353592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facebook.com/redhatinc</a:t>
            </a:r>
            <a:endParaRPr>
              <a:solidFill>
                <a:schemeClr val="lt1"/>
              </a:solidFill>
              <a:latin typeface="Red Hat Text"/>
              <a:ea typeface="Red Hat Text"/>
              <a:cs typeface="Red Hat Text"/>
              <a:sym typeface="Red Hat Text"/>
            </a:endParaRPr>
          </a:p>
        </p:txBody>
      </p:sp>
      <p:sp>
        <p:nvSpPr>
          <p:cNvPr id="714" name="Google Shape;714;p44"/>
          <p:cNvSpPr txBox="true"/>
          <p:nvPr/>
        </p:nvSpPr>
        <p:spPr>
          <a:xfrm>
            <a:off x="7960472" y="430397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twitter.com/RedHat</a:t>
            </a:r>
            <a:endParaRPr>
              <a:solidFill>
                <a:schemeClr val="lt1"/>
              </a:solidFill>
              <a:latin typeface="Red Hat Text"/>
              <a:ea typeface="Red Hat Text"/>
              <a:cs typeface="Red Hat Text"/>
              <a:sym typeface="Red Hat Text"/>
            </a:endParaRPr>
          </a:p>
        </p:txBody>
      </p:sp>
      <p:cxnSp>
        <p:nvCxnSpPr>
          <p:cNvPr id="715" name="Google Shape;715;p44"/>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716" name="Google Shape;716;p44"/>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heme 2 Title">
  <p:cSld name="TITLE_2">
    <p:bg>
      <p:bgPr>
        <a:blipFill>
          <a:blip r:embed="rId2"/>
          <a:stretch>
            <a:fillRect/>
          </a:stretch>
        </a:blipFill>
        <a:effectLst/>
      </p:bgPr>
    </p:bg>
    <p:spTree>
      <p:nvGrpSpPr>
        <p:cNvPr id="717" name="Shape 717"/>
        <p:cNvGrpSpPr/>
        <p:nvPr/>
      </p:nvGrpSpPr>
      <p:grpSpPr>
        <a:xfrm>
          <a:off x="0" y="0"/>
          <a:ext cx="0" cy="0"/>
          <a:chOff x="0" y="0"/>
          <a:chExt cx="0" cy="0"/>
        </a:xfrm>
      </p:grpSpPr>
      <p:sp>
        <p:nvSpPr>
          <p:cNvPr id="718" name="Google Shape;718;p45"/>
          <p:cNvSpPr/>
          <p:nvPr/>
        </p:nvSpPr>
        <p:spPr>
          <a:xfrm>
            <a:off x="9617175" y="5878875"/>
            <a:ext cx="2574900" cy="979200"/>
          </a:xfrm>
          <a:prstGeom prst="rect">
            <a:avLst/>
          </a:prstGeom>
          <a:solidFill>
            <a:schemeClr val="lt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719" name="Google Shape;719;p45"/>
          <p:cNvSpPr txBox="true"/>
          <p:nvPr>
            <p:ph type="subTitle" idx="1"/>
          </p:nvPr>
        </p:nvSpPr>
        <p:spPr>
          <a:xfrm>
            <a:off x="2083725" y="3521825"/>
            <a:ext cx="7533300" cy="9144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720" name="Google Shape;720;p45"/>
          <p:cNvSpPr txBox="true"/>
          <p:nvPr>
            <p:ph type="title"/>
          </p:nvPr>
        </p:nvSpPr>
        <p:spPr>
          <a:xfrm>
            <a:off x="2083875" y="1743625"/>
            <a:ext cx="7533300" cy="1600200"/>
          </a:xfrm>
          <a:prstGeom prst="rect">
            <a:avLst/>
          </a:prstGeom>
        </p:spPr>
        <p:txBody>
          <a:bodyPr spcFirstLastPara="1" wrap="square" lIns="0" tIns="0" rIns="0" bIns="0" anchor="b" anchorCtr="false">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721" name="Google Shape;721;p45"/>
          <p:cNvSpPr txBox="true"/>
          <p:nvPr>
            <p:ph type="subTitle" idx="2"/>
          </p:nvPr>
        </p:nvSpPr>
        <p:spPr>
          <a:xfrm>
            <a:off x="2083725" y="4681700"/>
            <a:ext cx="2040300" cy="605700"/>
          </a:xfrm>
          <a:prstGeom prst="rect">
            <a:avLst/>
          </a:prstGeom>
        </p:spPr>
        <p:txBody>
          <a:bodyPr spcFirstLastPara="1" wrap="square" lIns="0" tIns="0" rIns="0" bIns="0" anchor="t" anchorCtr="false">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722" name="Google Shape;722;p45"/>
          <p:cNvSpPr txBox="true"/>
          <p:nvPr>
            <p:ph type="subTitle" idx="3"/>
          </p:nvPr>
        </p:nvSpPr>
        <p:spPr>
          <a:xfrm>
            <a:off x="4471850" y="4681700"/>
            <a:ext cx="2040300" cy="605700"/>
          </a:xfrm>
          <a:prstGeom prst="rect">
            <a:avLst/>
          </a:prstGeom>
        </p:spPr>
        <p:txBody>
          <a:bodyPr spcFirstLastPara="1" wrap="square" lIns="0" tIns="0" rIns="0" bIns="0" anchor="t" anchorCtr="false">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723" name="Google Shape;723;p45"/>
          <p:cNvPicPr preferRelativeResize="false"/>
          <p:nvPr/>
        </p:nvPicPr>
        <p:blipFill>
          <a:blip r:embed="rId3"/>
          <a:stretch>
            <a:fillRect/>
          </a:stretch>
        </p:blipFill>
        <p:spPr>
          <a:xfrm>
            <a:off x="10106850" y="6203986"/>
            <a:ext cx="1580275" cy="372766"/>
          </a:xfrm>
          <a:prstGeom prst="rect">
            <a:avLst/>
          </a:prstGeom>
          <a:noFill/>
          <a:ln>
            <a:noFill/>
          </a:ln>
        </p:spPr>
      </p:pic>
      <p:cxnSp>
        <p:nvCxnSpPr>
          <p:cNvPr id="724" name="Google Shape;724;p45"/>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725" name="Google Shape;725;p45"/>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eme 2 closing">
  <p:cSld name="TITLE_1_1">
    <p:bg>
      <p:bgPr>
        <a:blipFill>
          <a:blip r:embed="rId2"/>
          <a:stretch>
            <a:fillRect/>
          </a:stretch>
        </a:blipFill>
        <a:effectLst/>
      </p:bgPr>
    </p:bg>
    <p:spTree>
      <p:nvGrpSpPr>
        <p:cNvPr id="726" name="Shape 726"/>
        <p:cNvGrpSpPr/>
        <p:nvPr/>
      </p:nvGrpSpPr>
      <p:grpSpPr>
        <a:xfrm>
          <a:off x="0" y="0"/>
          <a:ext cx="0" cy="0"/>
          <a:chOff x="0" y="0"/>
          <a:chExt cx="0" cy="0"/>
        </a:xfrm>
      </p:grpSpPr>
      <p:sp>
        <p:nvSpPr>
          <p:cNvPr id="727" name="Google Shape;727;p46"/>
          <p:cNvSpPr/>
          <p:nvPr/>
        </p:nvSpPr>
        <p:spPr>
          <a:xfrm>
            <a:off x="9617175" y="5878875"/>
            <a:ext cx="2574900" cy="979200"/>
          </a:xfrm>
          <a:prstGeom prst="rect">
            <a:avLst/>
          </a:prstGeom>
          <a:solidFill>
            <a:schemeClr val="lt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728" name="Google Shape;728;p46"/>
          <p:cNvSpPr txBox="true"/>
          <p:nvPr>
            <p:ph type="subTitle" idx="1"/>
          </p:nvPr>
        </p:nvSpPr>
        <p:spPr>
          <a:xfrm>
            <a:off x="2083725" y="3008425"/>
            <a:ext cx="4146300" cy="1524900"/>
          </a:xfrm>
          <a:prstGeom prst="rect">
            <a:avLst/>
          </a:prstGeom>
        </p:spPr>
        <p:txBody>
          <a:bodyPr spcFirstLastPara="1" wrap="square" lIns="0" tIns="0" rIns="0" bIns="0" anchor="t" anchorCtr="false">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729" name="Google Shape;729;p46"/>
          <p:cNvSpPr txBox="true"/>
          <p:nvPr>
            <p:ph type="title"/>
          </p:nvPr>
        </p:nvSpPr>
        <p:spPr>
          <a:xfrm>
            <a:off x="2083875" y="568625"/>
            <a:ext cx="4905000" cy="1985400"/>
          </a:xfrm>
          <a:prstGeom prst="rect">
            <a:avLst/>
          </a:prstGeom>
        </p:spPr>
        <p:txBody>
          <a:bodyPr spcFirstLastPara="1" wrap="square" lIns="0" tIns="0" rIns="0" bIns="0" anchor="b" anchorCtr="false">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730" name="Google Shape;730;p46"/>
          <p:cNvPicPr preferRelativeResize="false"/>
          <p:nvPr/>
        </p:nvPicPr>
        <p:blipFill>
          <a:blip r:embed="rId3"/>
          <a:stretch>
            <a:fillRect/>
          </a:stretch>
        </p:blipFill>
        <p:spPr>
          <a:xfrm>
            <a:off x="10106850" y="6203986"/>
            <a:ext cx="1580275" cy="372766"/>
          </a:xfrm>
          <a:prstGeom prst="rect">
            <a:avLst/>
          </a:prstGeom>
          <a:noFill/>
          <a:ln>
            <a:noFill/>
          </a:ln>
        </p:spPr>
      </p:pic>
      <p:sp>
        <p:nvSpPr>
          <p:cNvPr id="731" name="Google Shape;731;p46"/>
          <p:cNvSpPr txBox="true"/>
          <p:nvPr/>
        </p:nvSpPr>
        <p:spPr>
          <a:xfrm>
            <a:off x="7960472" y="199982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linkedin.com/company/red-hat</a:t>
            </a:r>
            <a:endParaRPr>
              <a:solidFill>
                <a:schemeClr val="lt1"/>
              </a:solidFill>
              <a:latin typeface="Red Hat Text"/>
              <a:ea typeface="Red Hat Text"/>
              <a:cs typeface="Red Hat Text"/>
              <a:sym typeface="Red Hat Text"/>
            </a:endParaRPr>
          </a:p>
        </p:txBody>
      </p:sp>
      <p:sp>
        <p:nvSpPr>
          <p:cNvPr id="732" name="Google Shape;732;p46"/>
          <p:cNvSpPr txBox="true"/>
          <p:nvPr/>
        </p:nvSpPr>
        <p:spPr>
          <a:xfrm>
            <a:off x="7960472" y="276787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youtube.com/user/RedHatVideos</a:t>
            </a:r>
            <a:endParaRPr>
              <a:solidFill>
                <a:schemeClr val="lt1"/>
              </a:solidFill>
              <a:latin typeface="Red Hat Text"/>
              <a:ea typeface="Red Hat Text"/>
              <a:cs typeface="Red Hat Text"/>
              <a:sym typeface="Red Hat Text"/>
            </a:endParaRPr>
          </a:p>
        </p:txBody>
      </p:sp>
      <p:sp>
        <p:nvSpPr>
          <p:cNvPr id="733" name="Google Shape;733;p46"/>
          <p:cNvSpPr txBox="true"/>
          <p:nvPr/>
        </p:nvSpPr>
        <p:spPr>
          <a:xfrm>
            <a:off x="7960472" y="353592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facebook.com/redhatinc</a:t>
            </a:r>
            <a:endParaRPr>
              <a:solidFill>
                <a:schemeClr val="lt1"/>
              </a:solidFill>
              <a:latin typeface="Red Hat Text"/>
              <a:ea typeface="Red Hat Text"/>
              <a:cs typeface="Red Hat Text"/>
              <a:sym typeface="Red Hat Text"/>
            </a:endParaRPr>
          </a:p>
        </p:txBody>
      </p:sp>
      <p:sp>
        <p:nvSpPr>
          <p:cNvPr id="734" name="Google Shape;734;p46"/>
          <p:cNvSpPr txBox="true"/>
          <p:nvPr/>
        </p:nvSpPr>
        <p:spPr>
          <a:xfrm>
            <a:off x="7960472" y="430397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twitter.com/RedHat</a:t>
            </a:r>
            <a:endParaRPr>
              <a:solidFill>
                <a:schemeClr val="lt1"/>
              </a:solidFill>
              <a:latin typeface="Red Hat Text"/>
              <a:ea typeface="Red Hat Text"/>
              <a:cs typeface="Red Hat Text"/>
              <a:sym typeface="Red Hat Text"/>
            </a:endParaRPr>
          </a:p>
        </p:txBody>
      </p:sp>
      <p:cxnSp>
        <p:nvCxnSpPr>
          <p:cNvPr id="735" name="Google Shape;735;p46"/>
          <p:cNvCxnSpPr/>
          <p:nvPr/>
        </p:nvCxnSpPr>
        <p:spPr>
          <a:xfrm rot="10800000">
            <a:off x="447775" y="50"/>
            <a:ext cx="0" cy="2282700"/>
          </a:xfrm>
          <a:prstGeom prst="straightConnector1">
            <a:avLst/>
          </a:prstGeom>
          <a:noFill/>
          <a:ln w="9525" cap="flat" cmpd="sng">
            <a:solidFill>
              <a:srgbClr val="EE0000"/>
            </a:solidFill>
            <a:prstDash val="solid"/>
            <a:round/>
            <a:headEnd type="none" w="med" len="med"/>
            <a:tailEnd type="none" w="med" len="med"/>
          </a:ln>
        </p:spPr>
      </p:cxnSp>
      <p:cxnSp>
        <p:nvCxnSpPr>
          <p:cNvPr id="736" name="Google Shape;736;p46"/>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737" name="Google Shape;737;p46"/>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738" name="Google Shape;738;p46"/>
          <p:cNvPicPr preferRelativeResize="false"/>
          <p:nvPr/>
        </p:nvPicPr>
        <p:blipFill rotWithShape="true">
          <a:blip r:embed="rId4"/>
          <a:srcRect/>
          <a:stretch>
            <a:fillRect/>
          </a:stretch>
        </p:blipFill>
        <p:spPr>
          <a:xfrm>
            <a:off x="7456004" y="3535984"/>
            <a:ext cx="455950" cy="455950"/>
          </a:xfrm>
          <a:prstGeom prst="rect">
            <a:avLst/>
          </a:prstGeom>
          <a:noFill/>
          <a:ln>
            <a:noFill/>
          </a:ln>
        </p:spPr>
      </p:pic>
      <p:pic>
        <p:nvPicPr>
          <p:cNvPr id="739" name="Google Shape;739;p46"/>
          <p:cNvPicPr preferRelativeResize="false"/>
          <p:nvPr/>
        </p:nvPicPr>
        <p:blipFill rotWithShape="true">
          <a:blip r:embed="rId5"/>
          <a:srcRect/>
          <a:stretch>
            <a:fillRect/>
          </a:stretch>
        </p:blipFill>
        <p:spPr>
          <a:xfrm>
            <a:off x="7456004" y="2767909"/>
            <a:ext cx="455950" cy="455950"/>
          </a:xfrm>
          <a:prstGeom prst="rect">
            <a:avLst/>
          </a:prstGeom>
          <a:noFill/>
          <a:ln>
            <a:noFill/>
          </a:ln>
        </p:spPr>
      </p:pic>
      <p:pic>
        <p:nvPicPr>
          <p:cNvPr id="740" name="Google Shape;740;p46"/>
          <p:cNvPicPr preferRelativeResize="false"/>
          <p:nvPr/>
        </p:nvPicPr>
        <p:blipFill rotWithShape="true">
          <a:blip r:embed="rId6"/>
          <a:srcRect/>
          <a:stretch>
            <a:fillRect/>
          </a:stretch>
        </p:blipFill>
        <p:spPr>
          <a:xfrm>
            <a:off x="7456004" y="1999834"/>
            <a:ext cx="455950" cy="455950"/>
          </a:xfrm>
          <a:prstGeom prst="rect">
            <a:avLst/>
          </a:prstGeom>
          <a:noFill/>
          <a:ln>
            <a:noFill/>
          </a:ln>
        </p:spPr>
      </p:pic>
      <p:pic>
        <p:nvPicPr>
          <p:cNvPr id="741" name="Google Shape;741;p46"/>
          <p:cNvPicPr preferRelativeResize="false"/>
          <p:nvPr/>
        </p:nvPicPr>
        <p:blipFill rotWithShape="true">
          <a:blip r:embed="rId7"/>
          <a:srcRect/>
          <a:stretch>
            <a:fillRect/>
          </a:stretch>
        </p:blipFill>
        <p:spPr>
          <a:xfrm>
            <a:off x="7456004" y="4304059"/>
            <a:ext cx="455950" cy="455950"/>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eme 3 Title">
  <p:cSld name="CUSTOM">
    <p:bg>
      <p:bgPr>
        <a:blipFill>
          <a:blip r:embed="rId2"/>
          <a:stretch>
            <a:fillRect/>
          </a:stretch>
        </a:blipFill>
        <a:effectLst/>
      </p:bgPr>
    </p:bg>
    <p:spTree>
      <p:nvGrpSpPr>
        <p:cNvPr id="742" name="Shape 742"/>
        <p:cNvGrpSpPr/>
        <p:nvPr/>
      </p:nvGrpSpPr>
      <p:grpSpPr>
        <a:xfrm>
          <a:off x="0" y="0"/>
          <a:ext cx="0" cy="0"/>
          <a:chOff x="0" y="0"/>
          <a:chExt cx="0" cy="0"/>
        </a:xfrm>
      </p:grpSpPr>
      <p:sp>
        <p:nvSpPr>
          <p:cNvPr id="743" name="Google Shape;743;p47"/>
          <p:cNvSpPr/>
          <p:nvPr/>
        </p:nvSpPr>
        <p:spPr>
          <a:xfrm>
            <a:off x="9617175" y="5878875"/>
            <a:ext cx="2574900" cy="979200"/>
          </a:xfrm>
          <a:prstGeom prst="rect">
            <a:avLst/>
          </a:prstGeom>
          <a:solidFill>
            <a:schemeClr val="lt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pic>
        <p:nvPicPr>
          <p:cNvPr id="744" name="Google Shape;744;p47"/>
          <p:cNvPicPr preferRelativeResize="false"/>
          <p:nvPr/>
        </p:nvPicPr>
        <p:blipFill>
          <a:blip r:embed="rId3"/>
          <a:stretch>
            <a:fillRect/>
          </a:stretch>
        </p:blipFill>
        <p:spPr>
          <a:xfrm>
            <a:off x="10106850" y="6203986"/>
            <a:ext cx="1580275" cy="372766"/>
          </a:xfrm>
          <a:prstGeom prst="rect">
            <a:avLst/>
          </a:prstGeom>
          <a:noFill/>
          <a:ln>
            <a:noFill/>
          </a:ln>
        </p:spPr>
      </p:pic>
      <p:cxnSp>
        <p:nvCxnSpPr>
          <p:cNvPr id="745" name="Google Shape;745;p47"/>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746" name="Google Shape;746;p47"/>
          <p:cNvSpPr txBox="true"/>
          <p:nvPr>
            <p:ph type="subTitle" idx="1"/>
          </p:nvPr>
        </p:nvSpPr>
        <p:spPr>
          <a:xfrm>
            <a:off x="5660525" y="3971650"/>
            <a:ext cx="4446300" cy="914400"/>
          </a:xfrm>
          <a:prstGeom prst="rect">
            <a:avLst/>
          </a:prstGeom>
        </p:spPr>
        <p:txBody>
          <a:bodyPr spcFirstLastPara="1" wrap="square" lIns="0" tIns="0" rIns="0" bIns="0" anchor="t" anchorCtr="false">
            <a:noAutofit/>
          </a:bodyPr>
          <a:lstStyle>
            <a:lvl1pPr lvl="0" rtl="0">
              <a:lnSpc>
                <a:spcPct val="140000"/>
              </a:lnSpc>
              <a:spcBef>
                <a:spcPts val="0"/>
              </a:spcBef>
              <a:spcAft>
                <a:spcPts val="0"/>
              </a:spcAft>
              <a:buClr>
                <a:schemeClr val="dk1"/>
              </a:buClr>
              <a:buSzPts val="1800"/>
              <a:buNone/>
              <a:defRPr sz="1800">
                <a:solidFill>
                  <a:schemeClr val="dk1"/>
                </a:solidFill>
              </a:defRPr>
            </a:lvl1pPr>
            <a:lvl2pPr lvl="1" rtl="0">
              <a:lnSpc>
                <a:spcPct val="140000"/>
              </a:lnSpc>
              <a:spcBef>
                <a:spcPts val="0"/>
              </a:spcBef>
              <a:spcAft>
                <a:spcPts val="0"/>
              </a:spcAft>
              <a:buClr>
                <a:schemeClr val="dk1"/>
              </a:buClr>
              <a:buSzPts val="1800"/>
              <a:buNone/>
              <a:defRPr sz="1800">
                <a:solidFill>
                  <a:schemeClr val="dk1"/>
                </a:solidFill>
              </a:defRPr>
            </a:lvl2pPr>
            <a:lvl3pPr lvl="2" rtl="0">
              <a:lnSpc>
                <a:spcPct val="140000"/>
              </a:lnSpc>
              <a:spcBef>
                <a:spcPts val="0"/>
              </a:spcBef>
              <a:spcAft>
                <a:spcPts val="0"/>
              </a:spcAft>
              <a:buClr>
                <a:schemeClr val="dk1"/>
              </a:buClr>
              <a:buSzPts val="1800"/>
              <a:buNone/>
              <a:defRPr sz="1800">
                <a:solidFill>
                  <a:schemeClr val="dk1"/>
                </a:solidFill>
              </a:defRPr>
            </a:lvl3pPr>
            <a:lvl4pPr lvl="3" rtl="0">
              <a:lnSpc>
                <a:spcPct val="140000"/>
              </a:lnSpc>
              <a:spcBef>
                <a:spcPts val="0"/>
              </a:spcBef>
              <a:spcAft>
                <a:spcPts val="0"/>
              </a:spcAft>
              <a:buClr>
                <a:schemeClr val="dk1"/>
              </a:buClr>
              <a:buSzPts val="1800"/>
              <a:buNone/>
              <a:defRPr sz="1800">
                <a:solidFill>
                  <a:schemeClr val="dk1"/>
                </a:solidFill>
              </a:defRPr>
            </a:lvl4pPr>
            <a:lvl5pPr lvl="4" rtl="0">
              <a:lnSpc>
                <a:spcPct val="140000"/>
              </a:lnSpc>
              <a:spcBef>
                <a:spcPts val="0"/>
              </a:spcBef>
              <a:spcAft>
                <a:spcPts val="0"/>
              </a:spcAft>
              <a:buClr>
                <a:schemeClr val="dk1"/>
              </a:buClr>
              <a:buSzPts val="1800"/>
              <a:buNone/>
              <a:defRPr sz="1800">
                <a:solidFill>
                  <a:schemeClr val="dk1"/>
                </a:solidFill>
              </a:defRPr>
            </a:lvl5pPr>
            <a:lvl6pPr lvl="5" rtl="0">
              <a:lnSpc>
                <a:spcPct val="140000"/>
              </a:lnSpc>
              <a:spcBef>
                <a:spcPts val="0"/>
              </a:spcBef>
              <a:spcAft>
                <a:spcPts val="0"/>
              </a:spcAft>
              <a:buClr>
                <a:schemeClr val="dk1"/>
              </a:buClr>
              <a:buSzPts val="1800"/>
              <a:buNone/>
              <a:defRPr sz="1800">
                <a:solidFill>
                  <a:schemeClr val="dk1"/>
                </a:solidFill>
              </a:defRPr>
            </a:lvl6pPr>
            <a:lvl7pPr lvl="6" rtl="0">
              <a:lnSpc>
                <a:spcPct val="140000"/>
              </a:lnSpc>
              <a:spcBef>
                <a:spcPts val="0"/>
              </a:spcBef>
              <a:spcAft>
                <a:spcPts val="0"/>
              </a:spcAft>
              <a:buClr>
                <a:schemeClr val="dk1"/>
              </a:buClr>
              <a:buSzPts val="1800"/>
              <a:buNone/>
              <a:defRPr sz="1800">
                <a:solidFill>
                  <a:schemeClr val="dk1"/>
                </a:solidFill>
              </a:defRPr>
            </a:lvl7pPr>
            <a:lvl8pPr lvl="7" rtl="0">
              <a:lnSpc>
                <a:spcPct val="140000"/>
              </a:lnSpc>
              <a:spcBef>
                <a:spcPts val="0"/>
              </a:spcBef>
              <a:spcAft>
                <a:spcPts val="0"/>
              </a:spcAft>
              <a:buClr>
                <a:schemeClr val="dk1"/>
              </a:buClr>
              <a:buSzPts val="1800"/>
              <a:buNone/>
              <a:defRPr sz="1800">
                <a:solidFill>
                  <a:schemeClr val="dk1"/>
                </a:solidFill>
              </a:defRPr>
            </a:lvl8pPr>
            <a:lvl9pPr lvl="8" rtl="0">
              <a:lnSpc>
                <a:spcPct val="140000"/>
              </a:lnSpc>
              <a:spcBef>
                <a:spcPts val="0"/>
              </a:spcBef>
              <a:spcAft>
                <a:spcPts val="0"/>
              </a:spcAft>
              <a:buClr>
                <a:schemeClr val="dk1"/>
              </a:buClr>
              <a:buSzPts val="1800"/>
              <a:buNone/>
              <a:defRPr sz="1800">
                <a:solidFill>
                  <a:schemeClr val="dk1"/>
                </a:solidFill>
              </a:defRPr>
            </a:lvl9pPr>
          </a:lstStyle>
          <a:p/>
        </p:txBody>
      </p:sp>
      <p:sp>
        <p:nvSpPr>
          <p:cNvPr id="747" name="Google Shape;747;p47"/>
          <p:cNvSpPr txBox="true"/>
          <p:nvPr>
            <p:ph type="title"/>
          </p:nvPr>
        </p:nvSpPr>
        <p:spPr>
          <a:xfrm>
            <a:off x="5660525" y="1709031"/>
            <a:ext cx="5736300" cy="2117400"/>
          </a:xfrm>
          <a:prstGeom prst="rect">
            <a:avLst/>
          </a:prstGeom>
        </p:spPr>
        <p:txBody>
          <a:bodyPr spcFirstLastPara="1" wrap="square" lIns="0" tIns="0" rIns="0" bIns="0" anchor="b" anchorCtr="false">
            <a:noAutofit/>
          </a:bodyPr>
          <a:lstStyle>
            <a:lvl1pPr lvl="0"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9pPr>
          </a:lstStyle>
          <a:p/>
        </p:txBody>
      </p:sp>
      <p:sp>
        <p:nvSpPr>
          <p:cNvPr id="748" name="Google Shape;748;p47"/>
          <p:cNvSpPr txBox="true"/>
          <p:nvPr>
            <p:ph type="subTitle" idx="2"/>
          </p:nvPr>
        </p:nvSpPr>
        <p:spPr>
          <a:xfrm>
            <a:off x="5660525" y="5318275"/>
            <a:ext cx="2040300" cy="605700"/>
          </a:xfrm>
          <a:prstGeom prst="rect">
            <a:avLst/>
          </a:prstGeom>
        </p:spPr>
        <p:txBody>
          <a:bodyPr spcFirstLastPara="1" wrap="square" lIns="0" tIns="0" rIns="0" bIns="0" anchor="t" anchorCtr="false">
            <a:noAutofit/>
          </a:bodyPr>
          <a:lstStyle>
            <a:lvl1pPr lvl="0" rtl="0">
              <a:lnSpc>
                <a:spcPct val="135000"/>
              </a:lnSpc>
              <a:spcBef>
                <a:spcPts val="0"/>
              </a:spcBef>
              <a:spcAft>
                <a:spcPts val="0"/>
              </a:spcAft>
              <a:buClr>
                <a:schemeClr val="dk1"/>
              </a:buClr>
              <a:buSzPts val="1200"/>
              <a:buNone/>
              <a:defRPr sz="1200">
                <a:solidFill>
                  <a:schemeClr val="dk1"/>
                </a:solidFill>
              </a:defRPr>
            </a:lvl1pPr>
            <a:lvl2pPr lvl="1" rtl="0">
              <a:lnSpc>
                <a:spcPct val="135000"/>
              </a:lnSpc>
              <a:spcBef>
                <a:spcPts val="0"/>
              </a:spcBef>
              <a:spcAft>
                <a:spcPts val="0"/>
              </a:spcAft>
              <a:buClr>
                <a:schemeClr val="dk1"/>
              </a:buClr>
              <a:buSzPts val="1200"/>
              <a:buNone/>
              <a:defRPr sz="1200">
                <a:solidFill>
                  <a:schemeClr val="dk1"/>
                </a:solidFill>
              </a:defRPr>
            </a:lvl2pPr>
            <a:lvl3pPr lvl="2" rtl="0">
              <a:lnSpc>
                <a:spcPct val="135000"/>
              </a:lnSpc>
              <a:spcBef>
                <a:spcPts val="0"/>
              </a:spcBef>
              <a:spcAft>
                <a:spcPts val="0"/>
              </a:spcAft>
              <a:buClr>
                <a:schemeClr val="dk1"/>
              </a:buClr>
              <a:buSzPts val="1200"/>
              <a:buNone/>
              <a:defRPr sz="1200">
                <a:solidFill>
                  <a:schemeClr val="dk1"/>
                </a:solidFill>
              </a:defRPr>
            </a:lvl3pPr>
            <a:lvl4pPr lvl="3" rtl="0">
              <a:lnSpc>
                <a:spcPct val="135000"/>
              </a:lnSpc>
              <a:spcBef>
                <a:spcPts val="0"/>
              </a:spcBef>
              <a:spcAft>
                <a:spcPts val="0"/>
              </a:spcAft>
              <a:buClr>
                <a:schemeClr val="dk1"/>
              </a:buClr>
              <a:buSzPts val="1200"/>
              <a:buNone/>
              <a:defRPr sz="1200">
                <a:solidFill>
                  <a:schemeClr val="dk1"/>
                </a:solidFill>
              </a:defRPr>
            </a:lvl4pPr>
            <a:lvl5pPr lvl="4" rtl="0">
              <a:lnSpc>
                <a:spcPct val="135000"/>
              </a:lnSpc>
              <a:spcBef>
                <a:spcPts val="0"/>
              </a:spcBef>
              <a:spcAft>
                <a:spcPts val="0"/>
              </a:spcAft>
              <a:buClr>
                <a:schemeClr val="dk1"/>
              </a:buClr>
              <a:buSzPts val="1200"/>
              <a:buNone/>
              <a:defRPr sz="1200">
                <a:solidFill>
                  <a:schemeClr val="dk1"/>
                </a:solidFill>
              </a:defRPr>
            </a:lvl5pPr>
            <a:lvl6pPr lvl="5" rtl="0">
              <a:lnSpc>
                <a:spcPct val="135000"/>
              </a:lnSpc>
              <a:spcBef>
                <a:spcPts val="0"/>
              </a:spcBef>
              <a:spcAft>
                <a:spcPts val="0"/>
              </a:spcAft>
              <a:buClr>
                <a:schemeClr val="dk1"/>
              </a:buClr>
              <a:buSzPts val="1200"/>
              <a:buNone/>
              <a:defRPr sz="1200">
                <a:solidFill>
                  <a:schemeClr val="dk1"/>
                </a:solidFill>
              </a:defRPr>
            </a:lvl6pPr>
            <a:lvl7pPr lvl="6" rtl="0">
              <a:lnSpc>
                <a:spcPct val="135000"/>
              </a:lnSpc>
              <a:spcBef>
                <a:spcPts val="0"/>
              </a:spcBef>
              <a:spcAft>
                <a:spcPts val="0"/>
              </a:spcAft>
              <a:buClr>
                <a:schemeClr val="dk1"/>
              </a:buClr>
              <a:buSzPts val="1200"/>
              <a:buNone/>
              <a:defRPr sz="1200">
                <a:solidFill>
                  <a:schemeClr val="dk1"/>
                </a:solidFill>
              </a:defRPr>
            </a:lvl7pPr>
            <a:lvl8pPr lvl="7" rtl="0">
              <a:lnSpc>
                <a:spcPct val="135000"/>
              </a:lnSpc>
              <a:spcBef>
                <a:spcPts val="0"/>
              </a:spcBef>
              <a:spcAft>
                <a:spcPts val="0"/>
              </a:spcAft>
              <a:buClr>
                <a:schemeClr val="dk1"/>
              </a:buClr>
              <a:buSzPts val="1200"/>
              <a:buNone/>
              <a:defRPr sz="1200">
                <a:solidFill>
                  <a:schemeClr val="dk1"/>
                </a:solidFill>
              </a:defRPr>
            </a:lvl8pPr>
            <a:lvl9pPr lvl="8" rtl="0">
              <a:lnSpc>
                <a:spcPct val="135000"/>
              </a:lnSpc>
              <a:spcBef>
                <a:spcPts val="0"/>
              </a:spcBef>
              <a:spcAft>
                <a:spcPts val="0"/>
              </a:spcAft>
              <a:buClr>
                <a:schemeClr val="dk1"/>
              </a:buClr>
              <a:buSzPts val="1200"/>
              <a:buNone/>
              <a:defRPr sz="1200">
                <a:solidFill>
                  <a:schemeClr val="dk1"/>
                </a:solidFill>
              </a:defRPr>
            </a:lvl9pPr>
          </a:lstStyle>
          <a:p/>
        </p:txBody>
      </p:sp>
      <p:sp>
        <p:nvSpPr>
          <p:cNvPr id="749" name="Google Shape;749;p47"/>
          <p:cNvSpPr txBox="true"/>
          <p:nvPr>
            <p:ph type="subTitle" idx="3"/>
          </p:nvPr>
        </p:nvSpPr>
        <p:spPr>
          <a:xfrm rot="5400000">
            <a:off x="-2138450" y="2138400"/>
            <a:ext cx="5148900" cy="872100"/>
          </a:xfrm>
          <a:prstGeom prst="rect">
            <a:avLst/>
          </a:prstGeom>
        </p:spPr>
        <p:txBody>
          <a:bodyPr spcFirstLastPara="1" wrap="square" lIns="502900" tIns="91425" rIns="91425" bIns="91425" anchor="ctr" anchorCtr="false">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750" name="Google Shape;750;p47"/>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solidFill>
                  <a:srgbClr val="FFFFFF"/>
                </a:solidFill>
                <a:latin typeface="Red Hat Text Medium"/>
                <a:ea typeface="Red Hat Text Medium"/>
                <a:cs typeface="Red Hat Text Medium"/>
                <a:sym typeface="Red Hat Text Medium"/>
              </a:defRPr>
            </a:lvl1pPr>
            <a:lvl2pPr lvl="1" algn="ctr" rtl="0">
              <a:buNone/>
              <a:defRPr sz="800">
                <a:solidFill>
                  <a:srgbClr val="FFFFFF"/>
                </a:solidFill>
                <a:latin typeface="Red Hat Text Medium"/>
                <a:ea typeface="Red Hat Text Medium"/>
                <a:cs typeface="Red Hat Text Medium"/>
                <a:sym typeface="Red Hat Text Medium"/>
              </a:defRPr>
            </a:lvl2pPr>
            <a:lvl3pPr lvl="2" algn="ctr" rtl="0">
              <a:buNone/>
              <a:defRPr sz="800">
                <a:solidFill>
                  <a:srgbClr val="FFFFFF"/>
                </a:solidFill>
                <a:latin typeface="Red Hat Text Medium"/>
                <a:ea typeface="Red Hat Text Medium"/>
                <a:cs typeface="Red Hat Text Medium"/>
                <a:sym typeface="Red Hat Text Medium"/>
              </a:defRPr>
            </a:lvl3pPr>
            <a:lvl4pPr lvl="3" algn="ctr" rtl="0">
              <a:buNone/>
              <a:defRPr sz="800">
                <a:solidFill>
                  <a:srgbClr val="FFFFFF"/>
                </a:solidFill>
                <a:latin typeface="Red Hat Text Medium"/>
                <a:ea typeface="Red Hat Text Medium"/>
                <a:cs typeface="Red Hat Text Medium"/>
                <a:sym typeface="Red Hat Text Medium"/>
              </a:defRPr>
            </a:lvl4pPr>
            <a:lvl5pPr lvl="4" algn="ctr" rtl="0">
              <a:buNone/>
              <a:defRPr sz="800">
                <a:solidFill>
                  <a:srgbClr val="FFFFFF"/>
                </a:solidFill>
                <a:latin typeface="Red Hat Text Medium"/>
                <a:ea typeface="Red Hat Text Medium"/>
                <a:cs typeface="Red Hat Text Medium"/>
                <a:sym typeface="Red Hat Text Medium"/>
              </a:defRPr>
            </a:lvl5pPr>
            <a:lvl6pPr lvl="5" algn="ctr" rtl="0">
              <a:buNone/>
              <a:defRPr sz="800">
                <a:solidFill>
                  <a:srgbClr val="FFFFFF"/>
                </a:solidFill>
                <a:latin typeface="Red Hat Text Medium"/>
                <a:ea typeface="Red Hat Text Medium"/>
                <a:cs typeface="Red Hat Text Medium"/>
                <a:sym typeface="Red Hat Text Medium"/>
              </a:defRPr>
            </a:lvl6pPr>
            <a:lvl7pPr lvl="6" algn="ctr" rtl="0">
              <a:buNone/>
              <a:defRPr sz="800">
                <a:solidFill>
                  <a:srgbClr val="FFFFFF"/>
                </a:solidFill>
                <a:latin typeface="Red Hat Text Medium"/>
                <a:ea typeface="Red Hat Text Medium"/>
                <a:cs typeface="Red Hat Text Medium"/>
                <a:sym typeface="Red Hat Text Medium"/>
              </a:defRPr>
            </a:lvl7pPr>
            <a:lvl8pPr lvl="7" algn="ctr" rtl="0">
              <a:buNone/>
              <a:defRPr sz="800">
                <a:solidFill>
                  <a:srgbClr val="FFFFFF"/>
                </a:solidFill>
                <a:latin typeface="Red Hat Text Medium"/>
                <a:ea typeface="Red Hat Text Medium"/>
                <a:cs typeface="Red Hat Text Medium"/>
                <a:sym typeface="Red Hat Text Medium"/>
              </a:defRPr>
            </a:lvl8pPr>
            <a:lvl9pPr lvl="8" algn="ctr" rtl="0">
              <a:buNone/>
              <a:defRPr sz="800">
                <a:solidFill>
                  <a:srgbClr val="FFFFFF"/>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eme 3 closing">
  <p:cSld name="CUSTOM_1">
    <p:bg>
      <p:bgPr>
        <a:blipFill>
          <a:blip r:embed="rId2"/>
          <a:stretch>
            <a:fillRect/>
          </a:stretch>
        </a:blipFill>
        <a:effectLst/>
      </p:bgPr>
    </p:bg>
    <p:spTree>
      <p:nvGrpSpPr>
        <p:cNvPr id="751" name="Shape 751"/>
        <p:cNvGrpSpPr/>
        <p:nvPr/>
      </p:nvGrpSpPr>
      <p:grpSpPr>
        <a:xfrm>
          <a:off x="0" y="0"/>
          <a:ext cx="0" cy="0"/>
          <a:chOff x="0" y="0"/>
          <a:chExt cx="0" cy="0"/>
        </a:xfrm>
      </p:grpSpPr>
      <p:sp>
        <p:nvSpPr>
          <p:cNvPr id="752" name="Google Shape;752;p48"/>
          <p:cNvSpPr/>
          <p:nvPr/>
        </p:nvSpPr>
        <p:spPr>
          <a:xfrm>
            <a:off x="9617175" y="5878875"/>
            <a:ext cx="2574900" cy="979200"/>
          </a:xfrm>
          <a:prstGeom prst="rect">
            <a:avLst/>
          </a:prstGeom>
          <a:solidFill>
            <a:schemeClr val="lt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pic>
        <p:nvPicPr>
          <p:cNvPr id="753" name="Google Shape;753;p48"/>
          <p:cNvPicPr preferRelativeResize="false"/>
          <p:nvPr/>
        </p:nvPicPr>
        <p:blipFill>
          <a:blip r:embed="rId3"/>
          <a:stretch>
            <a:fillRect/>
          </a:stretch>
        </p:blipFill>
        <p:spPr>
          <a:xfrm>
            <a:off x="10106850" y="6203986"/>
            <a:ext cx="1580275" cy="372766"/>
          </a:xfrm>
          <a:prstGeom prst="rect">
            <a:avLst/>
          </a:prstGeom>
          <a:noFill/>
          <a:ln>
            <a:noFill/>
          </a:ln>
        </p:spPr>
      </p:pic>
      <p:cxnSp>
        <p:nvCxnSpPr>
          <p:cNvPr id="754" name="Google Shape;754;p48"/>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755" name="Google Shape;755;p48"/>
          <p:cNvSpPr txBox="true"/>
          <p:nvPr>
            <p:ph type="title"/>
          </p:nvPr>
        </p:nvSpPr>
        <p:spPr>
          <a:xfrm>
            <a:off x="5660525" y="568626"/>
            <a:ext cx="5736300" cy="1929300"/>
          </a:xfrm>
          <a:prstGeom prst="rect">
            <a:avLst/>
          </a:prstGeom>
        </p:spPr>
        <p:txBody>
          <a:bodyPr spcFirstLastPara="1" wrap="square" lIns="0" tIns="0" rIns="0" bIns="0" anchor="b" anchorCtr="false">
            <a:noAutofit/>
          </a:bodyPr>
          <a:lstStyle>
            <a:lvl1pPr lvl="0"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9pPr>
          </a:lstStyle>
          <a:p/>
        </p:txBody>
      </p:sp>
      <p:sp>
        <p:nvSpPr>
          <p:cNvPr id="756" name="Google Shape;756;p48"/>
          <p:cNvSpPr txBox="true"/>
          <p:nvPr>
            <p:ph type="subTitle" idx="1"/>
          </p:nvPr>
        </p:nvSpPr>
        <p:spPr>
          <a:xfrm rot="5400000">
            <a:off x="-2138450" y="2138400"/>
            <a:ext cx="5148900" cy="872100"/>
          </a:xfrm>
          <a:prstGeom prst="rect">
            <a:avLst/>
          </a:prstGeom>
        </p:spPr>
        <p:txBody>
          <a:bodyPr spcFirstLastPara="1" wrap="square" lIns="502900" tIns="91425" rIns="91425" bIns="91425" anchor="ctr" anchorCtr="false">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757" name="Google Shape;757;p48"/>
          <p:cNvSpPr txBox="true"/>
          <p:nvPr>
            <p:ph type="subTitle" idx="2"/>
          </p:nvPr>
        </p:nvSpPr>
        <p:spPr>
          <a:xfrm>
            <a:off x="5660525" y="2752400"/>
            <a:ext cx="4446300" cy="1524900"/>
          </a:xfrm>
          <a:prstGeom prst="rect">
            <a:avLst/>
          </a:prstGeom>
        </p:spPr>
        <p:txBody>
          <a:bodyPr spcFirstLastPara="1" wrap="square" lIns="0" tIns="0" rIns="0" bIns="0" anchor="t" anchorCtr="false">
            <a:noAutofit/>
          </a:bodyPr>
          <a:lstStyle>
            <a:lvl1pPr lvl="0" rtl="0">
              <a:lnSpc>
                <a:spcPct val="180000"/>
              </a:lnSpc>
              <a:spcBef>
                <a:spcPts val="0"/>
              </a:spcBef>
              <a:spcAft>
                <a:spcPts val="0"/>
              </a:spcAft>
              <a:buClr>
                <a:schemeClr val="dk1"/>
              </a:buClr>
              <a:buSzPts val="1400"/>
              <a:buNone/>
              <a:defRPr sz="1400">
                <a:solidFill>
                  <a:schemeClr val="dk1"/>
                </a:solidFill>
              </a:defRPr>
            </a:lvl1pPr>
            <a:lvl2pPr lvl="1" rtl="0">
              <a:lnSpc>
                <a:spcPct val="180000"/>
              </a:lnSpc>
              <a:spcBef>
                <a:spcPts val="0"/>
              </a:spcBef>
              <a:spcAft>
                <a:spcPts val="0"/>
              </a:spcAft>
              <a:buClr>
                <a:schemeClr val="dk1"/>
              </a:buClr>
              <a:buSzPts val="1400"/>
              <a:buNone/>
              <a:defRPr sz="1400">
                <a:solidFill>
                  <a:schemeClr val="dk1"/>
                </a:solidFill>
              </a:defRPr>
            </a:lvl2pPr>
            <a:lvl3pPr lvl="2" rtl="0">
              <a:lnSpc>
                <a:spcPct val="180000"/>
              </a:lnSpc>
              <a:spcBef>
                <a:spcPts val="0"/>
              </a:spcBef>
              <a:spcAft>
                <a:spcPts val="0"/>
              </a:spcAft>
              <a:buClr>
                <a:schemeClr val="dk1"/>
              </a:buClr>
              <a:buSzPts val="1400"/>
              <a:buNone/>
              <a:defRPr sz="1400">
                <a:solidFill>
                  <a:schemeClr val="dk1"/>
                </a:solidFill>
              </a:defRPr>
            </a:lvl3pPr>
            <a:lvl4pPr lvl="3" rtl="0">
              <a:lnSpc>
                <a:spcPct val="180000"/>
              </a:lnSpc>
              <a:spcBef>
                <a:spcPts val="0"/>
              </a:spcBef>
              <a:spcAft>
                <a:spcPts val="0"/>
              </a:spcAft>
              <a:buClr>
                <a:schemeClr val="dk1"/>
              </a:buClr>
              <a:buSzPts val="1400"/>
              <a:buNone/>
              <a:defRPr sz="1400">
                <a:solidFill>
                  <a:schemeClr val="dk1"/>
                </a:solidFill>
              </a:defRPr>
            </a:lvl4pPr>
            <a:lvl5pPr lvl="4" rtl="0">
              <a:lnSpc>
                <a:spcPct val="180000"/>
              </a:lnSpc>
              <a:spcBef>
                <a:spcPts val="0"/>
              </a:spcBef>
              <a:spcAft>
                <a:spcPts val="0"/>
              </a:spcAft>
              <a:buClr>
                <a:schemeClr val="dk1"/>
              </a:buClr>
              <a:buSzPts val="1400"/>
              <a:buNone/>
              <a:defRPr sz="1400">
                <a:solidFill>
                  <a:schemeClr val="dk1"/>
                </a:solidFill>
              </a:defRPr>
            </a:lvl5pPr>
            <a:lvl6pPr lvl="5" rtl="0">
              <a:lnSpc>
                <a:spcPct val="180000"/>
              </a:lnSpc>
              <a:spcBef>
                <a:spcPts val="0"/>
              </a:spcBef>
              <a:spcAft>
                <a:spcPts val="0"/>
              </a:spcAft>
              <a:buClr>
                <a:schemeClr val="dk1"/>
              </a:buClr>
              <a:buSzPts val="1400"/>
              <a:buNone/>
              <a:defRPr sz="1400">
                <a:solidFill>
                  <a:schemeClr val="dk1"/>
                </a:solidFill>
              </a:defRPr>
            </a:lvl6pPr>
            <a:lvl7pPr lvl="6" rtl="0">
              <a:lnSpc>
                <a:spcPct val="180000"/>
              </a:lnSpc>
              <a:spcBef>
                <a:spcPts val="0"/>
              </a:spcBef>
              <a:spcAft>
                <a:spcPts val="0"/>
              </a:spcAft>
              <a:buClr>
                <a:schemeClr val="dk1"/>
              </a:buClr>
              <a:buSzPts val="1400"/>
              <a:buNone/>
              <a:defRPr sz="1400">
                <a:solidFill>
                  <a:schemeClr val="dk1"/>
                </a:solidFill>
              </a:defRPr>
            </a:lvl7pPr>
            <a:lvl8pPr lvl="7" rtl="0">
              <a:lnSpc>
                <a:spcPct val="180000"/>
              </a:lnSpc>
              <a:spcBef>
                <a:spcPts val="0"/>
              </a:spcBef>
              <a:spcAft>
                <a:spcPts val="0"/>
              </a:spcAft>
              <a:buClr>
                <a:schemeClr val="dk1"/>
              </a:buClr>
              <a:buSzPts val="1400"/>
              <a:buNone/>
              <a:defRPr sz="1400">
                <a:solidFill>
                  <a:schemeClr val="dk1"/>
                </a:solidFill>
              </a:defRPr>
            </a:lvl8pPr>
            <a:lvl9pPr lvl="8" rtl="0">
              <a:lnSpc>
                <a:spcPct val="180000"/>
              </a:lnSpc>
              <a:spcBef>
                <a:spcPts val="0"/>
              </a:spcBef>
              <a:spcAft>
                <a:spcPts val="0"/>
              </a:spcAft>
              <a:buClr>
                <a:schemeClr val="dk1"/>
              </a:buClr>
              <a:buSzPts val="1400"/>
              <a:buNone/>
              <a:defRPr sz="1400">
                <a:solidFill>
                  <a:schemeClr val="dk1"/>
                </a:solidFill>
              </a:defRPr>
            </a:lvl9pPr>
          </a:lstStyle>
          <a:p/>
        </p:txBody>
      </p:sp>
      <p:sp>
        <p:nvSpPr>
          <p:cNvPr id="758" name="Google Shape;758;p48"/>
          <p:cNvSpPr txBox="true"/>
          <p:nvPr/>
        </p:nvSpPr>
        <p:spPr>
          <a:xfrm>
            <a:off x="5903450" y="4669200"/>
            <a:ext cx="2560500" cy="2412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sz="1200">
                <a:solidFill>
                  <a:schemeClr val="dk1"/>
                </a:solidFill>
                <a:latin typeface="Red Hat Text"/>
                <a:ea typeface="Red Hat Text"/>
                <a:cs typeface="Red Hat Text"/>
                <a:sym typeface="Red Hat Text"/>
              </a:rPr>
              <a:t>linkedin.com/company/red-hat</a:t>
            </a:r>
            <a:endParaRPr sz="1200">
              <a:solidFill>
                <a:schemeClr val="dk1"/>
              </a:solidFill>
              <a:latin typeface="Red Hat Text"/>
              <a:ea typeface="Red Hat Text"/>
              <a:cs typeface="Red Hat Text"/>
              <a:sym typeface="Red Hat Text"/>
            </a:endParaRPr>
          </a:p>
        </p:txBody>
      </p:sp>
      <p:sp>
        <p:nvSpPr>
          <p:cNvPr id="759" name="Google Shape;759;p48"/>
          <p:cNvSpPr txBox="true"/>
          <p:nvPr/>
        </p:nvSpPr>
        <p:spPr>
          <a:xfrm>
            <a:off x="5903450" y="5174300"/>
            <a:ext cx="2560500" cy="2412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sz="1200">
                <a:solidFill>
                  <a:schemeClr val="dk1"/>
                </a:solidFill>
                <a:latin typeface="Red Hat Text"/>
                <a:ea typeface="Red Hat Text"/>
                <a:cs typeface="Red Hat Text"/>
                <a:sym typeface="Red Hat Text"/>
              </a:rPr>
              <a:t>youtube.com/user/RedHatVideos</a:t>
            </a:r>
            <a:endParaRPr sz="1200">
              <a:solidFill>
                <a:schemeClr val="dk1"/>
              </a:solidFill>
              <a:latin typeface="Red Hat Text"/>
              <a:ea typeface="Red Hat Text"/>
              <a:cs typeface="Red Hat Text"/>
              <a:sym typeface="Red Hat Text"/>
            </a:endParaRPr>
          </a:p>
        </p:txBody>
      </p:sp>
      <p:sp>
        <p:nvSpPr>
          <p:cNvPr id="760" name="Google Shape;760;p48"/>
          <p:cNvSpPr txBox="true"/>
          <p:nvPr/>
        </p:nvSpPr>
        <p:spPr>
          <a:xfrm>
            <a:off x="8815525" y="4669200"/>
            <a:ext cx="2560500" cy="2412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sz="1200">
                <a:solidFill>
                  <a:schemeClr val="dk1"/>
                </a:solidFill>
                <a:latin typeface="Red Hat Text"/>
                <a:ea typeface="Red Hat Text"/>
                <a:cs typeface="Red Hat Text"/>
                <a:sym typeface="Red Hat Text"/>
              </a:rPr>
              <a:t>facebook.com/redhatinc</a:t>
            </a:r>
            <a:endParaRPr sz="1200">
              <a:solidFill>
                <a:schemeClr val="dk1"/>
              </a:solidFill>
              <a:latin typeface="Red Hat Text"/>
              <a:ea typeface="Red Hat Text"/>
              <a:cs typeface="Red Hat Text"/>
              <a:sym typeface="Red Hat Text"/>
            </a:endParaRPr>
          </a:p>
        </p:txBody>
      </p:sp>
      <p:sp>
        <p:nvSpPr>
          <p:cNvPr id="761" name="Google Shape;761;p48"/>
          <p:cNvSpPr txBox="true"/>
          <p:nvPr/>
        </p:nvSpPr>
        <p:spPr>
          <a:xfrm>
            <a:off x="8815525" y="5174300"/>
            <a:ext cx="2560500" cy="2412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sz="1200">
                <a:solidFill>
                  <a:schemeClr val="dk1"/>
                </a:solidFill>
                <a:latin typeface="Red Hat Text"/>
                <a:ea typeface="Red Hat Text"/>
                <a:cs typeface="Red Hat Text"/>
                <a:sym typeface="Red Hat Text"/>
              </a:rPr>
              <a:t>twitter.com/RedHat</a:t>
            </a:r>
            <a:endParaRPr sz="1200">
              <a:solidFill>
                <a:schemeClr val="dk1"/>
              </a:solidFill>
              <a:latin typeface="Red Hat Text"/>
              <a:ea typeface="Red Hat Text"/>
              <a:cs typeface="Red Hat Text"/>
              <a:sym typeface="Red Hat Text"/>
            </a:endParaRPr>
          </a:p>
        </p:txBody>
      </p:sp>
      <p:pic>
        <p:nvPicPr>
          <p:cNvPr id="762" name="Google Shape;762;p48"/>
          <p:cNvPicPr preferRelativeResize="false"/>
          <p:nvPr/>
        </p:nvPicPr>
        <p:blipFill rotWithShape="true">
          <a:blip r:embed="rId4"/>
          <a:srcRect l="2507" r="2498"/>
          <a:stretch>
            <a:fillRect/>
          </a:stretch>
        </p:blipFill>
        <p:spPr>
          <a:xfrm>
            <a:off x="8586459" y="5174306"/>
            <a:ext cx="229075" cy="241150"/>
          </a:xfrm>
          <a:prstGeom prst="rect">
            <a:avLst/>
          </a:prstGeom>
          <a:noFill/>
          <a:ln>
            <a:noFill/>
          </a:ln>
        </p:spPr>
      </p:pic>
      <p:pic>
        <p:nvPicPr>
          <p:cNvPr id="763" name="Google Shape;763;p48"/>
          <p:cNvPicPr preferRelativeResize="false"/>
          <p:nvPr/>
        </p:nvPicPr>
        <p:blipFill rotWithShape="true">
          <a:blip r:embed="rId5"/>
          <a:srcRect l="2678" r="2678"/>
          <a:stretch>
            <a:fillRect/>
          </a:stretch>
        </p:blipFill>
        <p:spPr>
          <a:xfrm>
            <a:off x="8586459" y="4669206"/>
            <a:ext cx="229075" cy="241150"/>
          </a:xfrm>
          <a:prstGeom prst="rect">
            <a:avLst/>
          </a:prstGeom>
          <a:noFill/>
          <a:ln>
            <a:noFill/>
          </a:ln>
        </p:spPr>
      </p:pic>
      <p:pic>
        <p:nvPicPr>
          <p:cNvPr id="764" name="Google Shape;764;p48"/>
          <p:cNvPicPr preferRelativeResize="false"/>
          <p:nvPr/>
        </p:nvPicPr>
        <p:blipFill rotWithShape="true">
          <a:blip r:embed="rId6"/>
          <a:srcRect l="2507" r="2498"/>
          <a:stretch>
            <a:fillRect/>
          </a:stretch>
        </p:blipFill>
        <p:spPr>
          <a:xfrm>
            <a:off x="5660534" y="5174306"/>
            <a:ext cx="229075" cy="241150"/>
          </a:xfrm>
          <a:prstGeom prst="rect">
            <a:avLst/>
          </a:prstGeom>
          <a:noFill/>
          <a:ln>
            <a:noFill/>
          </a:ln>
        </p:spPr>
      </p:pic>
      <p:pic>
        <p:nvPicPr>
          <p:cNvPr id="765" name="Google Shape;765;p48"/>
          <p:cNvPicPr preferRelativeResize="false"/>
          <p:nvPr/>
        </p:nvPicPr>
        <p:blipFill rotWithShape="true">
          <a:blip r:embed="rId7"/>
          <a:srcRect l="2326" r="2326"/>
          <a:stretch>
            <a:fillRect/>
          </a:stretch>
        </p:blipFill>
        <p:spPr>
          <a:xfrm>
            <a:off x="5660534" y="4669206"/>
            <a:ext cx="229075" cy="241150"/>
          </a:xfrm>
          <a:prstGeom prst="rect">
            <a:avLst/>
          </a:prstGeom>
          <a:noFill/>
          <a:ln>
            <a:noFill/>
          </a:ln>
        </p:spPr>
      </p:pic>
      <p:sp>
        <p:nvSpPr>
          <p:cNvPr id="766" name="Google Shape;766;p48"/>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solidFill>
                  <a:srgbClr val="FFFFFF"/>
                </a:solidFill>
                <a:latin typeface="Red Hat Text Medium"/>
                <a:ea typeface="Red Hat Text Medium"/>
                <a:cs typeface="Red Hat Text Medium"/>
                <a:sym typeface="Red Hat Text Medium"/>
              </a:defRPr>
            </a:lvl1pPr>
            <a:lvl2pPr lvl="1" algn="ctr" rtl="0">
              <a:buNone/>
              <a:defRPr sz="800">
                <a:solidFill>
                  <a:srgbClr val="FFFFFF"/>
                </a:solidFill>
                <a:latin typeface="Red Hat Text Medium"/>
                <a:ea typeface="Red Hat Text Medium"/>
                <a:cs typeface="Red Hat Text Medium"/>
                <a:sym typeface="Red Hat Text Medium"/>
              </a:defRPr>
            </a:lvl2pPr>
            <a:lvl3pPr lvl="2" algn="ctr" rtl="0">
              <a:buNone/>
              <a:defRPr sz="800">
                <a:solidFill>
                  <a:srgbClr val="FFFFFF"/>
                </a:solidFill>
                <a:latin typeface="Red Hat Text Medium"/>
                <a:ea typeface="Red Hat Text Medium"/>
                <a:cs typeface="Red Hat Text Medium"/>
                <a:sym typeface="Red Hat Text Medium"/>
              </a:defRPr>
            </a:lvl3pPr>
            <a:lvl4pPr lvl="3" algn="ctr" rtl="0">
              <a:buNone/>
              <a:defRPr sz="800">
                <a:solidFill>
                  <a:srgbClr val="FFFFFF"/>
                </a:solidFill>
                <a:latin typeface="Red Hat Text Medium"/>
                <a:ea typeface="Red Hat Text Medium"/>
                <a:cs typeface="Red Hat Text Medium"/>
                <a:sym typeface="Red Hat Text Medium"/>
              </a:defRPr>
            </a:lvl4pPr>
            <a:lvl5pPr lvl="4" algn="ctr" rtl="0">
              <a:buNone/>
              <a:defRPr sz="800">
                <a:solidFill>
                  <a:srgbClr val="FFFFFF"/>
                </a:solidFill>
                <a:latin typeface="Red Hat Text Medium"/>
                <a:ea typeface="Red Hat Text Medium"/>
                <a:cs typeface="Red Hat Text Medium"/>
                <a:sym typeface="Red Hat Text Medium"/>
              </a:defRPr>
            </a:lvl5pPr>
            <a:lvl6pPr lvl="5" algn="ctr" rtl="0">
              <a:buNone/>
              <a:defRPr sz="800">
                <a:solidFill>
                  <a:srgbClr val="FFFFFF"/>
                </a:solidFill>
                <a:latin typeface="Red Hat Text Medium"/>
                <a:ea typeface="Red Hat Text Medium"/>
                <a:cs typeface="Red Hat Text Medium"/>
                <a:sym typeface="Red Hat Text Medium"/>
              </a:defRPr>
            </a:lvl6pPr>
            <a:lvl7pPr lvl="6" algn="ctr" rtl="0">
              <a:buNone/>
              <a:defRPr sz="800">
                <a:solidFill>
                  <a:srgbClr val="FFFFFF"/>
                </a:solidFill>
                <a:latin typeface="Red Hat Text Medium"/>
                <a:ea typeface="Red Hat Text Medium"/>
                <a:cs typeface="Red Hat Text Medium"/>
                <a:sym typeface="Red Hat Text Medium"/>
              </a:defRPr>
            </a:lvl7pPr>
            <a:lvl8pPr lvl="7" algn="ctr" rtl="0">
              <a:buNone/>
              <a:defRPr sz="800">
                <a:solidFill>
                  <a:srgbClr val="FFFFFF"/>
                </a:solidFill>
                <a:latin typeface="Red Hat Text Medium"/>
                <a:ea typeface="Red Hat Text Medium"/>
                <a:cs typeface="Red Hat Text Medium"/>
                <a:sym typeface="Red Hat Text Medium"/>
              </a:defRPr>
            </a:lvl8pPr>
            <a:lvl9pPr lvl="8" algn="ctr" rtl="0">
              <a:buNone/>
              <a:defRPr sz="800">
                <a:solidFill>
                  <a:srgbClr val="FFFFFF"/>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heme 2 divider A">
  <p:cSld name="CUSTOM_2">
    <p:bg>
      <p:bgPr>
        <a:blipFill>
          <a:blip r:embed="rId2"/>
          <a:stretch>
            <a:fillRect/>
          </a:stretch>
        </a:blipFill>
        <a:effectLst/>
      </p:bgPr>
    </p:bg>
    <p:spTree>
      <p:nvGrpSpPr>
        <p:cNvPr id="767" name="Shape 767"/>
        <p:cNvGrpSpPr/>
        <p:nvPr/>
      </p:nvGrpSpPr>
      <p:grpSpPr>
        <a:xfrm>
          <a:off x="0" y="0"/>
          <a:ext cx="0" cy="0"/>
          <a:chOff x="0" y="0"/>
          <a:chExt cx="0" cy="0"/>
        </a:xfrm>
      </p:grpSpPr>
      <p:sp>
        <p:nvSpPr>
          <p:cNvPr id="768" name="Google Shape;768;p49"/>
          <p:cNvSpPr txBox="true"/>
          <p:nvPr>
            <p:ph type="title"/>
          </p:nvPr>
        </p:nvSpPr>
        <p:spPr>
          <a:xfrm>
            <a:off x="447775" y="1084561"/>
            <a:ext cx="6825000" cy="2105100"/>
          </a:xfrm>
          <a:prstGeom prst="rect">
            <a:avLst/>
          </a:prstGeom>
        </p:spPr>
        <p:txBody>
          <a:bodyPr spcFirstLastPara="1" wrap="square" lIns="438900" tIns="91425" rIns="91425" bIns="91425" anchor="t" anchorCtr="false">
            <a:noAutofit/>
          </a:bodyPr>
          <a:lstStyle>
            <a:lvl1pPr lvl="0"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9pPr>
          </a:lstStyle>
          <a:p/>
        </p:txBody>
      </p:sp>
      <p:cxnSp>
        <p:nvCxnSpPr>
          <p:cNvPr id="769" name="Google Shape;769;p49"/>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cxnSp>
        <p:nvCxnSpPr>
          <p:cNvPr id="770" name="Google Shape;770;p49"/>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771" name="Google Shape;771;p49"/>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772" name="Google Shape;772;p49"/>
          <p:cNvSpPr txBox="true"/>
          <p:nvPr>
            <p:ph type="subTitle" idx="2"/>
          </p:nvPr>
        </p:nvSpPr>
        <p:spPr>
          <a:xfrm>
            <a:off x="9251450" y="1743719"/>
            <a:ext cx="2124300" cy="3309000"/>
          </a:xfrm>
          <a:prstGeom prst="rect">
            <a:avLst/>
          </a:prstGeom>
        </p:spPr>
        <p:txBody>
          <a:bodyPr spcFirstLastPara="1" wrap="square" lIns="0" tIns="0" rIns="0" bIns="0" anchor="t" anchorCtr="false">
            <a:noAutofit/>
          </a:bodyPr>
          <a:lstStyle>
            <a:lvl1pPr lvl="0" rtl="0">
              <a:lnSpc>
                <a:spcPct val="174000"/>
              </a:lnSpc>
              <a:spcBef>
                <a:spcPts val="0"/>
              </a:spcBef>
              <a:spcAft>
                <a:spcPts val="0"/>
              </a:spcAft>
              <a:buNone/>
              <a:defRPr sz="1400">
                <a:solidFill>
                  <a:srgbClr val="141414"/>
                </a:solidFill>
              </a:defRPr>
            </a:lvl1pPr>
            <a:lvl2pPr lvl="1" rtl="0">
              <a:lnSpc>
                <a:spcPct val="174000"/>
              </a:lnSpc>
              <a:spcBef>
                <a:spcPts val="0"/>
              </a:spcBef>
              <a:spcAft>
                <a:spcPts val="0"/>
              </a:spcAft>
              <a:buNone/>
              <a:defRPr sz="1400">
                <a:solidFill>
                  <a:srgbClr val="141414"/>
                </a:solidFill>
              </a:defRPr>
            </a:lvl2pPr>
            <a:lvl3pPr lvl="2" rtl="0">
              <a:lnSpc>
                <a:spcPct val="174000"/>
              </a:lnSpc>
              <a:spcBef>
                <a:spcPts val="0"/>
              </a:spcBef>
              <a:spcAft>
                <a:spcPts val="0"/>
              </a:spcAft>
              <a:buNone/>
              <a:defRPr sz="1400">
                <a:solidFill>
                  <a:srgbClr val="141414"/>
                </a:solidFill>
              </a:defRPr>
            </a:lvl3pPr>
            <a:lvl4pPr lvl="3" rtl="0">
              <a:lnSpc>
                <a:spcPct val="174000"/>
              </a:lnSpc>
              <a:spcBef>
                <a:spcPts val="0"/>
              </a:spcBef>
              <a:spcAft>
                <a:spcPts val="0"/>
              </a:spcAft>
              <a:buNone/>
              <a:defRPr sz="1400">
                <a:solidFill>
                  <a:srgbClr val="141414"/>
                </a:solidFill>
              </a:defRPr>
            </a:lvl4pPr>
            <a:lvl5pPr lvl="4" rtl="0">
              <a:lnSpc>
                <a:spcPct val="174000"/>
              </a:lnSpc>
              <a:spcBef>
                <a:spcPts val="0"/>
              </a:spcBef>
              <a:spcAft>
                <a:spcPts val="0"/>
              </a:spcAft>
              <a:buNone/>
              <a:defRPr sz="1400">
                <a:solidFill>
                  <a:srgbClr val="141414"/>
                </a:solidFill>
              </a:defRPr>
            </a:lvl5pPr>
            <a:lvl6pPr lvl="5" rtl="0">
              <a:lnSpc>
                <a:spcPct val="174000"/>
              </a:lnSpc>
              <a:spcBef>
                <a:spcPts val="0"/>
              </a:spcBef>
              <a:spcAft>
                <a:spcPts val="0"/>
              </a:spcAft>
              <a:buNone/>
              <a:defRPr sz="1400">
                <a:solidFill>
                  <a:srgbClr val="141414"/>
                </a:solidFill>
              </a:defRPr>
            </a:lvl6pPr>
            <a:lvl7pPr lvl="6" rtl="0">
              <a:lnSpc>
                <a:spcPct val="174000"/>
              </a:lnSpc>
              <a:spcBef>
                <a:spcPts val="0"/>
              </a:spcBef>
              <a:spcAft>
                <a:spcPts val="0"/>
              </a:spcAft>
              <a:buNone/>
              <a:defRPr sz="1400">
                <a:solidFill>
                  <a:srgbClr val="141414"/>
                </a:solidFill>
              </a:defRPr>
            </a:lvl7pPr>
            <a:lvl8pPr lvl="7" rtl="0">
              <a:lnSpc>
                <a:spcPct val="174000"/>
              </a:lnSpc>
              <a:spcBef>
                <a:spcPts val="0"/>
              </a:spcBef>
              <a:spcAft>
                <a:spcPts val="0"/>
              </a:spcAft>
              <a:buNone/>
              <a:defRPr sz="1400">
                <a:solidFill>
                  <a:srgbClr val="141414"/>
                </a:solidFill>
              </a:defRPr>
            </a:lvl8pPr>
            <a:lvl9pPr lvl="8" rtl="0">
              <a:lnSpc>
                <a:spcPct val="174000"/>
              </a:lnSpc>
              <a:spcBef>
                <a:spcPts val="0"/>
              </a:spcBef>
              <a:spcAft>
                <a:spcPts val="0"/>
              </a:spcAft>
              <a:buNone/>
              <a:defRPr sz="1400">
                <a:solidFill>
                  <a:srgbClr val="141414"/>
                </a:solidFill>
              </a:defRPr>
            </a:lvl9pPr>
          </a:lstStyle>
          <a:p/>
        </p:txBody>
      </p:sp>
      <p:pic>
        <p:nvPicPr>
          <p:cNvPr id="773" name="Google Shape;773;p49"/>
          <p:cNvPicPr preferRelativeResize="false"/>
          <p:nvPr/>
        </p:nvPicPr>
        <p:blipFill rotWithShape="true">
          <a:blip r:embed="rId3"/>
          <a:srcRect t="327" b="317"/>
          <a:stretch>
            <a:fillRect/>
          </a:stretch>
        </p:blipFill>
        <p:spPr>
          <a:xfrm>
            <a:off x="10711279" y="6313250"/>
            <a:ext cx="975850" cy="228121"/>
          </a:xfrm>
          <a:prstGeom prst="rect">
            <a:avLst/>
          </a:prstGeom>
          <a:noFill/>
          <a:ln>
            <a:noFill/>
          </a:ln>
        </p:spPr>
      </p:pic>
      <p:sp>
        <p:nvSpPr>
          <p:cNvPr id="774" name="Google Shape;774;p49"/>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solidFill>
                  <a:srgbClr val="FFFFFF"/>
                </a:solidFill>
                <a:latin typeface="Red Hat Text Medium"/>
                <a:ea typeface="Red Hat Text Medium"/>
                <a:cs typeface="Red Hat Text Medium"/>
                <a:sym typeface="Red Hat Text Medium"/>
              </a:defRPr>
            </a:lvl1pPr>
            <a:lvl2pPr lvl="1" algn="ctr" rtl="0">
              <a:buNone/>
              <a:defRPr sz="800">
                <a:solidFill>
                  <a:srgbClr val="FFFFFF"/>
                </a:solidFill>
                <a:latin typeface="Red Hat Text Medium"/>
                <a:ea typeface="Red Hat Text Medium"/>
                <a:cs typeface="Red Hat Text Medium"/>
                <a:sym typeface="Red Hat Text Medium"/>
              </a:defRPr>
            </a:lvl2pPr>
            <a:lvl3pPr lvl="2" algn="ctr" rtl="0">
              <a:buNone/>
              <a:defRPr sz="800">
                <a:solidFill>
                  <a:srgbClr val="FFFFFF"/>
                </a:solidFill>
                <a:latin typeface="Red Hat Text Medium"/>
                <a:ea typeface="Red Hat Text Medium"/>
                <a:cs typeface="Red Hat Text Medium"/>
                <a:sym typeface="Red Hat Text Medium"/>
              </a:defRPr>
            </a:lvl3pPr>
            <a:lvl4pPr lvl="3" algn="ctr" rtl="0">
              <a:buNone/>
              <a:defRPr sz="800">
                <a:solidFill>
                  <a:srgbClr val="FFFFFF"/>
                </a:solidFill>
                <a:latin typeface="Red Hat Text Medium"/>
                <a:ea typeface="Red Hat Text Medium"/>
                <a:cs typeface="Red Hat Text Medium"/>
                <a:sym typeface="Red Hat Text Medium"/>
              </a:defRPr>
            </a:lvl4pPr>
            <a:lvl5pPr lvl="4" algn="ctr" rtl="0">
              <a:buNone/>
              <a:defRPr sz="800">
                <a:solidFill>
                  <a:srgbClr val="FFFFFF"/>
                </a:solidFill>
                <a:latin typeface="Red Hat Text Medium"/>
                <a:ea typeface="Red Hat Text Medium"/>
                <a:cs typeface="Red Hat Text Medium"/>
                <a:sym typeface="Red Hat Text Medium"/>
              </a:defRPr>
            </a:lvl5pPr>
            <a:lvl6pPr lvl="5" algn="ctr" rtl="0">
              <a:buNone/>
              <a:defRPr sz="800">
                <a:solidFill>
                  <a:srgbClr val="FFFFFF"/>
                </a:solidFill>
                <a:latin typeface="Red Hat Text Medium"/>
                <a:ea typeface="Red Hat Text Medium"/>
                <a:cs typeface="Red Hat Text Medium"/>
                <a:sym typeface="Red Hat Text Medium"/>
              </a:defRPr>
            </a:lvl6pPr>
            <a:lvl7pPr lvl="6" algn="ctr" rtl="0">
              <a:buNone/>
              <a:defRPr sz="800">
                <a:solidFill>
                  <a:srgbClr val="FFFFFF"/>
                </a:solidFill>
                <a:latin typeface="Red Hat Text Medium"/>
                <a:ea typeface="Red Hat Text Medium"/>
                <a:cs typeface="Red Hat Text Medium"/>
                <a:sym typeface="Red Hat Text Medium"/>
              </a:defRPr>
            </a:lvl7pPr>
            <a:lvl8pPr lvl="7" algn="ctr" rtl="0">
              <a:buNone/>
              <a:defRPr sz="800">
                <a:solidFill>
                  <a:srgbClr val="FFFFFF"/>
                </a:solidFill>
                <a:latin typeface="Red Hat Text Medium"/>
                <a:ea typeface="Red Hat Text Medium"/>
                <a:cs typeface="Red Hat Text Medium"/>
                <a:sym typeface="Red Hat Text Medium"/>
              </a:defRPr>
            </a:lvl8pPr>
            <a:lvl9pPr lvl="8" algn="ctr" rtl="0">
              <a:buNone/>
              <a:defRPr sz="800">
                <a:solidFill>
                  <a:srgbClr val="FFFFFF"/>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eme 2 divider B">
  <p:cSld name="CUSTOM_2_1">
    <p:bg>
      <p:bgPr>
        <a:blipFill>
          <a:blip r:embed="rId2"/>
          <a:stretch>
            <a:fillRect/>
          </a:stretch>
        </a:blipFill>
        <a:effectLst/>
      </p:bgPr>
    </p:bg>
    <p:spTree>
      <p:nvGrpSpPr>
        <p:cNvPr id="775" name="Shape 775"/>
        <p:cNvGrpSpPr/>
        <p:nvPr/>
      </p:nvGrpSpPr>
      <p:grpSpPr>
        <a:xfrm>
          <a:off x="0" y="0"/>
          <a:ext cx="0" cy="0"/>
          <a:chOff x="0" y="0"/>
          <a:chExt cx="0" cy="0"/>
        </a:xfrm>
      </p:grpSpPr>
      <p:sp>
        <p:nvSpPr>
          <p:cNvPr id="776" name="Google Shape;776;p50"/>
          <p:cNvSpPr txBox="true"/>
          <p:nvPr>
            <p:ph type="title"/>
          </p:nvPr>
        </p:nvSpPr>
        <p:spPr>
          <a:xfrm>
            <a:off x="447775" y="1084561"/>
            <a:ext cx="6825000" cy="2105100"/>
          </a:xfrm>
          <a:prstGeom prst="rect">
            <a:avLst/>
          </a:prstGeom>
        </p:spPr>
        <p:txBody>
          <a:bodyPr spcFirstLastPara="1" wrap="square" lIns="438900" tIns="91425" rIns="91425" bIns="91425" anchor="t" anchorCtr="false">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777" name="Google Shape;777;p50"/>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cxnSp>
        <p:nvCxnSpPr>
          <p:cNvPr id="778" name="Google Shape;778;p50"/>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779" name="Google Shape;779;p50"/>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780" name="Google Shape;780;p50"/>
          <p:cNvSpPr txBox="true"/>
          <p:nvPr>
            <p:ph type="subTitle" idx="2"/>
          </p:nvPr>
        </p:nvSpPr>
        <p:spPr>
          <a:xfrm>
            <a:off x="9251450" y="1743719"/>
            <a:ext cx="2124300" cy="3309000"/>
          </a:xfrm>
          <a:prstGeom prst="rect">
            <a:avLst/>
          </a:prstGeom>
        </p:spPr>
        <p:txBody>
          <a:bodyPr spcFirstLastPara="1" wrap="square" lIns="0" tIns="0" rIns="0" bIns="0" anchor="t" anchorCtr="false">
            <a:noAutofit/>
          </a:bodyPr>
          <a:lstStyle>
            <a:lvl1pPr lvl="0" rtl="0">
              <a:lnSpc>
                <a:spcPct val="174000"/>
              </a:lnSpc>
              <a:spcBef>
                <a:spcPts val="0"/>
              </a:spcBef>
              <a:spcAft>
                <a:spcPts val="0"/>
              </a:spcAft>
              <a:buNone/>
              <a:defRPr sz="1400">
                <a:solidFill>
                  <a:schemeClr val="lt1"/>
                </a:solidFill>
              </a:defRPr>
            </a:lvl1pPr>
            <a:lvl2pPr lvl="1" rtl="0">
              <a:lnSpc>
                <a:spcPct val="174000"/>
              </a:lnSpc>
              <a:spcBef>
                <a:spcPts val="0"/>
              </a:spcBef>
              <a:spcAft>
                <a:spcPts val="0"/>
              </a:spcAft>
              <a:buNone/>
              <a:defRPr sz="1400">
                <a:solidFill>
                  <a:schemeClr val="lt1"/>
                </a:solidFill>
              </a:defRPr>
            </a:lvl2pPr>
            <a:lvl3pPr lvl="2" rtl="0">
              <a:lnSpc>
                <a:spcPct val="174000"/>
              </a:lnSpc>
              <a:spcBef>
                <a:spcPts val="0"/>
              </a:spcBef>
              <a:spcAft>
                <a:spcPts val="0"/>
              </a:spcAft>
              <a:buNone/>
              <a:defRPr sz="1400">
                <a:solidFill>
                  <a:schemeClr val="lt1"/>
                </a:solidFill>
              </a:defRPr>
            </a:lvl3pPr>
            <a:lvl4pPr lvl="3" rtl="0">
              <a:lnSpc>
                <a:spcPct val="174000"/>
              </a:lnSpc>
              <a:spcBef>
                <a:spcPts val="0"/>
              </a:spcBef>
              <a:spcAft>
                <a:spcPts val="0"/>
              </a:spcAft>
              <a:buNone/>
              <a:defRPr sz="1400">
                <a:solidFill>
                  <a:schemeClr val="lt1"/>
                </a:solidFill>
              </a:defRPr>
            </a:lvl4pPr>
            <a:lvl5pPr lvl="4" rtl="0">
              <a:lnSpc>
                <a:spcPct val="174000"/>
              </a:lnSpc>
              <a:spcBef>
                <a:spcPts val="0"/>
              </a:spcBef>
              <a:spcAft>
                <a:spcPts val="0"/>
              </a:spcAft>
              <a:buNone/>
              <a:defRPr sz="1400">
                <a:solidFill>
                  <a:schemeClr val="lt1"/>
                </a:solidFill>
              </a:defRPr>
            </a:lvl5pPr>
            <a:lvl6pPr lvl="5" rtl="0">
              <a:lnSpc>
                <a:spcPct val="174000"/>
              </a:lnSpc>
              <a:spcBef>
                <a:spcPts val="0"/>
              </a:spcBef>
              <a:spcAft>
                <a:spcPts val="0"/>
              </a:spcAft>
              <a:buNone/>
              <a:defRPr sz="1400">
                <a:solidFill>
                  <a:schemeClr val="lt1"/>
                </a:solidFill>
              </a:defRPr>
            </a:lvl6pPr>
            <a:lvl7pPr lvl="6" rtl="0">
              <a:lnSpc>
                <a:spcPct val="174000"/>
              </a:lnSpc>
              <a:spcBef>
                <a:spcPts val="0"/>
              </a:spcBef>
              <a:spcAft>
                <a:spcPts val="0"/>
              </a:spcAft>
              <a:buNone/>
              <a:defRPr sz="1400">
                <a:solidFill>
                  <a:schemeClr val="lt1"/>
                </a:solidFill>
              </a:defRPr>
            </a:lvl7pPr>
            <a:lvl8pPr lvl="7" rtl="0">
              <a:lnSpc>
                <a:spcPct val="174000"/>
              </a:lnSpc>
              <a:spcBef>
                <a:spcPts val="0"/>
              </a:spcBef>
              <a:spcAft>
                <a:spcPts val="0"/>
              </a:spcAft>
              <a:buNone/>
              <a:defRPr sz="1400">
                <a:solidFill>
                  <a:schemeClr val="lt1"/>
                </a:solidFill>
              </a:defRPr>
            </a:lvl8pPr>
            <a:lvl9pPr lvl="8" rtl="0">
              <a:lnSpc>
                <a:spcPct val="174000"/>
              </a:lnSpc>
              <a:spcBef>
                <a:spcPts val="0"/>
              </a:spcBef>
              <a:spcAft>
                <a:spcPts val="0"/>
              </a:spcAft>
              <a:buNone/>
              <a:defRPr sz="1400">
                <a:solidFill>
                  <a:schemeClr val="lt1"/>
                </a:solidFill>
              </a:defRPr>
            </a:lvl9pPr>
          </a:lstStyle>
          <a:p/>
        </p:txBody>
      </p:sp>
      <p:pic>
        <p:nvPicPr>
          <p:cNvPr id="781" name="Google Shape;781;p50"/>
          <p:cNvPicPr preferRelativeResize="false"/>
          <p:nvPr/>
        </p:nvPicPr>
        <p:blipFill>
          <a:blip r:embed="rId3"/>
          <a:stretch>
            <a:fillRect/>
          </a:stretch>
        </p:blipFill>
        <p:spPr>
          <a:xfrm>
            <a:off x="10711279" y="6312505"/>
            <a:ext cx="975850" cy="229612"/>
          </a:xfrm>
          <a:prstGeom prst="rect">
            <a:avLst/>
          </a:prstGeom>
          <a:noFill/>
          <a:ln>
            <a:noFill/>
          </a:ln>
        </p:spPr>
      </p:pic>
      <p:sp>
        <p:nvSpPr>
          <p:cNvPr id="782" name="Google Shape;782;p50"/>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heme 2 divider C">
  <p:cSld name="CUSTOM_2_1_1">
    <p:bg>
      <p:bgPr>
        <a:blipFill>
          <a:blip r:embed="rId2"/>
          <a:stretch>
            <a:fillRect/>
          </a:stretch>
        </a:blipFill>
        <a:effectLst/>
      </p:bgPr>
    </p:bg>
    <p:spTree>
      <p:nvGrpSpPr>
        <p:cNvPr id="783" name="Shape 783"/>
        <p:cNvGrpSpPr/>
        <p:nvPr/>
      </p:nvGrpSpPr>
      <p:grpSpPr>
        <a:xfrm>
          <a:off x="0" y="0"/>
          <a:ext cx="0" cy="0"/>
          <a:chOff x="0" y="0"/>
          <a:chExt cx="0" cy="0"/>
        </a:xfrm>
      </p:grpSpPr>
      <p:sp>
        <p:nvSpPr>
          <p:cNvPr id="784" name="Google Shape;784;p51"/>
          <p:cNvSpPr txBox="true"/>
          <p:nvPr>
            <p:ph type="title"/>
          </p:nvPr>
        </p:nvSpPr>
        <p:spPr>
          <a:xfrm>
            <a:off x="447775" y="1084561"/>
            <a:ext cx="6825000" cy="2105100"/>
          </a:xfrm>
          <a:prstGeom prst="rect">
            <a:avLst/>
          </a:prstGeom>
        </p:spPr>
        <p:txBody>
          <a:bodyPr spcFirstLastPara="1" wrap="square" lIns="438900" tIns="91425" rIns="91425" bIns="91425" anchor="t" anchorCtr="false">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785" name="Google Shape;785;p51"/>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cxnSp>
        <p:nvCxnSpPr>
          <p:cNvPr id="786" name="Google Shape;786;p51"/>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787" name="Google Shape;787;p51"/>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788" name="Google Shape;788;p51"/>
          <p:cNvSpPr txBox="true"/>
          <p:nvPr>
            <p:ph type="subTitle" idx="2"/>
          </p:nvPr>
        </p:nvSpPr>
        <p:spPr>
          <a:xfrm>
            <a:off x="9251450" y="1743719"/>
            <a:ext cx="2124300" cy="3309000"/>
          </a:xfrm>
          <a:prstGeom prst="rect">
            <a:avLst/>
          </a:prstGeom>
        </p:spPr>
        <p:txBody>
          <a:bodyPr spcFirstLastPara="1" wrap="square" lIns="0" tIns="0" rIns="0" bIns="0" anchor="t" anchorCtr="false">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789" name="Google Shape;789;p51"/>
          <p:cNvPicPr preferRelativeResize="false"/>
          <p:nvPr/>
        </p:nvPicPr>
        <p:blipFill rotWithShape="true">
          <a:blip r:embed="rId3"/>
          <a:srcRect t="327" b="317"/>
          <a:stretch>
            <a:fillRect/>
          </a:stretch>
        </p:blipFill>
        <p:spPr>
          <a:xfrm>
            <a:off x="10711279" y="6313250"/>
            <a:ext cx="975850" cy="228121"/>
          </a:xfrm>
          <a:prstGeom prst="rect">
            <a:avLst/>
          </a:prstGeom>
          <a:noFill/>
          <a:ln>
            <a:noFill/>
          </a:ln>
        </p:spPr>
      </p:pic>
      <p:sp>
        <p:nvSpPr>
          <p:cNvPr id="790" name="Google Shape;790;p51"/>
          <p:cNvSpPr txBox="true"/>
          <p:nvPr>
            <p:ph type="subTitle" idx="3"/>
          </p:nvPr>
        </p:nvSpPr>
        <p:spPr>
          <a:xfrm>
            <a:off x="9251450" y="1743719"/>
            <a:ext cx="2124300" cy="3309000"/>
          </a:xfrm>
          <a:prstGeom prst="rect">
            <a:avLst/>
          </a:prstGeom>
        </p:spPr>
        <p:txBody>
          <a:bodyPr spcFirstLastPara="1" wrap="square" lIns="0" tIns="0" rIns="0" bIns="0" anchor="t" anchorCtr="false">
            <a:noAutofit/>
          </a:bodyPr>
          <a:lstStyle>
            <a:lvl1pPr lvl="0" rtl="0">
              <a:lnSpc>
                <a:spcPct val="174000"/>
              </a:lnSpc>
              <a:spcBef>
                <a:spcPts val="0"/>
              </a:spcBef>
              <a:spcAft>
                <a:spcPts val="0"/>
              </a:spcAft>
              <a:buNone/>
              <a:defRPr sz="1400">
                <a:solidFill>
                  <a:schemeClr val="dk1"/>
                </a:solidFill>
              </a:defRPr>
            </a:lvl1pPr>
            <a:lvl2pPr lvl="1" rtl="0">
              <a:lnSpc>
                <a:spcPct val="174000"/>
              </a:lnSpc>
              <a:spcBef>
                <a:spcPts val="0"/>
              </a:spcBef>
              <a:spcAft>
                <a:spcPts val="0"/>
              </a:spcAft>
              <a:buNone/>
              <a:defRPr sz="1400">
                <a:solidFill>
                  <a:schemeClr val="dk1"/>
                </a:solidFill>
              </a:defRPr>
            </a:lvl2pPr>
            <a:lvl3pPr lvl="2" rtl="0">
              <a:lnSpc>
                <a:spcPct val="174000"/>
              </a:lnSpc>
              <a:spcBef>
                <a:spcPts val="0"/>
              </a:spcBef>
              <a:spcAft>
                <a:spcPts val="0"/>
              </a:spcAft>
              <a:buNone/>
              <a:defRPr sz="1400">
                <a:solidFill>
                  <a:schemeClr val="dk1"/>
                </a:solidFill>
              </a:defRPr>
            </a:lvl3pPr>
            <a:lvl4pPr lvl="3" rtl="0">
              <a:lnSpc>
                <a:spcPct val="174000"/>
              </a:lnSpc>
              <a:spcBef>
                <a:spcPts val="0"/>
              </a:spcBef>
              <a:spcAft>
                <a:spcPts val="0"/>
              </a:spcAft>
              <a:buNone/>
              <a:defRPr sz="1400">
                <a:solidFill>
                  <a:schemeClr val="dk1"/>
                </a:solidFill>
              </a:defRPr>
            </a:lvl4pPr>
            <a:lvl5pPr lvl="4" rtl="0">
              <a:lnSpc>
                <a:spcPct val="174000"/>
              </a:lnSpc>
              <a:spcBef>
                <a:spcPts val="0"/>
              </a:spcBef>
              <a:spcAft>
                <a:spcPts val="0"/>
              </a:spcAft>
              <a:buNone/>
              <a:defRPr sz="1400">
                <a:solidFill>
                  <a:schemeClr val="dk1"/>
                </a:solidFill>
              </a:defRPr>
            </a:lvl5pPr>
            <a:lvl6pPr lvl="5" rtl="0">
              <a:lnSpc>
                <a:spcPct val="174000"/>
              </a:lnSpc>
              <a:spcBef>
                <a:spcPts val="0"/>
              </a:spcBef>
              <a:spcAft>
                <a:spcPts val="0"/>
              </a:spcAft>
              <a:buNone/>
              <a:defRPr sz="1400">
                <a:solidFill>
                  <a:schemeClr val="dk1"/>
                </a:solidFill>
              </a:defRPr>
            </a:lvl6pPr>
            <a:lvl7pPr lvl="6" rtl="0">
              <a:lnSpc>
                <a:spcPct val="174000"/>
              </a:lnSpc>
              <a:spcBef>
                <a:spcPts val="0"/>
              </a:spcBef>
              <a:spcAft>
                <a:spcPts val="0"/>
              </a:spcAft>
              <a:buNone/>
              <a:defRPr sz="1400">
                <a:solidFill>
                  <a:schemeClr val="dk1"/>
                </a:solidFill>
              </a:defRPr>
            </a:lvl7pPr>
            <a:lvl8pPr lvl="7" rtl="0">
              <a:lnSpc>
                <a:spcPct val="174000"/>
              </a:lnSpc>
              <a:spcBef>
                <a:spcPts val="0"/>
              </a:spcBef>
              <a:spcAft>
                <a:spcPts val="0"/>
              </a:spcAft>
              <a:buNone/>
              <a:defRPr sz="1400">
                <a:solidFill>
                  <a:schemeClr val="dk1"/>
                </a:solidFill>
              </a:defRPr>
            </a:lvl8pPr>
            <a:lvl9pPr lvl="8" rtl="0">
              <a:lnSpc>
                <a:spcPct val="174000"/>
              </a:lnSpc>
              <a:spcBef>
                <a:spcPts val="0"/>
              </a:spcBef>
              <a:spcAft>
                <a:spcPts val="0"/>
              </a:spcAft>
              <a:buNone/>
              <a:defRPr sz="1400">
                <a:solidFill>
                  <a:schemeClr val="dk1"/>
                </a:solidFill>
              </a:defRPr>
            </a:lvl9pPr>
          </a:lstStyle>
          <a:p/>
        </p:txBody>
      </p:sp>
      <p:sp>
        <p:nvSpPr>
          <p:cNvPr id="791" name="Google Shape;791;p51"/>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eme 3 Title">
  <p:cSld name="CUSTOM">
    <p:bg>
      <p:bgPr>
        <a:blipFill>
          <a:blip r:embed="rId2"/>
          <a:stretch>
            <a:fillRect/>
          </a:stretch>
        </a:blipFill>
        <a:effectLst/>
      </p:bgPr>
    </p:bg>
    <p:spTree>
      <p:nvGrpSpPr>
        <p:cNvPr id="58" name="Shape 58"/>
        <p:cNvGrpSpPr/>
        <p:nvPr/>
      </p:nvGrpSpPr>
      <p:grpSpPr>
        <a:xfrm>
          <a:off x="0" y="0"/>
          <a:ext cx="0" cy="0"/>
          <a:chOff x="0" y="0"/>
          <a:chExt cx="0" cy="0"/>
        </a:xfrm>
      </p:grpSpPr>
      <p:sp>
        <p:nvSpPr>
          <p:cNvPr id="59" name="Google Shape;59;p6"/>
          <p:cNvSpPr/>
          <p:nvPr/>
        </p:nvSpPr>
        <p:spPr>
          <a:xfrm>
            <a:off x="9617175" y="5878875"/>
            <a:ext cx="2574900" cy="979200"/>
          </a:xfrm>
          <a:prstGeom prst="rect">
            <a:avLst/>
          </a:prstGeom>
          <a:solidFill>
            <a:schemeClr val="lt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pic>
        <p:nvPicPr>
          <p:cNvPr id="60" name="Google Shape;60;p6"/>
          <p:cNvPicPr preferRelativeResize="false"/>
          <p:nvPr/>
        </p:nvPicPr>
        <p:blipFill>
          <a:blip r:embed="rId3"/>
          <a:stretch>
            <a:fillRect/>
          </a:stretch>
        </p:blipFill>
        <p:spPr>
          <a:xfrm>
            <a:off x="10106850" y="6203986"/>
            <a:ext cx="1580275" cy="372766"/>
          </a:xfrm>
          <a:prstGeom prst="rect">
            <a:avLst/>
          </a:prstGeom>
          <a:noFill/>
          <a:ln>
            <a:noFill/>
          </a:ln>
        </p:spPr>
      </p:pic>
      <p:cxnSp>
        <p:nvCxnSpPr>
          <p:cNvPr id="61" name="Google Shape;61;p6"/>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62" name="Google Shape;62;p6"/>
          <p:cNvSpPr txBox="true"/>
          <p:nvPr>
            <p:ph type="subTitle" idx="1"/>
          </p:nvPr>
        </p:nvSpPr>
        <p:spPr>
          <a:xfrm>
            <a:off x="5660525" y="3971650"/>
            <a:ext cx="4446300" cy="914400"/>
          </a:xfrm>
          <a:prstGeom prst="rect">
            <a:avLst/>
          </a:prstGeom>
        </p:spPr>
        <p:txBody>
          <a:bodyPr spcFirstLastPara="1" wrap="square" lIns="0" tIns="0" rIns="0" bIns="0" anchor="t" anchorCtr="false">
            <a:noAutofit/>
          </a:bodyPr>
          <a:lstStyle>
            <a:lvl1pPr lvl="0" rtl="0">
              <a:lnSpc>
                <a:spcPct val="140000"/>
              </a:lnSpc>
              <a:spcBef>
                <a:spcPts val="0"/>
              </a:spcBef>
              <a:spcAft>
                <a:spcPts val="0"/>
              </a:spcAft>
              <a:buClr>
                <a:schemeClr val="dk1"/>
              </a:buClr>
              <a:buSzPts val="1800"/>
              <a:buNone/>
              <a:defRPr sz="1800">
                <a:solidFill>
                  <a:schemeClr val="dk1"/>
                </a:solidFill>
              </a:defRPr>
            </a:lvl1pPr>
            <a:lvl2pPr lvl="1" rtl="0">
              <a:lnSpc>
                <a:spcPct val="140000"/>
              </a:lnSpc>
              <a:spcBef>
                <a:spcPts val="0"/>
              </a:spcBef>
              <a:spcAft>
                <a:spcPts val="0"/>
              </a:spcAft>
              <a:buClr>
                <a:schemeClr val="dk1"/>
              </a:buClr>
              <a:buSzPts val="1800"/>
              <a:buNone/>
              <a:defRPr sz="1800">
                <a:solidFill>
                  <a:schemeClr val="dk1"/>
                </a:solidFill>
              </a:defRPr>
            </a:lvl2pPr>
            <a:lvl3pPr lvl="2" rtl="0">
              <a:lnSpc>
                <a:spcPct val="140000"/>
              </a:lnSpc>
              <a:spcBef>
                <a:spcPts val="0"/>
              </a:spcBef>
              <a:spcAft>
                <a:spcPts val="0"/>
              </a:spcAft>
              <a:buClr>
                <a:schemeClr val="dk1"/>
              </a:buClr>
              <a:buSzPts val="1800"/>
              <a:buNone/>
              <a:defRPr sz="1800">
                <a:solidFill>
                  <a:schemeClr val="dk1"/>
                </a:solidFill>
              </a:defRPr>
            </a:lvl3pPr>
            <a:lvl4pPr lvl="3" rtl="0">
              <a:lnSpc>
                <a:spcPct val="140000"/>
              </a:lnSpc>
              <a:spcBef>
                <a:spcPts val="0"/>
              </a:spcBef>
              <a:spcAft>
                <a:spcPts val="0"/>
              </a:spcAft>
              <a:buClr>
                <a:schemeClr val="dk1"/>
              </a:buClr>
              <a:buSzPts val="1800"/>
              <a:buNone/>
              <a:defRPr sz="1800">
                <a:solidFill>
                  <a:schemeClr val="dk1"/>
                </a:solidFill>
              </a:defRPr>
            </a:lvl4pPr>
            <a:lvl5pPr lvl="4" rtl="0">
              <a:lnSpc>
                <a:spcPct val="140000"/>
              </a:lnSpc>
              <a:spcBef>
                <a:spcPts val="0"/>
              </a:spcBef>
              <a:spcAft>
                <a:spcPts val="0"/>
              </a:spcAft>
              <a:buClr>
                <a:schemeClr val="dk1"/>
              </a:buClr>
              <a:buSzPts val="1800"/>
              <a:buNone/>
              <a:defRPr sz="1800">
                <a:solidFill>
                  <a:schemeClr val="dk1"/>
                </a:solidFill>
              </a:defRPr>
            </a:lvl5pPr>
            <a:lvl6pPr lvl="5" rtl="0">
              <a:lnSpc>
                <a:spcPct val="140000"/>
              </a:lnSpc>
              <a:spcBef>
                <a:spcPts val="0"/>
              </a:spcBef>
              <a:spcAft>
                <a:spcPts val="0"/>
              </a:spcAft>
              <a:buClr>
                <a:schemeClr val="dk1"/>
              </a:buClr>
              <a:buSzPts val="1800"/>
              <a:buNone/>
              <a:defRPr sz="1800">
                <a:solidFill>
                  <a:schemeClr val="dk1"/>
                </a:solidFill>
              </a:defRPr>
            </a:lvl6pPr>
            <a:lvl7pPr lvl="6" rtl="0">
              <a:lnSpc>
                <a:spcPct val="140000"/>
              </a:lnSpc>
              <a:spcBef>
                <a:spcPts val="0"/>
              </a:spcBef>
              <a:spcAft>
                <a:spcPts val="0"/>
              </a:spcAft>
              <a:buClr>
                <a:schemeClr val="dk1"/>
              </a:buClr>
              <a:buSzPts val="1800"/>
              <a:buNone/>
              <a:defRPr sz="1800">
                <a:solidFill>
                  <a:schemeClr val="dk1"/>
                </a:solidFill>
              </a:defRPr>
            </a:lvl7pPr>
            <a:lvl8pPr lvl="7" rtl="0">
              <a:lnSpc>
                <a:spcPct val="140000"/>
              </a:lnSpc>
              <a:spcBef>
                <a:spcPts val="0"/>
              </a:spcBef>
              <a:spcAft>
                <a:spcPts val="0"/>
              </a:spcAft>
              <a:buClr>
                <a:schemeClr val="dk1"/>
              </a:buClr>
              <a:buSzPts val="1800"/>
              <a:buNone/>
              <a:defRPr sz="1800">
                <a:solidFill>
                  <a:schemeClr val="dk1"/>
                </a:solidFill>
              </a:defRPr>
            </a:lvl8pPr>
            <a:lvl9pPr lvl="8" rtl="0">
              <a:lnSpc>
                <a:spcPct val="140000"/>
              </a:lnSpc>
              <a:spcBef>
                <a:spcPts val="0"/>
              </a:spcBef>
              <a:spcAft>
                <a:spcPts val="0"/>
              </a:spcAft>
              <a:buClr>
                <a:schemeClr val="dk1"/>
              </a:buClr>
              <a:buSzPts val="1800"/>
              <a:buNone/>
              <a:defRPr sz="1800">
                <a:solidFill>
                  <a:schemeClr val="dk1"/>
                </a:solidFill>
              </a:defRPr>
            </a:lvl9pPr>
          </a:lstStyle>
          <a:p/>
        </p:txBody>
      </p:sp>
      <p:sp>
        <p:nvSpPr>
          <p:cNvPr id="63" name="Google Shape;63;p6"/>
          <p:cNvSpPr txBox="true"/>
          <p:nvPr>
            <p:ph type="title"/>
          </p:nvPr>
        </p:nvSpPr>
        <p:spPr>
          <a:xfrm>
            <a:off x="5660525" y="1709031"/>
            <a:ext cx="5736300" cy="2117400"/>
          </a:xfrm>
          <a:prstGeom prst="rect">
            <a:avLst/>
          </a:prstGeom>
        </p:spPr>
        <p:txBody>
          <a:bodyPr spcFirstLastPara="1" wrap="square" lIns="0" tIns="0" rIns="0" bIns="0" anchor="b" anchorCtr="false">
            <a:noAutofit/>
          </a:bodyPr>
          <a:lstStyle>
            <a:lvl1pPr lvl="0"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9pPr>
          </a:lstStyle>
          <a:p/>
        </p:txBody>
      </p:sp>
      <p:sp>
        <p:nvSpPr>
          <p:cNvPr id="64" name="Google Shape;64;p6"/>
          <p:cNvSpPr txBox="true"/>
          <p:nvPr>
            <p:ph type="subTitle" idx="2"/>
          </p:nvPr>
        </p:nvSpPr>
        <p:spPr>
          <a:xfrm>
            <a:off x="5660525" y="5318275"/>
            <a:ext cx="2040300" cy="605700"/>
          </a:xfrm>
          <a:prstGeom prst="rect">
            <a:avLst/>
          </a:prstGeom>
        </p:spPr>
        <p:txBody>
          <a:bodyPr spcFirstLastPara="1" wrap="square" lIns="0" tIns="0" rIns="0" bIns="0" anchor="t" anchorCtr="false">
            <a:noAutofit/>
          </a:bodyPr>
          <a:lstStyle>
            <a:lvl1pPr lvl="0" rtl="0">
              <a:lnSpc>
                <a:spcPct val="135000"/>
              </a:lnSpc>
              <a:spcBef>
                <a:spcPts val="0"/>
              </a:spcBef>
              <a:spcAft>
                <a:spcPts val="0"/>
              </a:spcAft>
              <a:buClr>
                <a:schemeClr val="dk1"/>
              </a:buClr>
              <a:buSzPts val="1200"/>
              <a:buNone/>
              <a:defRPr sz="1200">
                <a:solidFill>
                  <a:schemeClr val="dk1"/>
                </a:solidFill>
              </a:defRPr>
            </a:lvl1pPr>
            <a:lvl2pPr lvl="1" rtl="0">
              <a:lnSpc>
                <a:spcPct val="135000"/>
              </a:lnSpc>
              <a:spcBef>
                <a:spcPts val="0"/>
              </a:spcBef>
              <a:spcAft>
                <a:spcPts val="0"/>
              </a:spcAft>
              <a:buClr>
                <a:schemeClr val="dk1"/>
              </a:buClr>
              <a:buSzPts val="1200"/>
              <a:buNone/>
              <a:defRPr sz="1200">
                <a:solidFill>
                  <a:schemeClr val="dk1"/>
                </a:solidFill>
              </a:defRPr>
            </a:lvl2pPr>
            <a:lvl3pPr lvl="2" rtl="0">
              <a:lnSpc>
                <a:spcPct val="135000"/>
              </a:lnSpc>
              <a:spcBef>
                <a:spcPts val="0"/>
              </a:spcBef>
              <a:spcAft>
                <a:spcPts val="0"/>
              </a:spcAft>
              <a:buClr>
                <a:schemeClr val="dk1"/>
              </a:buClr>
              <a:buSzPts val="1200"/>
              <a:buNone/>
              <a:defRPr sz="1200">
                <a:solidFill>
                  <a:schemeClr val="dk1"/>
                </a:solidFill>
              </a:defRPr>
            </a:lvl3pPr>
            <a:lvl4pPr lvl="3" rtl="0">
              <a:lnSpc>
                <a:spcPct val="135000"/>
              </a:lnSpc>
              <a:spcBef>
                <a:spcPts val="0"/>
              </a:spcBef>
              <a:spcAft>
                <a:spcPts val="0"/>
              </a:spcAft>
              <a:buClr>
                <a:schemeClr val="dk1"/>
              </a:buClr>
              <a:buSzPts val="1200"/>
              <a:buNone/>
              <a:defRPr sz="1200">
                <a:solidFill>
                  <a:schemeClr val="dk1"/>
                </a:solidFill>
              </a:defRPr>
            </a:lvl4pPr>
            <a:lvl5pPr lvl="4" rtl="0">
              <a:lnSpc>
                <a:spcPct val="135000"/>
              </a:lnSpc>
              <a:spcBef>
                <a:spcPts val="0"/>
              </a:spcBef>
              <a:spcAft>
                <a:spcPts val="0"/>
              </a:spcAft>
              <a:buClr>
                <a:schemeClr val="dk1"/>
              </a:buClr>
              <a:buSzPts val="1200"/>
              <a:buNone/>
              <a:defRPr sz="1200">
                <a:solidFill>
                  <a:schemeClr val="dk1"/>
                </a:solidFill>
              </a:defRPr>
            </a:lvl5pPr>
            <a:lvl6pPr lvl="5" rtl="0">
              <a:lnSpc>
                <a:spcPct val="135000"/>
              </a:lnSpc>
              <a:spcBef>
                <a:spcPts val="0"/>
              </a:spcBef>
              <a:spcAft>
                <a:spcPts val="0"/>
              </a:spcAft>
              <a:buClr>
                <a:schemeClr val="dk1"/>
              </a:buClr>
              <a:buSzPts val="1200"/>
              <a:buNone/>
              <a:defRPr sz="1200">
                <a:solidFill>
                  <a:schemeClr val="dk1"/>
                </a:solidFill>
              </a:defRPr>
            </a:lvl6pPr>
            <a:lvl7pPr lvl="6" rtl="0">
              <a:lnSpc>
                <a:spcPct val="135000"/>
              </a:lnSpc>
              <a:spcBef>
                <a:spcPts val="0"/>
              </a:spcBef>
              <a:spcAft>
                <a:spcPts val="0"/>
              </a:spcAft>
              <a:buClr>
                <a:schemeClr val="dk1"/>
              </a:buClr>
              <a:buSzPts val="1200"/>
              <a:buNone/>
              <a:defRPr sz="1200">
                <a:solidFill>
                  <a:schemeClr val="dk1"/>
                </a:solidFill>
              </a:defRPr>
            </a:lvl7pPr>
            <a:lvl8pPr lvl="7" rtl="0">
              <a:lnSpc>
                <a:spcPct val="135000"/>
              </a:lnSpc>
              <a:spcBef>
                <a:spcPts val="0"/>
              </a:spcBef>
              <a:spcAft>
                <a:spcPts val="0"/>
              </a:spcAft>
              <a:buClr>
                <a:schemeClr val="dk1"/>
              </a:buClr>
              <a:buSzPts val="1200"/>
              <a:buNone/>
              <a:defRPr sz="1200">
                <a:solidFill>
                  <a:schemeClr val="dk1"/>
                </a:solidFill>
              </a:defRPr>
            </a:lvl8pPr>
            <a:lvl9pPr lvl="8" rtl="0">
              <a:lnSpc>
                <a:spcPct val="135000"/>
              </a:lnSpc>
              <a:spcBef>
                <a:spcPts val="0"/>
              </a:spcBef>
              <a:spcAft>
                <a:spcPts val="0"/>
              </a:spcAft>
              <a:buClr>
                <a:schemeClr val="dk1"/>
              </a:buClr>
              <a:buSzPts val="1200"/>
              <a:buNone/>
              <a:defRPr sz="1200">
                <a:solidFill>
                  <a:schemeClr val="dk1"/>
                </a:solidFill>
              </a:defRPr>
            </a:lvl9pPr>
          </a:lstStyle>
          <a:p/>
        </p:txBody>
      </p:sp>
      <p:sp>
        <p:nvSpPr>
          <p:cNvPr id="65" name="Google Shape;65;p6"/>
          <p:cNvSpPr txBox="true"/>
          <p:nvPr>
            <p:ph type="subTitle" idx="3"/>
          </p:nvPr>
        </p:nvSpPr>
        <p:spPr>
          <a:xfrm rot="5400000">
            <a:off x="-2138450" y="2138400"/>
            <a:ext cx="5148900" cy="872100"/>
          </a:xfrm>
          <a:prstGeom prst="rect">
            <a:avLst/>
          </a:prstGeom>
        </p:spPr>
        <p:txBody>
          <a:bodyPr spcFirstLastPara="1" wrap="square" lIns="502900" tIns="91425" rIns="91425" bIns="91425" anchor="ctr" anchorCtr="false">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66" name="Google Shape;66;p6"/>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solidFill>
                  <a:srgbClr val="FFFFFF"/>
                </a:solidFill>
                <a:latin typeface="Red Hat Text Medium"/>
                <a:ea typeface="Red Hat Text Medium"/>
                <a:cs typeface="Red Hat Text Medium"/>
                <a:sym typeface="Red Hat Text Medium"/>
              </a:defRPr>
            </a:lvl1pPr>
            <a:lvl2pPr lvl="1" algn="ctr" rtl="0">
              <a:buNone/>
              <a:defRPr sz="800">
                <a:solidFill>
                  <a:srgbClr val="FFFFFF"/>
                </a:solidFill>
                <a:latin typeface="Red Hat Text Medium"/>
                <a:ea typeface="Red Hat Text Medium"/>
                <a:cs typeface="Red Hat Text Medium"/>
                <a:sym typeface="Red Hat Text Medium"/>
              </a:defRPr>
            </a:lvl2pPr>
            <a:lvl3pPr lvl="2" algn="ctr" rtl="0">
              <a:buNone/>
              <a:defRPr sz="800">
                <a:solidFill>
                  <a:srgbClr val="FFFFFF"/>
                </a:solidFill>
                <a:latin typeface="Red Hat Text Medium"/>
                <a:ea typeface="Red Hat Text Medium"/>
                <a:cs typeface="Red Hat Text Medium"/>
                <a:sym typeface="Red Hat Text Medium"/>
              </a:defRPr>
            </a:lvl3pPr>
            <a:lvl4pPr lvl="3" algn="ctr" rtl="0">
              <a:buNone/>
              <a:defRPr sz="800">
                <a:solidFill>
                  <a:srgbClr val="FFFFFF"/>
                </a:solidFill>
                <a:latin typeface="Red Hat Text Medium"/>
                <a:ea typeface="Red Hat Text Medium"/>
                <a:cs typeface="Red Hat Text Medium"/>
                <a:sym typeface="Red Hat Text Medium"/>
              </a:defRPr>
            </a:lvl4pPr>
            <a:lvl5pPr lvl="4" algn="ctr" rtl="0">
              <a:buNone/>
              <a:defRPr sz="800">
                <a:solidFill>
                  <a:srgbClr val="FFFFFF"/>
                </a:solidFill>
                <a:latin typeface="Red Hat Text Medium"/>
                <a:ea typeface="Red Hat Text Medium"/>
                <a:cs typeface="Red Hat Text Medium"/>
                <a:sym typeface="Red Hat Text Medium"/>
              </a:defRPr>
            </a:lvl5pPr>
            <a:lvl6pPr lvl="5" algn="ctr" rtl="0">
              <a:buNone/>
              <a:defRPr sz="800">
                <a:solidFill>
                  <a:srgbClr val="FFFFFF"/>
                </a:solidFill>
                <a:latin typeface="Red Hat Text Medium"/>
                <a:ea typeface="Red Hat Text Medium"/>
                <a:cs typeface="Red Hat Text Medium"/>
                <a:sym typeface="Red Hat Text Medium"/>
              </a:defRPr>
            </a:lvl6pPr>
            <a:lvl7pPr lvl="6" algn="ctr" rtl="0">
              <a:buNone/>
              <a:defRPr sz="800">
                <a:solidFill>
                  <a:srgbClr val="FFFFFF"/>
                </a:solidFill>
                <a:latin typeface="Red Hat Text Medium"/>
                <a:ea typeface="Red Hat Text Medium"/>
                <a:cs typeface="Red Hat Text Medium"/>
                <a:sym typeface="Red Hat Text Medium"/>
              </a:defRPr>
            </a:lvl7pPr>
            <a:lvl8pPr lvl="7" algn="ctr" rtl="0">
              <a:buNone/>
              <a:defRPr sz="800">
                <a:solidFill>
                  <a:srgbClr val="FFFFFF"/>
                </a:solidFill>
                <a:latin typeface="Red Hat Text Medium"/>
                <a:ea typeface="Red Hat Text Medium"/>
                <a:cs typeface="Red Hat Text Medium"/>
                <a:sym typeface="Red Hat Text Medium"/>
              </a:defRPr>
            </a:lvl8pPr>
            <a:lvl9pPr lvl="8" algn="ctr" rtl="0">
              <a:buNone/>
              <a:defRPr sz="800">
                <a:solidFill>
                  <a:srgbClr val="FFFFFF"/>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heme 2 divider D">
  <p:cSld name="CUSTOM_3">
    <p:bg>
      <p:bgPr>
        <a:blipFill>
          <a:blip r:embed="rId2"/>
          <a:stretch>
            <a:fillRect/>
          </a:stretch>
        </a:blipFill>
        <a:effectLst/>
      </p:bgPr>
    </p:bg>
    <p:spTree>
      <p:nvGrpSpPr>
        <p:cNvPr id="792" name="Shape 792"/>
        <p:cNvGrpSpPr/>
        <p:nvPr/>
      </p:nvGrpSpPr>
      <p:grpSpPr>
        <a:xfrm>
          <a:off x="0" y="0"/>
          <a:ext cx="0" cy="0"/>
          <a:chOff x="0" y="0"/>
          <a:chExt cx="0" cy="0"/>
        </a:xfrm>
      </p:grpSpPr>
      <p:sp>
        <p:nvSpPr>
          <p:cNvPr id="793" name="Google Shape;793;p52"/>
          <p:cNvSpPr txBox="true"/>
          <p:nvPr>
            <p:ph type="title"/>
          </p:nvPr>
        </p:nvSpPr>
        <p:spPr>
          <a:xfrm>
            <a:off x="2076025" y="1883250"/>
            <a:ext cx="7992000" cy="30711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5400">
                <a:solidFill>
                  <a:schemeClr val="accent1"/>
                </a:solidFill>
              </a:defRPr>
            </a:lvl1pPr>
            <a:lvl2pPr lvl="1" rtl="0">
              <a:lnSpc>
                <a:spcPct val="100000"/>
              </a:lnSpc>
              <a:spcBef>
                <a:spcPts val="0"/>
              </a:spcBef>
              <a:spcAft>
                <a:spcPts val="0"/>
              </a:spcAft>
              <a:buNone/>
              <a:defRPr sz="5400">
                <a:solidFill>
                  <a:schemeClr val="accent1"/>
                </a:solidFill>
              </a:defRPr>
            </a:lvl2pPr>
            <a:lvl3pPr lvl="2" rtl="0">
              <a:lnSpc>
                <a:spcPct val="100000"/>
              </a:lnSpc>
              <a:spcBef>
                <a:spcPts val="0"/>
              </a:spcBef>
              <a:spcAft>
                <a:spcPts val="0"/>
              </a:spcAft>
              <a:buNone/>
              <a:defRPr sz="5400">
                <a:solidFill>
                  <a:schemeClr val="accent1"/>
                </a:solidFill>
              </a:defRPr>
            </a:lvl3pPr>
            <a:lvl4pPr lvl="3" rtl="0">
              <a:lnSpc>
                <a:spcPct val="100000"/>
              </a:lnSpc>
              <a:spcBef>
                <a:spcPts val="0"/>
              </a:spcBef>
              <a:spcAft>
                <a:spcPts val="0"/>
              </a:spcAft>
              <a:buNone/>
              <a:defRPr sz="5400">
                <a:solidFill>
                  <a:schemeClr val="accent1"/>
                </a:solidFill>
              </a:defRPr>
            </a:lvl4pPr>
            <a:lvl5pPr lvl="4" rtl="0">
              <a:lnSpc>
                <a:spcPct val="100000"/>
              </a:lnSpc>
              <a:spcBef>
                <a:spcPts val="0"/>
              </a:spcBef>
              <a:spcAft>
                <a:spcPts val="0"/>
              </a:spcAft>
              <a:buNone/>
              <a:defRPr sz="5400">
                <a:solidFill>
                  <a:schemeClr val="accent1"/>
                </a:solidFill>
              </a:defRPr>
            </a:lvl5pPr>
            <a:lvl6pPr lvl="5" rtl="0">
              <a:lnSpc>
                <a:spcPct val="100000"/>
              </a:lnSpc>
              <a:spcBef>
                <a:spcPts val="0"/>
              </a:spcBef>
              <a:spcAft>
                <a:spcPts val="0"/>
              </a:spcAft>
              <a:buNone/>
              <a:defRPr sz="5400">
                <a:solidFill>
                  <a:schemeClr val="accent1"/>
                </a:solidFill>
              </a:defRPr>
            </a:lvl6pPr>
            <a:lvl7pPr lvl="6" rtl="0">
              <a:lnSpc>
                <a:spcPct val="100000"/>
              </a:lnSpc>
              <a:spcBef>
                <a:spcPts val="0"/>
              </a:spcBef>
              <a:spcAft>
                <a:spcPts val="0"/>
              </a:spcAft>
              <a:buNone/>
              <a:defRPr sz="5400">
                <a:solidFill>
                  <a:schemeClr val="accent1"/>
                </a:solidFill>
              </a:defRPr>
            </a:lvl7pPr>
            <a:lvl8pPr lvl="7" rtl="0">
              <a:lnSpc>
                <a:spcPct val="100000"/>
              </a:lnSpc>
              <a:spcBef>
                <a:spcPts val="0"/>
              </a:spcBef>
              <a:spcAft>
                <a:spcPts val="0"/>
              </a:spcAft>
              <a:buNone/>
              <a:defRPr sz="5400">
                <a:solidFill>
                  <a:schemeClr val="accent1"/>
                </a:solidFill>
              </a:defRPr>
            </a:lvl8pPr>
            <a:lvl9pPr lvl="8" rtl="0">
              <a:lnSpc>
                <a:spcPct val="100000"/>
              </a:lnSpc>
              <a:spcBef>
                <a:spcPts val="0"/>
              </a:spcBef>
              <a:spcAft>
                <a:spcPts val="0"/>
              </a:spcAft>
              <a:buNone/>
              <a:defRPr sz="5400">
                <a:solidFill>
                  <a:schemeClr val="accent1"/>
                </a:solidFill>
              </a:defRPr>
            </a:lvl9pPr>
          </a:lstStyle>
          <a:p/>
        </p:txBody>
      </p:sp>
      <p:cxnSp>
        <p:nvCxnSpPr>
          <p:cNvPr id="794" name="Google Shape;794;p52"/>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795" name="Google Shape;795;p52"/>
          <p:cNvSpPr txBox="true"/>
          <p:nvPr>
            <p:ph type="subTitle" idx="1"/>
          </p:nvPr>
        </p:nvSpPr>
        <p:spPr>
          <a:xfrm rot="5400000">
            <a:off x="-2138450" y="2138400"/>
            <a:ext cx="5148900" cy="872100"/>
          </a:xfrm>
          <a:prstGeom prst="rect">
            <a:avLst/>
          </a:prstGeom>
        </p:spPr>
        <p:txBody>
          <a:bodyPr spcFirstLastPara="1" wrap="square" lIns="502900" tIns="91425" rIns="91425" bIns="91425" anchor="ctr" anchorCtr="false">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796" name="Google Shape;796;p52"/>
          <p:cNvPicPr preferRelativeResize="false"/>
          <p:nvPr/>
        </p:nvPicPr>
        <p:blipFill rotWithShape="true">
          <a:blip r:embed="rId3"/>
          <a:srcRect t="327" b="317"/>
          <a:stretch>
            <a:fillRect/>
          </a:stretch>
        </p:blipFill>
        <p:spPr>
          <a:xfrm>
            <a:off x="10711279" y="6313250"/>
            <a:ext cx="975850" cy="228121"/>
          </a:xfrm>
          <a:prstGeom prst="rect">
            <a:avLst/>
          </a:prstGeom>
          <a:noFill/>
          <a:ln>
            <a:noFill/>
          </a:ln>
        </p:spPr>
      </p:pic>
      <p:cxnSp>
        <p:nvCxnSpPr>
          <p:cNvPr id="797" name="Google Shape;797;p52"/>
          <p:cNvCxnSpPr/>
          <p:nvPr/>
        </p:nvCxnSpPr>
        <p:spPr>
          <a:xfrm>
            <a:off x="2076025" y="1653700"/>
            <a:ext cx="1390800" cy="0"/>
          </a:xfrm>
          <a:prstGeom prst="straightConnector1">
            <a:avLst/>
          </a:prstGeom>
          <a:noFill/>
          <a:ln w="9525" cap="flat" cmpd="sng">
            <a:solidFill>
              <a:srgbClr val="EE0000"/>
            </a:solidFill>
            <a:prstDash val="solid"/>
            <a:round/>
            <a:headEnd type="none" w="med" len="med"/>
            <a:tailEnd type="none" w="med" len="med"/>
          </a:ln>
        </p:spPr>
      </p:cxnSp>
      <p:sp>
        <p:nvSpPr>
          <p:cNvPr id="798" name="Google Shape;798;p52"/>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solidFill>
                  <a:srgbClr val="FFFFFF"/>
                </a:solidFill>
                <a:latin typeface="Red Hat Text Medium"/>
                <a:ea typeface="Red Hat Text Medium"/>
                <a:cs typeface="Red Hat Text Medium"/>
                <a:sym typeface="Red Hat Text Medium"/>
              </a:defRPr>
            </a:lvl1pPr>
            <a:lvl2pPr lvl="1" algn="ctr" rtl="0">
              <a:buNone/>
              <a:defRPr sz="800">
                <a:solidFill>
                  <a:srgbClr val="FFFFFF"/>
                </a:solidFill>
                <a:latin typeface="Red Hat Text Medium"/>
                <a:ea typeface="Red Hat Text Medium"/>
                <a:cs typeface="Red Hat Text Medium"/>
                <a:sym typeface="Red Hat Text Medium"/>
              </a:defRPr>
            </a:lvl2pPr>
            <a:lvl3pPr lvl="2" algn="ctr" rtl="0">
              <a:buNone/>
              <a:defRPr sz="800">
                <a:solidFill>
                  <a:srgbClr val="FFFFFF"/>
                </a:solidFill>
                <a:latin typeface="Red Hat Text Medium"/>
                <a:ea typeface="Red Hat Text Medium"/>
                <a:cs typeface="Red Hat Text Medium"/>
                <a:sym typeface="Red Hat Text Medium"/>
              </a:defRPr>
            </a:lvl3pPr>
            <a:lvl4pPr lvl="3" algn="ctr" rtl="0">
              <a:buNone/>
              <a:defRPr sz="800">
                <a:solidFill>
                  <a:srgbClr val="FFFFFF"/>
                </a:solidFill>
                <a:latin typeface="Red Hat Text Medium"/>
                <a:ea typeface="Red Hat Text Medium"/>
                <a:cs typeface="Red Hat Text Medium"/>
                <a:sym typeface="Red Hat Text Medium"/>
              </a:defRPr>
            </a:lvl4pPr>
            <a:lvl5pPr lvl="4" algn="ctr" rtl="0">
              <a:buNone/>
              <a:defRPr sz="800">
                <a:solidFill>
                  <a:srgbClr val="FFFFFF"/>
                </a:solidFill>
                <a:latin typeface="Red Hat Text Medium"/>
                <a:ea typeface="Red Hat Text Medium"/>
                <a:cs typeface="Red Hat Text Medium"/>
                <a:sym typeface="Red Hat Text Medium"/>
              </a:defRPr>
            </a:lvl5pPr>
            <a:lvl6pPr lvl="5" algn="ctr" rtl="0">
              <a:buNone/>
              <a:defRPr sz="800">
                <a:solidFill>
                  <a:srgbClr val="FFFFFF"/>
                </a:solidFill>
                <a:latin typeface="Red Hat Text Medium"/>
                <a:ea typeface="Red Hat Text Medium"/>
                <a:cs typeface="Red Hat Text Medium"/>
                <a:sym typeface="Red Hat Text Medium"/>
              </a:defRPr>
            </a:lvl6pPr>
            <a:lvl7pPr lvl="6" algn="ctr" rtl="0">
              <a:buNone/>
              <a:defRPr sz="800">
                <a:solidFill>
                  <a:srgbClr val="FFFFFF"/>
                </a:solidFill>
                <a:latin typeface="Red Hat Text Medium"/>
                <a:ea typeface="Red Hat Text Medium"/>
                <a:cs typeface="Red Hat Text Medium"/>
                <a:sym typeface="Red Hat Text Medium"/>
              </a:defRPr>
            </a:lvl7pPr>
            <a:lvl8pPr lvl="7" algn="ctr" rtl="0">
              <a:buNone/>
              <a:defRPr sz="800">
                <a:solidFill>
                  <a:srgbClr val="FFFFFF"/>
                </a:solidFill>
                <a:latin typeface="Red Hat Text Medium"/>
                <a:ea typeface="Red Hat Text Medium"/>
                <a:cs typeface="Red Hat Text Medium"/>
                <a:sym typeface="Red Hat Text Medium"/>
              </a:defRPr>
            </a:lvl8pPr>
            <a:lvl9pPr lvl="8" algn="ctr" rtl="0">
              <a:buNone/>
              <a:defRPr sz="800">
                <a:solidFill>
                  <a:srgbClr val="FFFFFF"/>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heme 1 divider">
  <p:cSld name="CUSTOM_3_1">
    <p:bg>
      <p:bgPr>
        <a:blipFill>
          <a:blip r:embed="rId2"/>
          <a:stretch>
            <a:fillRect/>
          </a:stretch>
        </a:blipFill>
        <a:effectLst/>
      </p:bgPr>
    </p:bg>
    <p:spTree>
      <p:nvGrpSpPr>
        <p:cNvPr id="799" name="Shape 799"/>
        <p:cNvGrpSpPr/>
        <p:nvPr/>
      </p:nvGrpSpPr>
      <p:grpSpPr>
        <a:xfrm>
          <a:off x="0" y="0"/>
          <a:ext cx="0" cy="0"/>
          <a:chOff x="0" y="0"/>
          <a:chExt cx="0" cy="0"/>
        </a:xfrm>
      </p:grpSpPr>
      <p:sp>
        <p:nvSpPr>
          <p:cNvPr id="800" name="Google Shape;800;p53"/>
          <p:cNvSpPr txBox="true"/>
          <p:nvPr>
            <p:ph type="title"/>
          </p:nvPr>
        </p:nvSpPr>
        <p:spPr>
          <a:xfrm>
            <a:off x="2076025" y="1883250"/>
            <a:ext cx="7992000" cy="30711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801" name="Google Shape;801;p53"/>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pic>
        <p:nvPicPr>
          <p:cNvPr id="802" name="Google Shape;802;p53"/>
          <p:cNvPicPr preferRelativeResize="false"/>
          <p:nvPr/>
        </p:nvPicPr>
        <p:blipFill rotWithShape="true">
          <a:blip r:embed="rId3"/>
          <a:srcRect t="327" b="317"/>
          <a:stretch>
            <a:fillRect/>
          </a:stretch>
        </p:blipFill>
        <p:spPr>
          <a:xfrm>
            <a:off x="10711279" y="6313250"/>
            <a:ext cx="975850" cy="228121"/>
          </a:xfrm>
          <a:prstGeom prst="rect">
            <a:avLst/>
          </a:prstGeom>
          <a:noFill/>
          <a:ln>
            <a:noFill/>
          </a:ln>
        </p:spPr>
      </p:pic>
      <p:cxnSp>
        <p:nvCxnSpPr>
          <p:cNvPr id="803" name="Google Shape;803;p53"/>
          <p:cNvCxnSpPr/>
          <p:nvPr/>
        </p:nvCxnSpPr>
        <p:spPr>
          <a:xfrm>
            <a:off x="2076025" y="1653700"/>
            <a:ext cx="1390800" cy="0"/>
          </a:xfrm>
          <a:prstGeom prst="straightConnector1">
            <a:avLst/>
          </a:prstGeom>
          <a:noFill/>
          <a:ln w="9525" cap="flat" cmpd="sng">
            <a:solidFill>
              <a:srgbClr val="EE0000"/>
            </a:solidFill>
            <a:prstDash val="solid"/>
            <a:round/>
            <a:headEnd type="none" w="med" len="med"/>
            <a:tailEnd type="none" w="med" len="med"/>
          </a:ln>
        </p:spPr>
      </p:cxnSp>
      <p:sp>
        <p:nvSpPr>
          <p:cNvPr id="804" name="Google Shape;804;p53"/>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heme 3 divider">
  <p:cSld name="CUSTOM_3_1_1">
    <p:bg>
      <p:bgPr>
        <a:blipFill>
          <a:blip r:embed="rId2"/>
          <a:stretch>
            <a:fillRect/>
          </a:stretch>
        </a:blipFill>
        <a:effectLst/>
      </p:bgPr>
    </p:bg>
    <p:spTree>
      <p:nvGrpSpPr>
        <p:cNvPr id="805" name="Shape 805"/>
        <p:cNvGrpSpPr/>
        <p:nvPr/>
      </p:nvGrpSpPr>
      <p:grpSpPr>
        <a:xfrm>
          <a:off x="0" y="0"/>
          <a:ext cx="0" cy="0"/>
          <a:chOff x="0" y="0"/>
          <a:chExt cx="0" cy="0"/>
        </a:xfrm>
      </p:grpSpPr>
      <p:sp>
        <p:nvSpPr>
          <p:cNvPr id="806" name="Google Shape;806;p54"/>
          <p:cNvSpPr txBox="true"/>
          <p:nvPr>
            <p:ph type="title"/>
          </p:nvPr>
        </p:nvSpPr>
        <p:spPr>
          <a:xfrm>
            <a:off x="5674100" y="1632950"/>
            <a:ext cx="5037300" cy="38826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807" name="Google Shape;807;p54"/>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808" name="Google Shape;808;p54"/>
          <p:cNvSpPr txBox="true"/>
          <p:nvPr>
            <p:ph type="subTitle" idx="1"/>
          </p:nvPr>
        </p:nvSpPr>
        <p:spPr>
          <a:xfrm rot="5400000">
            <a:off x="-2138450" y="2138400"/>
            <a:ext cx="5148900" cy="872100"/>
          </a:xfrm>
          <a:prstGeom prst="rect">
            <a:avLst/>
          </a:prstGeom>
        </p:spPr>
        <p:txBody>
          <a:bodyPr spcFirstLastPara="1" wrap="square" lIns="502900" tIns="91425" rIns="91425" bIns="91425" anchor="ctr" anchorCtr="false">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809" name="Google Shape;809;p54"/>
          <p:cNvPicPr preferRelativeResize="false"/>
          <p:nvPr/>
        </p:nvPicPr>
        <p:blipFill>
          <a:blip r:embed="rId3"/>
          <a:stretch>
            <a:fillRect/>
          </a:stretch>
        </p:blipFill>
        <p:spPr>
          <a:xfrm>
            <a:off x="10711279" y="6312505"/>
            <a:ext cx="975850" cy="229612"/>
          </a:xfrm>
          <a:prstGeom prst="rect">
            <a:avLst/>
          </a:prstGeom>
          <a:noFill/>
          <a:ln>
            <a:noFill/>
          </a:ln>
        </p:spPr>
      </p:pic>
      <p:sp>
        <p:nvSpPr>
          <p:cNvPr id="810" name="Google Shape;810;p54"/>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solidFill>
                  <a:srgbClr val="FFFFFF"/>
                </a:solidFill>
                <a:latin typeface="Red Hat Text Medium"/>
                <a:ea typeface="Red Hat Text Medium"/>
                <a:cs typeface="Red Hat Text Medium"/>
                <a:sym typeface="Red Hat Text Medium"/>
              </a:defRPr>
            </a:lvl1pPr>
            <a:lvl2pPr lvl="1" algn="ctr" rtl="0">
              <a:buNone/>
              <a:defRPr sz="800">
                <a:solidFill>
                  <a:srgbClr val="FFFFFF"/>
                </a:solidFill>
                <a:latin typeface="Red Hat Text Medium"/>
                <a:ea typeface="Red Hat Text Medium"/>
                <a:cs typeface="Red Hat Text Medium"/>
                <a:sym typeface="Red Hat Text Medium"/>
              </a:defRPr>
            </a:lvl2pPr>
            <a:lvl3pPr lvl="2" algn="ctr" rtl="0">
              <a:buNone/>
              <a:defRPr sz="800">
                <a:solidFill>
                  <a:srgbClr val="FFFFFF"/>
                </a:solidFill>
                <a:latin typeface="Red Hat Text Medium"/>
                <a:ea typeface="Red Hat Text Medium"/>
                <a:cs typeface="Red Hat Text Medium"/>
                <a:sym typeface="Red Hat Text Medium"/>
              </a:defRPr>
            </a:lvl3pPr>
            <a:lvl4pPr lvl="3" algn="ctr" rtl="0">
              <a:buNone/>
              <a:defRPr sz="800">
                <a:solidFill>
                  <a:srgbClr val="FFFFFF"/>
                </a:solidFill>
                <a:latin typeface="Red Hat Text Medium"/>
                <a:ea typeface="Red Hat Text Medium"/>
                <a:cs typeface="Red Hat Text Medium"/>
                <a:sym typeface="Red Hat Text Medium"/>
              </a:defRPr>
            </a:lvl4pPr>
            <a:lvl5pPr lvl="4" algn="ctr" rtl="0">
              <a:buNone/>
              <a:defRPr sz="800">
                <a:solidFill>
                  <a:srgbClr val="FFFFFF"/>
                </a:solidFill>
                <a:latin typeface="Red Hat Text Medium"/>
                <a:ea typeface="Red Hat Text Medium"/>
                <a:cs typeface="Red Hat Text Medium"/>
                <a:sym typeface="Red Hat Text Medium"/>
              </a:defRPr>
            </a:lvl5pPr>
            <a:lvl6pPr lvl="5" algn="ctr" rtl="0">
              <a:buNone/>
              <a:defRPr sz="800">
                <a:solidFill>
                  <a:srgbClr val="FFFFFF"/>
                </a:solidFill>
                <a:latin typeface="Red Hat Text Medium"/>
                <a:ea typeface="Red Hat Text Medium"/>
                <a:cs typeface="Red Hat Text Medium"/>
                <a:sym typeface="Red Hat Text Medium"/>
              </a:defRPr>
            </a:lvl6pPr>
            <a:lvl7pPr lvl="6" algn="ctr" rtl="0">
              <a:buNone/>
              <a:defRPr sz="800">
                <a:solidFill>
                  <a:srgbClr val="FFFFFF"/>
                </a:solidFill>
                <a:latin typeface="Red Hat Text Medium"/>
                <a:ea typeface="Red Hat Text Medium"/>
                <a:cs typeface="Red Hat Text Medium"/>
                <a:sym typeface="Red Hat Text Medium"/>
              </a:defRPr>
            </a:lvl7pPr>
            <a:lvl8pPr lvl="7" algn="ctr" rtl="0">
              <a:buNone/>
              <a:defRPr sz="800">
                <a:solidFill>
                  <a:srgbClr val="FFFFFF"/>
                </a:solidFill>
                <a:latin typeface="Red Hat Text Medium"/>
                <a:ea typeface="Red Hat Text Medium"/>
                <a:cs typeface="Red Hat Text Medium"/>
                <a:sym typeface="Red Hat Text Medium"/>
              </a:defRPr>
            </a:lvl8pPr>
            <a:lvl9pPr lvl="8" algn="ctr" rtl="0">
              <a:buNone/>
              <a:defRPr sz="800">
                <a:solidFill>
                  <a:srgbClr val="FFFFFF"/>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Interior title">
  <p:cSld name="CUSTOM_4">
    <p:spTree>
      <p:nvGrpSpPr>
        <p:cNvPr id="811" name="Shape 811"/>
        <p:cNvGrpSpPr/>
        <p:nvPr/>
      </p:nvGrpSpPr>
      <p:grpSpPr>
        <a:xfrm>
          <a:off x="0" y="0"/>
          <a:ext cx="0" cy="0"/>
          <a:chOff x="0" y="0"/>
          <a:chExt cx="0" cy="0"/>
        </a:xfrm>
      </p:grpSpPr>
      <p:sp>
        <p:nvSpPr>
          <p:cNvPr id="812" name="Google Shape;812;p55"/>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813" name="Google Shape;813;p55"/>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814" name="Google Shape;814;p55"/>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815" name="Google Shape;815;p55"/>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816" name="Google Shape;816;p55"/>
          <p:cNvSpPr txBox="true"/>
          <p:nvPr>
            <p:ph type="subTitle" idx="1"/>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817" name="Google Shape;817;p55"/>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Interior three chevrons">
  <p:cSld name="CUSTOM_4_20">
    <p:spTree>
      <p:nvGrpSpPr>
        <p:cNvPr id="818" name="Shape 818"/>
        <p:cNvGrpSpPr/>
        <p:nvPr/>
      </p:nvGrpSpPr>
      <p:grpSpPr>
        <a:xfrm>
          <a:off x="0" y="0"/>
          <a:ext cx="0" cy="0"/>
          <a:chOff x="0" y="0"/>
          <a:chExt cx="0" cy="0"/>
        </a:xfrm>
      </p:grpSpPr>
      <p:sp>
        <p:nvSpPr>
          <p:cNvPr id="819" name="Google Shape;819;p56"/>
          <p:cNvSpPr txBox="true"/>
          <p:nvPr>
            <p:ph type="title"/>
          </p:nvPr>
        </p:nvSpPr>
        <p:spPr>
          <a:xfrm>
            <a:off x="885050" y="871750"/>
            <a:ext cx="10422000" cy="553200"/>
          </a:xfrm>
          <a:prstGeom prst="rect">
            <a:avLst/>
          </a:prstGeom>
        </p:spPr>
        <p:txBody>
          <a:bodyPr spcFirstLastPara="1" wrap="square" lIns="0" tIns="0" rIns="0" bIns="0" anchor="ctr" anchorCtr="false">
            <a:noAutofit/>
          </a:bodyPr>
          <a:lstStyle>
            <a:lvl1pPr lvl="0" algn="ctr" rtl="0">
              <a:lnSpc>
                <a:spcPct val="100000"/>
              </a:lnSpc>
              <a:spcBef>
                <a:spcPts val="0"/>
              </a:spcBef>
              <a:spcAft>
                <a:spcPts val="0"/>
              </a:spcAft>
              <a:buNone/>
              <a:defRPr sz="2600"/>
            </a:lvl1pPr>
            <a:lvl2pPr lvl="1" algn="ctr" rtl="0">
              <a:lnSpc>
                <a:spcPct val="100000"/>
              </a:lnSpc>
              <a:spcBef>
                <a:spcPts val="0"/>
              </a:spcBef>
              <a:spcAft>
                <a:spcPts val="0"/>
              </a:spcAft>
              <a:buNone/>
              <a:defRPr sz="2600"/>
            </a:lvl2pPr>
            <a:lvl3pPr lvl="2" algn="ctr" rtl="0">
              <a:lnSpc>
                <a:spcPct val="100000"/>
              </a:lnSpc>
              <a:spcBef>
                <a:spcPts val="0"/>
              </a:spcBef>
              <a:spcAft>
                <a:spcPts val="0"/>
              </a:spcAft>
              <a:buNone/>
              <a:defRPr sz="2600"/>
            </a:lvl3pPr>
            <a:lvl4pPr lvl="3" algn="ctr" rtl="0">
              <a:lnSpc>
                <a:spcPct val="100000"/>
              </a:lnSpc>
              <a:spcBef>
                <a:spcPts val="0"/>
              </a:spcBef>
              <a:spcAft>
                <a:spcPts val="0"/>
              </a:spcAft>
              <a:buNone/>
              <a:defRPr sz="2600"/>
            </a:lvl4pPr>
            <a:lvl5pPr lvl="4" algn="ctr" rtl="0">
              <a:lnSpc>
                <a:spcPct val="100000"/>
              </a:lnSpc>
              <a:spcBef>
                <a:spcPts val="0"/>
              </a:spcBef>
              <a:spcAft>
                <a:spcPts val="0"/>
              </a:spcAft>
              <a:buNone/>
              <a:defRPr sz="2600"/>
            </a:lvl5pPr>
            <a:lvl6pPr lvl="5" algn="ctr" rtl="0">
              <a:lnSpc>
                <a:spcPct val="100000"/>
              </a:lnSpc>
              <a:spcBef>
                <a:spcPts val="0"/>
              </a:spcBef>
              <a:spcAft>
                <a:spcPts val="0"/>
              </a:spcAft>
              <a:buNone/>
              <a:defRPr sz="2600"/>
            </a:lvl6pPr>
            <a:lvl7pPr lvl="6" algn="ctr" rtl="0">
              <a:lnSpc>
                <a:spcPct val="100000"/>
              </a:lnSpc>
              <a:spcBef>
                <a:spcPts val="0"/>
              </a:spcBef>
              <a:spcAft>
                <a:spcPts val="0"/>
              </a:spcAft>
              <a:buNone/>
              <a:defRPr sz="2600"/>
            </a:lvl7pPr>
            <a:lvl8pPr lvl="7" algn="ctr" rtl="0">
              <a:lnSpc>
                <a:spcPct val="100000"/>
              </a:lnSpc>
              <a:spcBef>
                <a:spcPts val="0"/>
              </a:spcBef>
              <a:spcAft>
                <a:spcPts val="0"/>
              </a:spcAft>
              <a:buNone/>
              <a:defRPr sz="2600"/>
            </a:lvl8pPr>
            <a:lvl9pPr lvl="8" algn="ctr" rtl="0">
              <a:lnSpc>
                <a:spcPct val="100000"/>
              </a:lnSpc>
              <a:spcBef>
                <a:spcPts val="0"/>
              </a:spcBef>
              <a:spcAft>
                <a:spcPts val="0"/>
              </a:spcAft>
              <a:buNone/>
              <a:defRPr sz="2600"/>
            </a:lvl9pPr>
          </a:lstStyle>
          <a:p/>
        </p:txBody>
      </p:sp>
      <p:cxnSp>
        <p:nvCxnSpPr>
          <p:cNvPr id="820" name="Google Shape;820;p56"/>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821" name="Google Shape;821;p56"/>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822" name="Google Shape;822;p56"/>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823" name="Google Shape;823;p56"/>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824" name="Google Shape;824;p56"/>
          <p:cNvSpPr txBox="true"/>
          <p:nvPr>
            <p:ph type="subTitle" idx="1"/>
          </p:nvPr>
        </p:nvSpPr>
        <p:spPr>
          <a:xfrm>
            <a:off x="885125" y="1424950"/>
            <a:ext cx="10422000" cy="380700"/>
          </a:xfrm>
          <a:prstGeom prst="rect">
            <a:avLst/>
          </a:prstGeom>
        </p:spPr>
        <p:txBody>
          <a:bodyPr spcFirstLastPara="1" wrap="square" lIns="0" tIns="0" rIns="0" bIns="0" anchor="ctr" anchorCtr="false">
            <a:noAutofit/>
          </a:bodyPr>
          <a:lstStyle>
            <a:lvl1pPr lvl="0" algn="ctr" rtl="0">
              <a:lnSpc>
                <a:spcPct val="100000"/>
              </a:lnSpc>
              <a:spcBef>
                <a:spcPts val="0"/>
              </a:spcBef>
              <a:spcAft>
                <a:spcPts val="0"/>
              </a:spcAft>
              <a:buNone/>
              <a:defRPr sz="1800">
                <a:solidFill>
                  <a:schemeClr val="accent1"/>
                </a:solidFill>
              </a:defRPr>
            </a:lvl1pPr>
            <a:lvl2pPr lvl="1" algn="ctr" rtl="0">
              <a:lnSpc>
                <a:spcPct val="100000"/>
              </a:lnSpc>
              <a:spcBef>
                <a:spcPts val="500"/>
              </a:spcBef>
              <a:spcAft>
                <a:spcPts val="0"/>
              </a:spcAft>
              <a:buNone/>
              <a:defRPr sz="1800">
                <a:solidFill>
                  <a:schemeClr val="accent1"/>
                </a:solidFill>
              </a:defRPr>
            </a:lvl2pPr>
            <a:lvl3pPr lvl="2" algn="ctr" rtl="0">
              <a:lnSpc>
                <a:spcPct val="100000"/>
              </a:lnSpc>
              <a:spcBef>
                <a:spcPts val="500"/>
              </a:spcBef>
              <a:spcAft>
                <a:spcPts val="0"/>
              </a:spcAft>
              <a:buNone/>
              <a:defRPr sz="1800">
                <a:solidFill>
                  <a:schemeClr val="accent1"/>
                </a:solidFill>
              </a:defRPr>
            </a:lvl3pPr>
            <a:lvl4pPr lvl="3" algn="ctr" rtl="0">
              <a:lnSpc>
                <a:spcPct val="100000"/>
              </a:lnSpc>
              <a:spcBef>
                <a:spcPts val="500"/>
              </a:spcBef>
              <a:spcAft>
                <a:spcPts val="0"/>
              </a:spcAft>
              <a:buNone/>
              <a:defRPr sz="1800">
                <a:solidFill>
                  <a:schemeClr val="accent1"/>
                </a:solidFill>
              </a:defRPr>
            </a:lvl4pPr>
            <a:lvl5pPr lvl="4" algn="ctr" rtl="0">
              <a:lnSpc>
                <a:spcPct val="100000"/>
              </a:lnSpc>
              <a:spcBef>
                <a:spcPts val="500"/>
              </a:spcBef>
              <a:spcAft>
                <a:spcPts val="0"/>
              </a:spcAft>
              <a:buNone/>
              <a:defRPr sz="1800">
                <a:solidFill>
                  <a:schemeClr val="accent1"/>
                </a:solidFill>
              </a:defRPr>
            </a:lvl5pPr>
            <a:lvl6pPr lvl="5" algn="ctr" rtl="0">
              <a:lnSpc>
                <a:spcPct val="100000"/>
              </a:lnSpc>
              <a:spcBef>
                <a:spcPts val="500"/>
              </a:spcBef>
              <a:spcAft>
                <a:spcPts val="0"/>
              </a:spcAft>
              <a:buNone/>
              <a:defRPr sz="1800">
                <a:solidFill>
                  <a:schemeClr val="accent1"/>
                </a:solidFill>
              </a:defRPr>
            </a:lvl6pPr>
            <a:lvl7pPr lvl="6" algn="ctr" rtl="0">
              <a:lnSpc>
                <a:spcPct val="100000"/>
              </a:lnSpc>
              <a:spcBef>
                <a:spcPts val="500"/>
              </a:spcBef>
              <a:spcAft>
                <a:spcPts val="0"/>
              </a:spcAft>
              <a:buNone/>
              <a:defRPr sz="1800">
                <a:solidFill>
                  <a:schemeClr val="accent1"/>
                </a:solidFill>
              </a:defRPr>
            </a:lvl7pPr>
            <a:lvl8pPr lvl="7" algn="ctr" rtl="0">
              <a:lnSpc>
                <a:spcPct val="100000"/>
              </a:lnSpc>
              <a:spcBef>
                <a:spcPts val="500"/>
              </a:spcBef>
              <a:spcAft>
                <a:spcPts val="0"/>
              </a:spcAft>
              <a:buNone/>
              <a:defRPr sz="1800">
                <a:solidFill>
                  <a:schemeClr val="accent1"/>
                </a:solidFill>
              </a:defRPr>
            </a:lvl8pPr>
            <a:lvl9pPr lvl="8" algn="ctr" rtl="0">
              <a:lnSpc>
                <a:spcPct val="100000"/>
              </a:lnSpc>
              <a:spcBef>
                <a:spcPts val="500"/>
              </a:spcBef>
              <a:spcAft>
                <a:spcPts val="500"/>
              </a:spcAft>
              <a:buNone/>
              <a:defRPr sz="1800">
                <a:solidFill>
                  <a:schemeClr val="accent1"/>
                </a:solidFill>
              </a:defRPr>
            </a:lvl9pPr>
          </a:lstStyle>
          <a:p/>
        </p:txBody>
      </p:sp>
      <p:sp>
        <p:nvSpPr>
          <p:cNvPr id="825" name="Google Shape;825;p56"/>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826" name="Google Shape;826;p56"/>
          <p:cNvSpPr/>
          <p:nvPr/>
        </p:nvSpPr>
        <p:spPr>
          <a:xfrm>
            <a:off x="3901500" y="2473638"/>
            <a:ext cx="4389000" cy="2702400"/>
          </a:xfrm>
          <a:prstGeom prst="chevron">
            <a:avLst>
              <a:gd name="adj" fmla="val 27319"/>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827" name="Google Shape;827;p56"/>
          <p:cNvSpPr/>
          <p:nvPr/>
        </p:nvSpPr>
        <p:spPr>
          <a:xfrm>
            <a:off x="7803000" y="2473650"/>
            <a:ext cx="4389000" cy="2702400"/>
          </a:xfrm>
          <a:prstGeom prst="chevron">
            <a:avLst>
              <a:gd name="adj" fmla="val 27319"/>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828" name="Google Shape;828;p56"/>
          <p:cNvSpPr/>
          <p:nvPr/>
        </p:nvSpPr>
        <p:spPr>
          <a:xfrm>
            <a:off x="0" y="2473650"/>
            <a:ext cx="4389000" cy="2702400"/>
          </a:xfrm>
          <a:prstGeom prst="chevron">
            <a:avLst>
              <a:gd name="adj" fmla="val 27319"/>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829" name="Google Shape;829;p56"/>
          <p:cNvSpPr/>
          <p:nvPr/>
        </p:nvSpPr>
        <p:spPr>
          <a:xfrm>
            <a:off x="0" y="2473638"/>
            <a:ext cx="1120500" cy="27024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830" name="Google Shape;830;p56"/>
          <p:cNvSpPr/>
          <p:nvPr/>
        </p:nvSpPr>
        <p:spPr>
          <a:xfrm>
            <a:off x="11071500" y="2473638"/>
            <a:ext cx="1120500" cy="27024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Interior two chevrons">
  <p:cSld name="CUSTOM_4_20_1">
    <p:spTree>
      <p:nvGrpSpPr>
        <p:cNvPr id="831" name="Shape 831"/>
        <p:cNvGrpSpPr/>
        <p:nvPr/>
      </p:nvGrpSpPr>
      <p:grpSpPr>
        <a:xfrm>
          <a:off x="0" y="0"/>
          <a:ext cx="0" cy="0"/>
          <a:chOff x="0" y="0"/>
          <a:chExt cx="0" cy="0"/>
        </a:xfrm>
      </p:grpSpPr>
      <p:sp>
        <p:nvSpPr>
          <p:cNvPr id="832" name="Google Shape;832;p57"/>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833" name="Google Shape;833;p57"/>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834" name="Google Shape;834;p57"/>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835" name="Google Shape;835;p57"/>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836" name="Google Shape;836;p57"/>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837" name="Google Shape;837;p57"/>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838" name="Google Shape;838;p57"/>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839" name="Google Shape;839;p57"/>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840" name="Google Shape;840;p57"/>
          <p:cNvSpPr/>
          <p:nvPr/>
        </p:nvSpPr>
        <p:spPr>
          <a:xfrm>
            <a:off x="0" y="2473638"/>
            <a:ext cx="1120500" cy="27024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841" name="Google Shape;841;p57"/>
          <p:cNvSpPr/>
          <p:nvPr/>
        </p:nvSpPr>
        <p:spPr>
          <a:xfrm>
            <a:off x="11071500" y="2473638"/>
            <a:ext cx="1120500" cy="27024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842" name="Google Shape;842;p57"/>
          <p:cNvSpPr/>
          <p:nvPr/>
        </p:nvSpPr>
        <p:spPr>
          <a:xfrm>
            <a:off x="5863800" y="2473650"/>
            <a:ext cx="6328200" cy="2702400"/>
          </a:xfrm>
          <a:prstGeom prst="chevron">
            <a:avLst>
              <a:gd name="adj" fmla="val 27319"/>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843" name="Google Shape;843;p57"/>
          <p:cNvSpPr/>
          <p:nvPr/>
        </p:nvSpPr>
        <p:spPr>
          <a:xfrm>
            <a:off x="0" y="2473650"/>
            <a:ext cx="6328200" cy="2702400"/>
          </a:xfrm>
          <a:prstGeom prst="chevron">
            <a:avLst>
              <a:gd name="adj" fmla="val 27319"/>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844" name="Google Shape;844;p57"/>
          <p:cNvSpPr txBox="true"/>
          <p:nvPr>
            <p:ph type="subTitle" idx="4"/>
          </p:nvPr>
        </p:nvSpPr>
        <p:spPr>
          <a:xfrm>
            <a:off x="0" y="2473650"/>
            <a:ext cx="6328200" cy="2702400"/>
          </a:xfrm>
          <a:prstGeom prst="rect">
            <a:avLst/>
          </a:prstGeom>
        </p:spPr>
        <p:txBody>
          <a:bodyPr spcFirstLastPara="1" wrap="square" lIns="868675" tIns="91425" rIns="914400" bIns="0" anchor="ctr" anchorCtr="false">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845" name="Google Shape;845;p57"/>
          <p:cNvSpPr txBox="true"/>
          <p:nvPr>
            <p:ph type="subTitle" idx="5"/>
          </p:nvPr>
        </p:nvSpPr>
        <p:spPr>
          <a:xfrm>
            <a:off x="5863800" y="2473650"/>
            <a:ext cx="6328200" cy="2702400"/>
          </a:xfrm>
          <a:prstGeom prst="rect">
            <a:avLst/>
          </a:prstGeom>
        </p:spPr>
        <p:txBody>
          <a:bodyPr spcFirstLastPara="1" wrap="square" lIns="1188700" tIns="91425" rIns="914400" bIns="0" anchor="ctr" anchorCtr="false">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Interior three circles">
  <p:cSld name="CUSTOM_4_19">
    <p:spTree>
      <p:nvGrpSpPr>
        <p:cNvPr id="846" name="Shape 846"/>
        <p:cNvGrpSpPr/>
        <p:nvPr/>
      </p:nvGrpSpPr>
      <p:grpSpPr>
        <a:xfrm>
          <a:off x="0" y="0"/>
          <a:ext cx="0" cy="0"/>
          <a:chOff x="0" y="0"/>
          <a:chExt cx="0" cy="0"/>
        </a:xfrm>
      </p:grpSpPr>
      <p:sp>
        <p:nvSpPr>
          <p:cNvPr id="847" name="Google Shape;847;p58"/>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848" name="Google Shape;848;p58"/>
          <p:cNvSpPr txBox="true"/>
          <p:nvPr>
            <p:ph type="title"/>
          </p:nvPr>
        </p:nvSpPr>
        <p:spPr>
          <a:xfrm>
            <a:off x="884963"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849" name="Google Shape;849;p58"/>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850" name="Google Shape;850;p58"/>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851" name="Google Shape;851;p58"/>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852" name="Google Shape;852;p58"/>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853" name="Google Shape;853;p58"/>
          <p:cNvSpPr txBox="true"/>
          <p:nvPr>
            <p:ph type="subTitle" idx="2"/>
          </p:nvPr>
        </p:nvSpPr>
        <p:spPr>
          <a:xfrm>
            <a:off x="885038"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854" name="Google Shape;854;p58"/>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pic>
        <p:nvPicPr>
          <p:cNvPr id="855" name="Google Shape;855;p58"/>
          <p:cNvPicPr preferRelativeResize="false"/>
          <p:nvPr/>
        </p:nvPicPr>
        <p:blipFill rotWithShape="true">
          <a:blip r:embed="rId3"/>
          <a:srcRect/>
          <a:stretch>
            <a:fillRect/>
          </a:stretch>
        </p:blipFill>
        <p:spPr>
          <a:xfrm>
            <a:off x="1420039" y="2175762"/>
            <a:ext cx="9351922" cy="3488587"/>
          </a:xfrm>
          <a:prstGeom prst="rect">
            <a:avLst/>
          </a:prstGeom>
          <a:noFill/>
          <a:ln>
            <a:noFill/>
          </a:ln>
        </p:spPr>
      </p:pic>
      <p:sp>
        <p:nvSpPr>
          <p:cNvPr id="856" name="Google Shape;856;p58"/>
          <p:cNvSpPr txBox="true"/>
          <p:nvPr>
            <p:ph type="subTitle" idx="4"/>
          </p:nvPr>
        </p:nvSpPr>
        <p:spPr>
          <a:xfrm>
            <a:off x="1977450" y="2894055"/>
            <a:ext cx="2343600" cy="2052000"/>
          </a:xfrm>
          <a:prstGeom prst="rect">
            <a:avLst/>
          </a:prstGeom>
        </p:spPr>
        <p:txBody>
          <a:bodyPr spcFirstLastPara="1" wrap="square" lIns="274300" tIns="91425" rIns="274300" bIns="91425" anchor="ctr" anchorCtr="false">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p:txBody>
      </p:sp>
      <p:sp>
        <p:nvSpPr>
          <p:cNvPr id="857" name="Google Shape;857;p58"/>
          <p:cNvSpPr txBox="true"/>
          <p:nvPr>
            <p:ph type="subTitle" idx="5"/>
          </p:nvPr>
        </p:nvSpPr>
        <p:spPr>
          <a:xfrm>
            <a:off x="4924200" y="2894050"/>
            <a:ext cx="2343600" cy="2052000"/>
          </a:xfrm>
          <a:prstGeom prst="rect">
            <a:avLst/>
          </a:prstGeom>
        </p:spPr>
        <p:txBody>
          <a:bodyPr spcFirstLastPara="1" wrap="square" lIns="274300" tIns="91425" rIns="274300" bIns="91425" anchor="ctr" anchorCtr="false">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p:txBody>
      </p:sp>
      <p:sp>
        <p:nvSpPr>
          <p:cNvPr id="858" name="Google Shape;858;p58"/>
          <p:cNvSpPr txBox="true"/>
          <p:nvPr>
            <p:ph type="subTitle" idx="6"/>
          </p:nvPr>
        </p:nvSpPr>
        <p:spPr>
          <a:xfrm>
            <a:off x="7870950" y="2894050"/>
            <a:ext cx="2343600" cy="2052000"/>
          </a:xfrm>
          <a:prstGeom prst="rect">
            <a:avLst/>
          </a:prstGeom>
        </p:spPr>
        <p:txBody>
          <a:bodyPr spcFirstLastPara="1" wrap="square" lIns="274300" tIns="91425" rIns="274300" bIns="91425" anchor="ctr" anchorCtr="false">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Interior blank">
  <p:cSld name="CUSTOM_4_18">
    <p:spTree>
      <p:nvGrpSpPr>
        <p:cNvPr id="859" name="Shape 859"/>
        <p:cNvGrpSpPr/>
        <p:nvPr/>
      </p:nvGrpSpPr>
      <p:grpSpPr>
        <a:xfrm>
          <a:off x="0" y="0"/>
          <a:ext cx="0" cy="0"/>
          <a:chOff x="0" y="0"/>
          <a:chExt cx="0" cy="0"/>
        </a:xfrm>
      </p:grpSpPr>
      <p:sp>
        <p:nvSpPr>
          <p:cNvPr id="860" name="Google Shape;860;p59"/>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861" name="Google Shape;861;p59"/>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862" name="Google Shape;862;p59"/>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863" name="Google Shape;863;p59"/>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864" name="Google Shape;864;p59"/>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865" name="Google Shape;865;p59"/>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Interior title, subhead, and body">
  <p:cSld name="CUSTOM_4_17">
    <p:spTree>
      <p:nvGrpSpPr>
        <p:cNvPr id="866" name="Shape 866"/>
        <p:cNvGrpSpPr/>
        <p:nvPr/>
      </p:nvGrpSpPr>
      <p:grpSpPr>
        <a:xfrm>
          <a:off x="0" y="0"/>
          <a:ext cx="0" cy="0"/>
          <a:chOff x="0" y="0"/>
          <a:chExt cx="0" cy="0"/>
        </a:xfrm>
      </p:grpSpPr>
      <p:sp>
        <p:nvSpPr>
          <p:cNvPr id="867" name="Google Shape;867;p60"/>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868" name="Google Shape;868;p60"/>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869" name="Google Shape;869;p60"/>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870" name="Google Shape;870;p60"/>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871" name="Google Shape;871;p60"/>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872" name="Google Shape;872;p60"/>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873" name="Google Shape;873;p60"/>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874" name="Google Shape;874;p60"/>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875" name="Google Shape;875;p60"/>
          <p:cNvSpPr txBox="true"/>
          <p:nvPr>
            <p:ph type="body" idx="4"/>
          </p:nvPr>
        </p:nvSpPr>
        <p:spPr>
          <a:xfrm>
            <a:off x="2438400" y="2286000"/>
            <a:ext cx="7315200" cy="3657600"/>
          </a:xfrm>
          <a:prstGeom prst="rect">
            <a:avLst/>
          </a:prstGeom>
        </p:spPr>
        <p:txBody>
          <a:bodyPr spcFirstLastPara="1" wrap="square" lIns="0" tIns="0" rIns="0" bIns="0" anchor="t" anchorCtr="false">
            <a:noAutofit/>
          </a:bodyPr>
          <a:lstStyle>
            <a:lvl1pPr marL="457200" lvl="0" indent="-317500" rtl="0">
              <a:lnSpc>
                <a:spcPct val="140000"/>
              </a:lnSpc>
              <a:spcBef>
                <a:spcPts val="1000"/>
              </a:spcBef>
              <a:spcAft>
                <a:spcPts val="0"/>
              </a:spcAft>
              <a:buSzPts val="1400"/>
              <a:buChar char="▸"/>
              <a:defRPr sz="1400"/>
            </a:lvl1pPr>
            <a:lvl2pPr marL="914400" lvl="1" indent="-304800" rtl="0">
              <a:lnSpc>
                <a:spcPct val="140000"/>
              </a:lnSpc>
              <a:spcBef>
                <a:spcPts val="1000"/>
              </a:spcBef>
              <a:spcAft>
                <a:spcPts val="0"/>
              </a:spcAft>
              <a:buSzPts val="1200"/>
              <a:buChar char="･"/>
              <a:defRPr sz="1200"/>
            </a:lvl2pPr>
            <a:lvl3pPr marL="1371600" lvl="2" indent="-304800" rtl="0">
              <a:lnSpc>
                <a:spcPct val="140000"/>
              </a:lnSpc>
              <a:spcBef>
                <a:spcPts val="1000"/>
              </a:spcBef>
              <a:spcAft>
                <a:spcPts val="0"/>
              </a:spcAft>
              <a:buSzPts val="1200"/>
              <a:buChar char="･"/>
              <a:defRPr sz="1200"/>
            </a:lvl3pPr>
            <a:lvl4pPr marL="1828800" lvl="3" indent="-304800" rtl="0">
              <a:lnSpc>
                <a:spcPct val="140000"/>
              </a:lnSpc>
              <a:spcBef>
                <a:spcPts val="1000"/>
              </a:spcBef>
              <a:spcAft>
                <a:spcPts val="0"/>
              </a:spcAft>
              <a:buSzPts val="1200"/>
              <a:buChar char="･"/>
              <a:defRPr sz="1200"/>
            </a:lvl4pPr>
            <a:lvl5pPr marL="2286000" lvl="4" indent="-304800" rtl="0">
              <a:lnSpc>
                <a:spcPct val="140000"/>
              </a:lnSpc>
              <a:spcBef>
                <a:spcPts val="1000"/>
              </a:spcBef>
              <a:spcAft>
                <a:spcPts val="0"/>
              </a:spcAft>
              <a:buSzPts val="1200"/>
              <a:buChar char="･"/>
              <a:defRPr sz="1200"/>
            </a:lvl5pPr>
            <a:lvl6pPr marL="2743200" lvl="5" indent="-304800" rtl="0">
              <a:lnSpc>
                <a:spcPct val="140000"/>
              </a:lnSpc>
              <a:spcBef>
                <a:spcPts val="1000"/>
              </a:spcBef>
              <a:spcAft>
                <a:spcPts val="0"/>
              </a:spcAft>
              <a:buSzPts val="1200"/>
              <a:buChar char="･"/>
              <a:defRPr sz="1200"/>
            </a:lvl6pPr>
            <a:lvl7pPr marL="3200400" lvl="6" indent="-304800" rtl="0">
              <a:lnSpc>
                <a:spcPct val="140000"/>
              </a:lnSpc>
              <a:spcBef>
                <a:spcPts val="1000"/>
              </a:spcBef>
              <a:spcAft>
                <a:spcPts val="0"/>
              </a:spcAft>
              <a:buSzPts val="1200"/>
              <a:buChar char="･"/>
              <a:defRPr sz="1200"/>
            </a:lvl7pPr>
            <a:lvl8pPr marL="3657600" lvl="7" indent="-304800" rtl="0">
              <a:lnSpc>
                <a:spcPct val="140000"/>
              </a:lnSpc>
              <a:spcBef>
                <a:spcPts val="1000"/>
              </a:spcBef>
              <a:spcAft>
                <a:spcPts val="0"/>
              </a:spcAft>
              <a:buSzPts val="1200"/>
              <a:buChar char="･"/>
              <a:defRPr sz="1200"/>
            </a:lvl8pPr>
            <a:lvl9pPr marL="4114800" lvl="8" indent="-30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Interior title and body">
  <p:cSld name="CUSTOM_4_17_2">
    <p:spTree>
      <p:nvGrpSpPr>
        <p:cNvPr id="876" name="Shape 876"/>
        <p:cNvGrpSpPr/>
        <p:nvPr/>
      </p:nvGrpSpPr>
      <p:grpSpPr>
        <a:xfrm>
          <a:off x="0" y="0"/>
          <a:ext cx="0" cy="0"/>
          <a:chOff x="0" y="0"/>
          <a:chExt cx="0" cy="0"/>
        </a:xfrm>
      </p:grpSpPr>
      <p:sp>
        <p:nvSpPr>
          <p:cNvPr id="877" name="Google Shape;877;p61"/>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878" name="Google Shape;878;p61"/>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879" name="Google Shape;879;p61"/>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880" name="Google Shape;880;p61"/>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881" name="Google Shape;881;p61"/>
          <p:cNvSpPr txBox="true"/>
          <p:nvPr>
            <p:ph type="subTitle" idx="1"/>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882" name="Google Shape;882;p61"/>
          <p:cNvSpPr txBox="true"/>
          <p:nvPr>
            <p:ph type="body" idx="2"/>
          </p:nvPr>
        </p:nvSpPr>
        <p:spPr>
          <a:xfrm>
            <a:off x="2438400" y="1828800"/>
            <a:ext cx="7315200" cy="4114800"/>
          </a:xfrm>
          <a:prstGeom prst="rect">
            <a:avLst/>
          </a:prstGeom>
        </p:spPr>
        <p:txBody>
          <a:bodyPr spcFirstLastPara="1" wrap="square" lIns="0" tIns="0" rIns="0" bIns="0" anchor="t" anchorCtr="false">
            <a:noAutofit/>
          </a:bodyPr>
          <a:lstStyle>
            <a:lvl1pPr marL="457200" lvl="0" indent="-317500" rtl="0">
              <a:lnSpc>
                <a:spcPct val="140000"/>
              </a:lnSpc>
              <a:spcBef>
                <a:spcPts val="1000"/>
              </a:spcBef>
              <a:spcAft>
                <a:spcPts val="0"/>
              </a:spcAft>
              <a:buSzPts val="1400"/>
              <a:buChar char="▸"/>
              <a:defRPr sz="1400"/>
            </a:lvl1pPr>
            <a:lvl2pPr marL="914400" lvl="1" indent="-304800" rtl="0">
              <a:lnSpc>
                <a:spcPct val="140000"/>
              </a:lnSpc>
              <a:spcBef>
                <a:spcPts val="1000"/>
              </a:spcBef>
              <a:spcAft>
                <a:spcPts val="0"/>
              </a:spcAft>
              <a:buSzPts val="1200"/>
              <a:buChar char="･"/>
              <a:defRPr sz="1200"/>
            </a:lvl2pPr>
            <a:lvl3pPr marL="1371600" lvl="2" indent="-304800" rtl="0">
              <a:lnSpc>
                <a:spcPct val="140000"/>
              </a:lnSpc>
              <a:spcBef>
                <a:spcPts val="1000"/>
              </a:spcBef>
              <a:spcAft>
                <a:spcPts val="0"/>
              </a:spcAft>
              <a:buSzPts val="1200"/>
              <a:buChar char="･"/>
              <a:defRPr sz="1200"/>
            </a:lvl3pPr>
            <a:lvl4pPr marL="1828800" lvl="3" indent="-304800" rtl="0">
              <a:lnSpc>
                <a:spcPct val="140000"/>
              </a:lnSpc>
              <a:spcBef>
                <a:spcPts val="1000"/>
              </a:spcBef>
              <a:spcAft>
                <a:spcPts val="0"/>
              </a:spcAft>
              <a:buSzPts val="1200"/>
              <a:buChar char="･"/>
              <a:defRPr sz="1200"/>
            </a:lvl4pPr>
            <a:lvl5pPr marL="2286000" lvl="4" indent="-304800" rtl="0">
              <a:lnSpc>
                <a:spcPct val="140000"/>
              </a:lnSpc>
              <a:spcBef>
                <a:spcPts val="1000"/>
              </a:spcBef>
              <a:spcAft>
                <a:spcPts val="0"/>
              </a:spcAft>
              <a:buSzPts val="1200"/>
              <a:buChar char="･"/>
              <a:defRPr sz="1200"/>
            </a:lvl5pPr>
            <a:lvl6pPr marL="2743200" lvl="5" indent="-304800" rtl="0">
              <a:lnSpc>
                <a:spcPct val="140000"/>
              </a:lnSpc>
              <a:spcBef>
                <a:spcPts val="1000"/>
              </a:spcBef>
              <a:spcAft>
                <a:spcPts val="0"/>
              </a:spcAft>
              <a:buSzPts val="1200"/>
              <a:buChar char="･"/>
              <a:defRPr sz="1200"/>
            </a:lvl6pPr>
            <a:lvl7pPr marL="3200400" lvl="6" indent="-304800" rtl="0">
              <a:lnSpc>
                <a:spcPct val="140000"/>
              </a:lnSpc>
              <a:spcBef>
                <a:spcPts val="1000"/>
              </a:spcBef>
              <a:spcAft>
                <a:spcPts val="0"/>
              </a:spcAft>
              <a:buSzPts val="1200"/>
              <a:buChar char="･"/>
              <a:defRPr sz="1200"/>
            </a:lvl7pPr>
            <a:lvl8pPr marL="3657600" lvl="7" indent="-304800" rtl="0">
              <a:lnSpc>
                <a:spcPct val="140000"/>
              </a:lnSpc>
              <a:spcBef>
                <a:spcPts val="1000"/>
              </a:spcBef>
              <a:spcAft>
                <a:spcPts val="0"/>
              </a:spcAft>
              <a:buSzPts val="1200"/>
              <a:buChar char="･"/>
              <a:defRPr sz="1200"/>
            </a:lvl8pPr>
            <a:lvl9pPr marL="4114800" lvl="8" indent="-30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eme 3 closing">
  <p:cSld name="CUSTOM_1">
    <p:bg>
      <p:bgPr>
        <a:blipFill>
          <a:blip r:embed="rId2"/>
          <a:stretch>
            <a:fillRect/>
          </a:stretch>
        </a:blipFill>
        <a:effectLst/>
      </p:bgPr>
    </p:bg>
    <p:spTree>
      <p:nvGrpSpPr>
        <p:cNvPr id="67" name="Shape 67"/>
        <p:cNvGrpSpPr/>
        <p:nvPr/>
      </p:nvGrpSpPr>
      <p:grpSpPr>
        <a:xfrm>
          <a:off x="0" y="0"/>
          <a:ext cx="0" cy="0"/>
          <a:chOff x="0" y="0"/>
          <a:chExt cx="0" cy="0"/>
        </a:xfrm>
      </p:grpSpPr>
      <p:sp>
        <p:nvSpPr>
          <p:cNvPr id="68" name="Google Shape;68;p7"/>
          <p:cNvSpPr/>
          <p:nvPr/>
        </p:nvSpPr>
        <p:spPr>
          <a:xfrm>
            <a:off x="9617175" y="5878875"/>
            <a:ext cx="2574900" cy="979200"/>
          </a:xfrm>
          <a:prstGeom prst="rect">
            <a:avLst/>
          </a:prstGeom>
          <a:solidFill>
            <a:schemeClr val="lt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pic>
        <p:nvPicPr>
          <p:cNvPr id="69" name="Google Shape;69;p7"/>
          <p:cNvPicPr preferRelativeResize="false"/>
          <p:nvPr/>
        </p:nvPicPr>
        <p:blipFill>
          <a:blip r:embed="rId3"/>
          <a:stretch>
            <a:fillRect/>
          </a:stretch>
        </p:blipFill>
        <p:spPr>
          <a:xfrm>
            <a:off x="10106850" y="6203986"/>
            <a:ext cx="1580275" cy="372766"/>
          </a:xfrm>
          <a:prstGeom prst="rect">
            <a:avLst/>
          </a:prstGeom>
          <a:noFill/>
          <a:ln>
            <a:noFill/>
          </a:ln>
        </p:spPr>
      </p:pic>
      <p:cxnSp>
        <p:nvCxnSpPr>
          <p:cNvPr id="70" name="Google Shape;70;p7"/>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71" name="Google Shape;71;p7"/>
          <p:cNvSpPr txBox="true"/>
          <p:nvPr>
            <p:ph type="title"/>
          </p:nvPr>
        </p:nvSpPr>
        <p:spPr>
          <a:xfrm>
            <a:off x="5660525" y="568626"/>
            <a:ext cx="5736300" cy="1929300"/>
          </a:xfrm>
          <a:prstGeom prst="rect">
            <a:avLst/>
          </a:prstGeom>
        </p:spPr>
        <p:txBody>
          <a:bodyPr spcFirstLastPara="1" wrap="square" lIns="0" tIns="0" rIns="0" bIns="0" anchor="b" anchorCtr="false">
            <a:noAutofit/>
          </a:bodyPr>
          <a:lstStyle>
            <a:lvl1pPr lvl="0"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9pPr>
          </a:lstStyle>
          <a:p/>
        </p:txBody>
      </p:sp>
      <p:sp>
        <p:nvSpPr>
          <p:cNvPr id="72" name="Google Shape;72;p7"/>
          <p:cNvSpPr txBox="true"/>
          <p:nvPr>
            <p:ph type="subTitle" idx="1"/>
          </p:nvPr>
        </p:nvSpPr>
        <p:spPr>
          <a:xfrm rot="5400000">
            <a:off x="-2138450" y="2138400"/>
            <a:ext cx="5148900" cy="872100"/>
          </a:xfrm>
          <a:prstGeom prst="rect">
            <a:avLst/>
          </a:prstGeom>
        </p:spPr>
        <p:txBody>
          <a:bodyPr spcFirstLastPara="1" wrap="square" lIns="502900" tIns="91425" rIns="91425" bIns="91425" anchor="ctr" anchorCtr="false">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73" name="Google Shape;73;p7"/>
          <p:cNvSpPr txBox="true"/>
          <p:nvPr>
            <p:ph type="subTitle" idx="2"/>
          </p:nvPr>
        </p:nvSpPr>
        <p:spPr>
          <a:xfrm>
            <a:off x="5660525" y="2752400"/>
            <a:ext cx="4446300" cy="1524900"/>
          </a:xfrm>
          <a:prstGeom prst="rect">
            <a:avLst/>
          </a:prstGeom>
        </p:spPr>
        <p:txBody>
          <a:bodyPr spcFirstLastPara="1" wrap="square" lIns="0" tIns="0" rIns="0" bIns="0" anchor="t" anchorCtr="false">
            <a:noAutofit/>
          </a:bodyPr>
          <a:lstStyle>
            <a:lvl1pPr lvl="0" rtl="0">
              <a:lnSpc>
                <a:spcPct val="180000"/>
              </a:lnSpc>
              <a:spcBef>
                <a:spcPts val="0"/>
              </a:spcBef>
              <a:spcAft>
                <a:spcPts val="0"/>
              </a:spcAft>
              <a:buClr>
                <a:schemeClr val="dk1"/>
              </a:buClr>
              <a:buSzPts val="1400"/>
              <a:buNone/>
              <a:defRPr sz="1400">
                <a:solidFill>
                  <a:schemeClr val="dk1"/>
                </a:solidFill>
              </a:defRPr>
            </a:lvl1pPr>
            <a:lvl2pPr lvl="1" rtl="0">
              <a:lnSpc>
                <a:spcPct val="180000"/>
              </a:lnSpc>
              <a:spcBef>
                <a:spcPts val="0"/>
              </a:spcBef>
              <a:spcAft>
                <a:spcPts val="0"/>
              </a:spcAft>
              <a:buClr>
                <a:schemeClr val="dk1"/>
              </a:buClr>
              <a:buSzPts val="1400"/>
              <a:buNone/>
              <a:defRPr sz="1400">
                <a:solidFill>
                  <a:schemeClr val="dk1"/>
                </a:solidFill>
              </a:defRPr>
            </a:lvl2pPr>
            <a:lvl3pPr lvl="2" rtl="0">
              <a:lnSpc>
                <a:spcPct val="180000"/>
              </a:lnSpc>
              <a:spcBef>
                <a:spcPts val="0"/>
              </a:spcBef>
              <a:spcAft>
                <a:spcPts val="0"/>
              </a:spcAft>
              <a:buClr>
                <a:schemeClr val="dk1"/>
              </a:buClr>
              <a:buSzPts val="1400"/>
              <a:buNone/>
              <a:defRPr sz="1400">
                <a:solidFill>
                  <a:schemeClr val="dk1"/>
                </a:solidFill>
              </a:defRPr>
            </a:lvl3pPr>
            <a:lvl4pPr lvl="3" rtl="0">
              <a:lnSpc>
                <a:spcPct val="180000"/>
              </a:lnSpc>
              <a:spcBef>
                <a:spcPts val="0"/>
              </a:spcBef>
              <a:spcAft>
                <a:spcPts val="0"/>
              </a:spcAft>
              <a:buClr>
                <a:schemeClr val="dk1"/>
              </a:buClr>
              <a:buSzPts val="1400"/>
              <a:buNone/>
              <a:defRPr sz="1400">
                <a:solidFill>
                  <a:schemeClr val="dk1"/>
                </a:solidFill>
              </a:defRPr>
            </a:lvl4pPr>
            <a:lvl5pPr lvl="4" rtl="0">
              <a:lnSpc>
                <a:spcPct val="180000"/>
              </a:lnSpc>
              <a:spcBef>
                <a:spcPts val="0"/>
              </a:spcBef>
              <a:spcAft>
                <a:spcPts val="0"/>
              </a:spcAft>
              <a:buClr>
                <a:schemeClr val="dk1"/>
              </a:buClr>
              <a:buSzPts val="1400"/>
              <a:buNone/>
              <a:defRPr sz="1400">
                <a:solidFill>
                  <a:schemeClr val="dk1"/>
                </a:solidFill>
              </a:defRPr>
            </a:lvl5pPr>
            <a:lvl6pPr lvl="5" rtl="0">
              <a:lnSpc>
                <a:spcPct val="180000"/>
              </a:lnSpc>
              <a:spcBef>
                <a:spcPts val="0"/>
              </a:spcBef>
              <a:spcAft>
                <a:spcPts val="0"/>
              </a:spcAft>
              <a:buClr>
                <a:schemeClr val="dk1"/>
              </a:buClr>
              <a:buSzPts val="1400"/>
              <a:buNone/>
              <a:defRPr sz="1400">
                <a:solidFill>
                  <a:schemeClr val="dk1"/>
                </a:solidFill>
              </a:defRPr>
            </a:lvl6pPr>
            <a:lvl7pPr lvl="6" rtl="0">
              <a:lnSpc>
                <a:spcPct val="180000"/>
              </a:lnSpc>
              <a:spcBef>
                <a:spcPts val="0"/>
              </a:spcBef>
              <a:spcAft>
                <a:spcPts val="0"/>
              </a:spcAft>
              <a:buClr>
                <a:schemeClr val="dk1"/>
              </a:buClr>
              <a:buSzPts val="1400"/>
              <a:buNone/>
              <a:defRPr sz="1400">
                <a:solidFill>
                  <a:schemeClr val="dk1"/>
                </a:solidFill>
              </a:defRPr>
            </a:lvl7pPr>
            <a:lvl8pPr lvl="7" rtl="0">
              <a:lnSpc>
                <a:spcPct val="180000"/>
              </a:lnSpc>
              <a:spcBef>
                <a:spcPts val="0"/>
              </a:spcBef>
              <a:spcAft>
                <a:spcPts val="0"/>
              </a:spcAft>
              <a:buClr>
                <a:schemeClr val="dk1"/>
              </a:buClr>
              <a:buSzPts val="1400"/>
              <a:buNone/>
              <a:defRPr sz="1400">
                <a:solidFill>
                  <a:schemeClr val="dk1"/>
                </a:solidFill>
              </a:defRPr>
            </a:lvl8pPr>
            <a:lvl9pPr lvl="8" rtl="0">
              <a:lnSpc>
                <a:spcPct val="180000"/>
              </a:lnSpc>
              <a:spcBef>
                <a:spcPts val="0"/>
              </a:spcBef>
              <a:spcAft>
                <a:spcPts val="0"/>
              </a:spcAft>
              <a:buClr>
                <a:schemeClr val="dk1"/>
              </a:buClr>
              <a:buSzPts val="1400"/>
              <a:buNone/>
              <a:defRPr sz="1400">
                <a:solidFill>
                  <a:schemeClr val="dk1"/>
                </a:solidFill>
              </a:defRPr>
            </a:lvl9pPr>
          </a:lstStyle>
          <a:p/>
        </p:txBody>
      </p:sp>
      <p:sp>
        <p:nvSpPr>
          <p:cNvPr id="74" name="Google Shape;74;p7"/>
          <p:cNvSpPr txBox="true"/>
          <p:nvPr/>
        </p:nvSpPr>
        <p:spPr>
          <a:xfrm>
            <a:off x="5903450" y="4669200"/>
            <a:ext cx="2560500" cy="2412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sz="1200">
                <a:solidFill>
                  <a:schemeClr val="dk1"/>
                </a:solidFill>
                <a:latin typeface="Red Hat Text"/>
                <a:ea typeface="Red Hat Text"/>
                <a:cs typeface="Red Hat Text"/>
                <a:sym typeface="Red Hat Text"/>
              </a:rPr>
              <a:t>linkedin.com/company/red-hat</a:t>
            </a:r>
            <a:endParaRPr sz="1200">
              <a:solidFill>
                <a:schemeClr val="dk1"/>
              </a:solidFill>
              <a:latin typeface="Red Hat Text"/>
              <a:ea typeface="Red Hat Text"/>
              <a:cs typeface="Red Hat Text"/>
              <a:sym typeface="Red Hat Text"/>
            </a:endParaRPr>
          </a:p>
        </p:txBody>
      </p:sp>
      <p:sp>
        <p:nvSpPr>
          <p:cNvPr id="75" name="Google Shape;75;p7"/>
          <p:cNvSpPr txBox="true"/>
          <p:nvPr/>
        </p:nvSpPr>
        <p:spPr>
          <a:xfrm>
            <a:off x="5903450" y="5174300"/>
            <a:ext cx="2560500" cy="2412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sz="1200">
                <a:solidFill>
                  <a:schemeClr val="dk1"/>
                </a:solidFill>
                <a:latin typeface="Red Hat Text"/>
                <a:ea typeface="Red Hat Text"/>
                <a:cs typeface="Red Hat Text"/>
                <a:sym typeface="Red Hat Text"/>
              </a:rPr>
              <a:t>youtube.com/user/RedHatVideos</a:t>
            </a:r>
            <a:endParaRPr sz="1200">
              <a:solidFill>
                <a:schemeClr val="dk1"/>
              </a:solidFill>
              <a:latin typeface="Red Hat Text"/>
              <a:ea typeface="Red Hat Text"/>
              <a:cs typeface="Red Hat Text"/>
              <a:sym typeface="Red Hat Text"/>
            </a:endParaRPr>
          </a:p>
        </p:txBody>
      </p:sp>
      <p:sp>
        <p:nvSpPr>
          <p:cNvPr id="76" name="Google Shape;76;p7"/>
          <p:cNvSpPr txBox="true"/>
          <p:nvPr/>
        </p:nvSpPr>
        <p:spPr>
          <a:xfrm>
            <a:off x="8815525" y="4669200"/>
            <a:ext cx="2560500" cy="2412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sz="1200">
                <a:solidFill>
                  <a:schemeClr val="dk1"/>
                </a:solidFill>
                <a:latin typeface="Red Hat Text"/>
                <a:ea typeface="Red Hat Text"/>
                <a:cs typeface="Red Hat Text"/>
                <a:sym typeface="Red Hat Text"/>
              </a:rPr>
              <a:t>facebook.com/redhatinc</a:t>
            </a:r>
            <a:endParaRPr sz="1200">
              <a:solidFill>
                <a:schemeClr val="dk1"/>
              </a:solidFill>
              <a:latin typeface="Red Hat Text"/>
              <a:ea typeface="Red Hat Text"/>
              <a:cs typeface="Red Hat Text"/>
              <a:sym typeface="Red Hat Text"/>
            </a:endParaRPr>
          </a:p>
        </p:txBody>
      </p:sp>
      <p:sp>
        <p:nvSpPr>
          <p:cNvPr id="77" name="Google Shape;77;p7"/>
          <p:cNvSpPr txBox="true"/>
          <p:nvPr/>
        </p:nvSpPr>
        <p:spPr>
          <a:xfrm>
            <a:off x="8815525" y="5174300"/>
            <a:ext cx="2560500" cy="2412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sz="1200">
                <a:solidFill>
                  <a:schemeClr val="dk1"/>
                </a:solidFill>
                <a:latin typeface="Red Hat Text"/>
                <a:ea typeface="Red Hat Text"/>
                <a:cs typeface="Red Hat Text"/>
                <a:sym typeface="Red Hat Text"/>
              </a:rPr>
              <a:t>twitter.com/RedHat</a:t>
            </a:r>
            <a:endParaRPr sz="1200">
              <a:solidFill>
                <a:schemeClr val="dk1"/>
              </a:solidFill>
              <a:latin typeface="Red Hat Text"/>
              <a:ea typeface="Red Hat Text"/>
              <a:cs typeface="Red Hat Text"/>
              <a:sym typeface="Red Hat Text"/>
            </a:endParaRPr>
          </a:p>
        </p:txBody>
      </p:sp>
      <p:pic>
        <p:nvPicPr>
          <p:cNvPr id="78" name="Google Shape;78;p7"/>
          <p:cNvPicPr preferRelativeResize="false"/>
          <p:nvPr/>
        </p:nvPicPr>
        <p:blipFill rotWithShape="true">
          <a:blip r:embed="rId4"/>
          <a:srcRect l="2507" r="2498"/>
          <a:stretch>
            <a:fillRect/>
          </a:stretch>
        </p:blipFill>
        <p:spPr>
          <a:xfrm>
            <a:off x="8586459" y="5174306"/>
            <a:ext cx="229075" cy="241150"/>
          </a:xfrm>
          <a:prstGeom prst="rect">
            <a:avLst/>
          </a:prstGeom>
          <a:noFill/>
          <a:ln>
            <a:noFill/>
          </a:ln>
        </p:spPr>
      </p:pic>
      <p:pic>
        <p:nvPicPr>
          <p:cNvPr id="79" name="Google Shape;79;p7"/>
          <p:cNvPicPr preferRelativeResize="false"/>
          <p:nvPr/>
        </p:nvPicPr>
        <p:blipFill rotWithShape="true">
          <a:blip r:embed="rId5"/>
          <a:srcRect l="2678" r="2678"/>
          <a:stretch>
            <a:fillRect/>
          </a:stretch>
        </p:blipFill>
        <p:spPr>
          <a:xfrm>
            <a:off x="8586459" y="4669206"/>
            <a:ext cx="229075" cy="241150"/>
          </a:xfrm>
          <a:prstGeom prst="rect">
            <a:avLst/>
          </a:prstGeom>
          <a:noFill/>
          <a:ln>
            <a:noFill/>
          </a:ln>
        </p:spPr>
      </p:pic>
      <p:pic>
        <p:nvPicPr>
          <p:cNvPr id="80" name="Google Shape;80;p7"/>
          <p:cNvPicPr preferRelativeResize="false"/>
          <p:nvPr/>
        </p:nvPicPr>
        <p:blipFill rotWithShape="true">
          <a:blip r:embed="rId6"/>
          <a:srcRect l="2507" r="2498"/>
          <a:stretch>
            <a:fillRect/>
          </a:stretch>
        </p:blipFill>
        <p:spPr>
          <a:xfrm>
            <a:off x="5660534" y="5174306"/>
            <a:ext cx="229075" cy="241150"/>
          </a:xfrm>
          <a:prstGeom prst="rect">
            <a:avLst/>
          </a:prstGeom>
          <a:noFill/>
          <a:ln>
            <a:noFill/>
          </a:ln>
        </p:spPr>
      </p:pic>
      <p:pic>
        <p:nvPicPr>
          <p:cNvPr id="81" name="Google Shape;81;p7"/>
          <p:cNvPicPr preferRelativeResize="false"/>
          <p:nvPr/>
        </p:nvPicPr>
        <p:blipFill rotWithShape="true">
          <a:blip r:embed="rId7"/>
          <a:srcRect l="2326" r="2326"/>
          <a:stretch>
            <a:fillRect/>
          </a:stretch>
        </p:blipFill>
        <p:spPr>
          <a:xfrm>
            <a:off x="5660534" y="4669206"/>
            <a:ext cx="229075" cy="241150"/>
          </a:xfrm>
          <a:prstGeom prst="rect">
            <a:avLst/>
          </a:prstGeom>
          <a:noFill/>
          <a:ln>
            <a:noFill/>
          </a:ln>
        </p:spPr>
      </p:pic>
      <p:sp>
        <p:nvSpPr>
          <p:cNvPr id="82" name="Google Shape;82;p7"/>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solidFill>
                  <a:srgbClr val="FFFFFF"/>
                </a:solidFill>
                <a:latin typeface="Red Hat Text Medium"/>
                <a:ea typeface="Red Hat Text Medium"/>
                <a:cs typeface="Red Hat Text Medium"/>
                <a:sym typeface="Red Hat Text Medium"/>
              </a:defRPr>
            </a:lvl1pPr>
            <a:lvl2pPr lvl="1" algn="ctr" rtl="0">
              <a:buNone/>
              <a:defRPr sz="800">
                <a:solidFill>
                  <a:srgbClr val="FFFFFF"/>
                </a:solidFill>
                <a:latin typeface="Red Hat Text Medium"/>
                <a:ea typeface="Red Hat Text Medium"/>
                <a:cs typeface="Red Hat Text Medium"/>
                <a:sym typeface="Red Hat Text Medium"/>
              </a:defRPr>
            </a:lvl2pPr>
            <a:lvl3pPr lvl="2" algn="ctr" rtl="0">
              <a:buNone/>
              <a:defRPr sz="800">
                <a:solidFill>
                  <a:srgbClr val="FFFFFF"/>
                </a:solidFill>
                <a:latin typeface="Red Hat Text Medium"/>
                <a:ea typeface="Red Hat Text Medium"/>
                <a:cs typeface="Red Hat Text Medium"/>
                <a:sym typeface="Red Hat Text Medium"/>
              </a:defRPr>
            </a:lvl3pPr>
            <a:lvl4pPr lvl="3" algn="ctr" rtl="0">
              <a:buNone/>
              <a:defRPr sz="800">
                <a:solidFill>
                  <a:srgbClr val="FFFFFF"/>
                </a:solidFill>
                <a:latin typeface="Red Hat Text Medium"/>
                <a:ea typeface="Red Hat Text Medium"/>
                <a:cs typeface="Red Hat Text Medium"/>
                <a:sym typeface="Red Hat Text Medium"/>
              </a:defRPr>
            </a:lvl4pPr>
            <a:lvl5pPr lvl="4" algn="ctr" rtl="0">
              <a:buNone/>
              <a:defRPr sz="800">
                <a:solidFill>
                  <a:srgbClr val="FFFFFF"/>
                </a:solidFill>
                <a:latin typeface="Red Hat Text Medium"/>
                <a:ea typeface="Red Hat Text Medium"/>
                <a:cs typeface="Red Hat Text Medium"/>
                <a:sym typeface="Red Hat Text Medium"/>
              </a:defRPr>
            </a:lvl5pPr>
            <a:lvl6pPr lvl="5" algn="ctr" rtl="0">
              <a:buNone/>
              <a:defRPr sz="800">
                <a:solidFill>
                  <a:srgbClr val="FFFFFF"/>
                </a:solidFill>
                <a:latin typeface="Red Hat Text Medium"/>
                <a:ea typeface="Red Hat Text Medium"/>
                <a:cs typeface="Red Hat Text Medium"/>
                <a:sym typeface="Red Hat Text Medium"/>
              </a:defRPr>
            </a:lvl6pPr>
            <a:lvl7pPr lvl="6" algn="ctr" rtl="0">
              <a:buNone/>
              <a:defRPr sz="800">
                <a:solidFill>
                  <a:srgbClr val="FFFFFF"/>
                </a:solidFill>
                <a:latin typeface="Red Hat Text Medium"/>
                <a:ea typeface="Red Hat Text Medium"/>
                <a:cs typeface="Red Hat Text Medium"/>
                <a:sym typeface="Red Hat Text Medium"/>
              </a:defRPr>
            </a:lvl7pPr>
            <a:lvl8pPr lvl="7" algn="ctr" rtl="0">
              <a:buNone/>
              <a:defRPr sz="800">
                <a:solidFill>
                  <a:srgbClr val="FFFFFF"/>
                </a:solidFill>
                <a:latin typeface="Red Hat Text Medium"/>
                <a:ea typeface="Red Hat Text Medium"/>
                <a:cs typeface="Red Hat Text Medium"/>
                <a:sym typeface="Red Hat Text Medium"/>
              </a:defRPr>
            </a:lvl8pPr>
            <a:lvl9pPr lvl="8" algn="ctr" rtl="0">
              <a:buNone/>
              <a:defRPr sz="800">
                <a:solidFill>
                  <a:srgbClr val="FFFFFF"/>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Interior body">
  <p:cSld name="CUSTOM_4_17_2_1">
    <p:spTree>
      <p:nvGrpSpPr>
        <p:cNvPr id="883" name="Shape 883"/>
        <p:cNvGrpSpPr/>
        <p:nvPr/>
      </p:nvGrpSpPr>
      <p:grpSpPr>
        <a:xfrm>
          <a:off x="0" y="0"/>
          <a:ext cx="0" cy="0"/>
          <a:chOff x="0" y="0"/>
          <a:chExt cx="0" cy="0"/>
        </a:xfrm>
      </p:grpSpPr>
      <p:sp>
        <p:nvSpPr>
          <p:cNvPr id="884" name="Google Shape;884;p62"/>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885" name="Google Shape;885;p62"/>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886" name="Google Shape;886;p62"/>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887" name="Google Shape;887;p62"/>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888" name="Google Shape;888;p62"/>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889" name="Google Shape;889;p62"/>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890" name="Google Shape;890;p62"/>
          <p:cNvSpPr txBox="true"/>
          <p:nvPr>
            <p:ph type="body" idx="3"/>
          </p:nvPr>
        </p:nvSpPr>
        <p:spPr>
          <a:xfrm>
            <a:off x="2438400" y="886600"/>
            <a:ext cx="7315200" cy="4800600"/>
          </a:xfrm>
          <a:prstGeom prst="rect">
            <a:avLst/>
          </a:prstGeom>
        </p:spPr>
        <p:txBody>
          <a:bodyPr spcFirstLastPara="1" wrap="square" lIns="0" tIns="0" rIns="0" bIns="0" anchor="ctr" anchorCtr="false">
            <a:noAutofit/>
          </a:bodyPr>
          <a:lstStyle>
            <a:lvl1pPr marL="457200" lvl="0" indent="-317500" rtl="0">
              <a:lnSpc>
                <a:spcPct val="140000"/>
              </a:lnSpc>
              <a:spcBef>
                <a:spcPts val="1000"/>
              </a:spcBef>
              <a:spcAft>
                <a:spcPts val="0"/>
              </a:spcAft>
              <a:buSzPts val="1400"/>
              <a:buChar char="▸"/>
              <a:defRPr sz="1400"/>
            </a:lvl1pPr>
            <a:lvl2pPr marL="914400" lvl="1" indent="-304800" rtl="0">
              <a:lnSpc>
                <a:spcPct val="140000"/>
              </a:lnSpc>
              <a:spcBef>
                <a:spcPts val="1000"/>
              </a:spcBef>
              <a:spcAft>
                <a:spcPts val="0"/>
              </a:spcAft>
              <a:buSzPts val="1200"/>
              <a:buChar char="･"/>
              <a:defRPr sz="1200"/>
            </a:lvl2pPr>
            <a:lvl3pPr marL="1371600" lvl="2" indent="-304800" rtl="0">
              <a:lnSpc>
                <a:spcPct val="140000"/>
              </a:lnSpc>
              <a:spcBef>
                <a:spcPts val="1000"/>
              </a:spcBef>
              <a:spcAft>
                <a:spcPts val="0"/>
              </a:spcAft>
              <a:buSzPts val="1200"/>
              <a:buChar char="･"/>
              <a:defRPr sz="1200"/>
            </a:lvl3pPr>
            <a:lvl4pPr marL="1828800" lvl="3" indent="-304800" rtl="0">
              <a:lnSpc>
                <a:spcPct val="140000"/>
              </a:lnSpc>
              <a:spcBef>
                <a:spcPts val="1000"/>
              </a:spcBef>
              <a:spcAft>
                <a:spcPts val="0"/>
              </a:spcAft>
              <a:buSzPts val="1200"/>
              <a:buChar char="･"/>
              <a:defRPr sz="1200"/>
            </a:lvl4pPr>
            <a:lvl5pPr marL="2286000" lvl="4" indent="-304800" rtl="0">
              <a:lnSpc>
                <a:spcPct val="140000"/>
              </a:lnSpc>
              <a:spcBef>
                <a:spcPts val="1000"/>
              </a:spcBef>
              <a:spcAft>
                <a:spcPts val="0"/>
              </a:spcAft>
              <a:buSzPts val="1200"/>
              <a:buChar char="･"/>
              <a:defRPr sz="1200"/>
            </a:lvl5pPr>
            <a:lvl6pPr marL="2743200" lvl="5" indent="-304800" rtl="0">
              <a:lnSpc>
                <a:spcPct val="140000"/>
              </a:lnSpc>
              <a:spcBef>
                <a:spcPts val="1000"/>
              </a:spcBef>
              <a:spcAft>
                <a:spcPts val="0"/>
              </a:spcAft>
              <a:buSzPts val="1200"/>
              <a:buChar char="･"/>
              <a:defRPr sz="1200"/>
            </a:lvl6pPr>
            <a:lvl7pPr marL="3200400" lvl="6" indent="-304800" rtl="0">
              <a:lnSpc>
                <a:spcPct val="140000"/>
              </a:lnSpc>
              <a:spcBef>
                <a:spcPts val="1000"/>
              </a:spcBef>
              <a:spcAft>
                <a:spcPts val="0"/>
              </a:spcAft>
              <a:buSzPts val="1200"/>
              <a:buChar char="･"/>
              <a:defRPr sz="1200"/>
            </a:lvl7pPr>
            <a:lvl8pPr marL="3657600" lvl="7" indent="-304800" rtl="0">
              <a:lnSpc>
                <a:spcPct val="140000"/>
              </a:lnSpc>
              <a:spcBef>
                <a:spcPts val="1000"/>
              </a:spcBef>
              <a:spcAft>
                <a:spcPts val="0"/>
              </a:spcAft>
              <a:buSzPts val="1200"/>
              <a:buChar char="･"/>
              <a:defRPr sz="1200"/>
            </a:lvl8pPr>
            <a:lvl9pPr marL="4114800" lvl="8" indent="-30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Interior title and two column body">
  <p:cSld name="CUSTOM_4_17_1">
    <p:spTree>
      <p:nvGrpSpPr>
        <p:cNvPr id="891" name="Shape 891"/>
        <p:cNvGrpSpPr/>
        <p:nvPr/>
      </p:nvGrpSpPr>
      <p:grpSpPr>
        <a:xfrm>
          <a:off x="0" y="0"/>
          <a:ext cx="0" cy="0"/>
          <a:chOff x="0" y="0"/>
          <a:chExt cx="0" cy="0"/>
        </a:xfrm>
      </p:grpSpPr>
      <p:sp>
        <p:nvSpPr>
          <p:cNvPr id="892" name="Google Shape;892;p63"/>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893" name="Google Shape;893;p63"/>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894" name="Google Shape;894;p63"/>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895" name="Google Shape;895;p63"/>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896" name="Google Shape;896;p63"/>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897" name="Google Shape;897;p63"/>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898" name="Google Shape;898;p63"/>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899" name="Google Shape;899;p63"/>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900" name="Google Shape;900;p63"/>
          <p:cNvSpPr txBox="true"/>
          <p:nvPr>
            <p:ph type="body" idx="4"/>
          </p:nvPr>
        </p:nvSpPr>
        <p:spPr>
          <a:xfrm>
            <a:off x="885125" y="2291177"/>
            <a:ext cx="4937700" cy="3727200"/>
          </a:xfrm>
          <a:prstGeom prst="rect">
            <a:avLst/>
          </a:prstGeom>
        </p:spPr>
        <p:txBody>
          <a:bodyPr spcFirstLastPara="1" wrap="square" lIns="0" tIns="0" rIns="0" bIns="0" anchor="t" anchorCtr="false">
            <a:noAutofit/>
          </a:bodyPr>
          <a:lstStyle>
            <a:lvl1pPr marL="457200" lvl="0" indent="-317500" rtl="0">
              <a:lnSpc>
                <a:spcPct val="140000"/>
              </a:lnSpc>
              <a:spcBef>
                <a:spcPts val="1000"/>
              </a:spcBef>
              <a:spcAft>
                <a:spcPts val="0"/>
              </a:spcAft>
              <a:buSzPts val="1400"/>
              <a:buChar char="▸"/>
              <a:defRPr sz="1400"/>
            </a:lvl1pPr>
            <a:lvl2pPr marL="914400" lvl="1" indent="-304800" rtl="0">
              <a:lnSpc>
                <a:spcPct val="140000"/>
              </a:lnSpc>
              <a:spcBef>
                <a:spcPts val="1000"/>
              </a:spcBef>
              <a:spcAft>
                <a:spcPts val="0"/>
              </a:spcAft>
              <a:buSzPts val="1200"/>
              <a:buChar char="･"/>
              <a:defRPr sz="1200"/>
            </a:lvl2pPr>
            <a:lvl3pPr marL="1371600" lvl="2" indent="-304800" rtl="0">
              <a:lnSpc>
                <a:spcPct val="140000"/>
              </a:lnSpc>
              <a:spcBef>
                <a:spcPts val="1000"/>
              </a:spcBef>
              <a:spcAft>
                <a:spcPts val="0"/>
              </a:spcAft>
              <a:buSzPts val="1200"/>
              <a:buChar char="･"/>
              <a:defRPr sz="1200"/>
            </a:lvl3pPr>
            <a:lvl4pPr marL="1828800" lvl="3" indent="-304800" rtl="0">
              <a:lnSpc>
                <a:spcPct val="140000"/>
              </a:lnSpc>
              <a:spcBef>
                <a:spcPts val="1000"/>
              </a:spcBef>
              <a:spcAft>
                <a:spcPts val="0"/>
              </a:spcAft>
              <a:buSzPts val="1200"/>
              <a:buChar char="･"/>
              <a:defRPr sz="1200"/>
            </a:lvl4pPr>
            <a:lvl5pPr marL="2286000" lvl="4" indent="-304800" rtl="0">
              <a:lnSpc>
                <a:spcPct val="140000"/>
              </a:lnSpc>
              <a:spcBef>
                <a:spcPts val="1000"/>
              </a:spcBef>
              <a:spcAft>
                <a:spcPts val="0"/>
              </a:spcAft>
              <a:buSzPts val="1200"/>
              <a:buChar char="･"/>
              <a:defRPr sz="1200"/>
            </a:lvl5pPr>
            <a:lvl6pPr marL="2743200" lvl="5" indent="-304800" rtl="0">
              <a:lnSpc>
                <a:spcPct val="140000"/>
              </a:lnSpc>
              <a:spcBef>
                <a:spcPts val="1000"/>
              </a:spcBef>
              <a:spcAft>
                <a:spcPts val="0"/>
              </a:spcAft>
              <a:buSzPts val="1200"/>
              <a:buChar char="･"/>
              <a:defRPr sz="1200"/>
            </a:lvl6pPr>
            <a:lvl7pPr marL="3200400" lvl="6" indent="-304800" rtl="0">
              <a:lnSpc>
                <a:spcPct val="140000"/>
              </a:lnSpc>
              <a:spcBef>
                <a:spcPts val="1000"/>
              </a:spcBef>
              <a:spcAft>
                <a:spcPts val="0"/>
              </a:spcAft>
              <a:buSzPts val="1200"/>
              <a:buChar char="･"/>
              <a:defRPr sz="1200"/>
            </a:lvl7pPr>
            <a:lvl8pPr marL="3657600" lvl="7" indent="-304800" rtl="0">
              <a:lnSpc>
                <a:spcPct val="140000"/>
              </a:lnSpc>
              <a:spcBef>
                <a:spcPts val="1000"/>
              </a:spcBef>
              <a:spcAft>
                <a:spcPts val="0"/>
              </a:spcAft>
              <a:buSzPts val="1200"/>
              <a:buChar char="･"/>
              <a:defRPr sz="1200"/>
            </a:lvl8pPr>
            <a:lvl9pPr marL="4114800" lvl="8" indent="-304800" rtl="0">
              <a:lnSpc>
                <a:spcPct val="140000"/>
              </a:lnSpc>
              <a:spcBef>
                <a:spcPts val="1000"/>
              </a:spcBef>
              <a:spcAft>
                <a:spcPts val="1000"/>
              </a:spcAft>
              <a:buSzPts val="1200"/>
              <a:buChar char="･"/>
              <a:defRPr sz="1200"/>
            </a:lvl9pPr>
          </a:lstStyle>
          <a:p/>
        </p:txBody>
      </p:sp>
      <p:sp>
        <p:nvSpPr>
          <p:cNvPr id="901" name="Google Shape;901;p63"/>
          <p:cNvSpPr txBox="true"/>
          <p:nvPr>
            <p:ph type="body" idx="5"/>
          </p:nvPr>
        </p:nvSpPr>
        <p:spPr>
          <a:xfrm>
            <a:off x="6369425" y="2291175"/>
            <a:ext cx="4937700" cy="3727200"/>
          </a:xfrm>
          <a:prstGeom prst="rect">
            <a:avLst/>
          </a:prstGeom>
        </p:spPr>
        <p:txBody>
          <a:bodyPr spcFirstLastPara="1" wrap="square" lIns="0" tIns="0" rIns="0" bIns="0" anchor="t" anchorCtr="false">
            <a:noAutofit/>
          </a:bodyPr>
          <a:lstStyle>
            <a:lvl1pPr marL="457200" lvl="0" indent="-317500" rtl="0">
              <a:lnSpc>
                <a:spcPct val="140000"/>
              </a:lnSpc>
              <a:spcBef>
                <a:spcPts val="1000"/>
              </a:spcBef>
              <a:spcAft>
                <a:spcPts val="0"/>
              </a:spcAft>
              <a:buSzPts val="1400"/>
              <a:buChar char="▸"/>
              <a:defRPr sz="1400"/>
            </a:lvl1pPr>
            <a:lvl2pPr marL="914400" lvl="1" indent="-304800" rtl="0">
              <a:lnSpc>
                <a:spcPct val="140000"/>
              </a:lnSpc>
              <a:spcBef>
                <a:spcPts val="1000"/>
              </a:spcBef>
              <a:spcAft>
                <a:spcPts val="0"/>
              </a:spcAft>
              <a:buSzPts val="1200"/>
              <a:buChar char="･"/>
              <a:defRPr sz="1200"/>
            </a:lvl2pPr>
            <a:lvl3pPr marL="1371600" lvl="2" indent="-304800" rtl="0">
              <a:lnSpc>
                <a:spcPct val="140000"/>
              </a:lnSpc>
              <a:spcBef>
                <a:spcPts val="1000"/>
              </a:spcBef>
              <a:spcAft>
                <a:spcPts val="0"/>
              </a:spcAft>
              <a:buSzPts val="1200"/>
              <a:buChar char="･"/>
              <a:defRPr sz="1200"/>
            </a:lvl3pPr>
            <a:lvl4pPr marL="1828800" lvl="3" indent="-304800" rtl="0">
              <a:lnSpc>
                <a:spcPct val="140000"/>
              </a:lnSpc>
              <a:spcBef>
                <a:spcPts val="1000"/>
              </a:spcBef>
              <a:spcAft>
                <a:spcPts val="0"/>
              </a:spcAft>
              <a:buSzPts val="1200"/>
              <a:buChar char="･"/>
              <a:defRPr sz="1200"/>
            </a:lvl4pPr>
            <a:lvl5pPr marL="2286000" lvl="4" indent="-304800" rtl="0">
              <a:lnSpc>
                <a:spcPct val="140000"/>
              </a:lnSpc>
              <a:spcBef>
                <a:spcPts val="1000"/>
              </a:spcBef>
              <a:spcAft>
                <a:spcPts val="0"/>
              </a:spcAft>
              <a:buSzPts val="1200"/>
              <a:buChar char="･"/>
              <a:defRPr sz="1200"/>
            </a:lvl5pPr>
            <a:lvl6pPr marL="2743200" lvl="5" indent="-304800" rtl="0">
              <a:lnSpc>
                <a:spcPct val="140000"/>
              </a:lnSpc>
              <a:spcBef>
                <a:spcPts val="1000"/>
              </a:spcBef>
              <a:spcAft>
                <a:spcPts val="0"/>
              </a:spcAft>
              <a:buSzPts val="1200"/>
              <a:buChar char="･"/>
              <a:defRPr sz="1200"/>
            </a:lvl6pPr>
            <a:lvl7pPr marL="3200400" lvl="6" indent="-304800" rtl="0">
              <a:lnSpc>
                <a:spcPct val="140000"/>
              </a:lnSpc>
              <a:spcBef>
                <a:spcPts val="1000"/>
              </a:spcBef>
              <a:spcAft>
                <a:spcPts val="0"/>
              </a:spcAft>
              <a:buSzPts val="1200"/>
              <a:buChar char="･"/>
              <a:defRPr sz="1200"/>
            </a:lvl7pPr>
            <a:lvl8pPr marL="3657600" lvl="7" indent="-304800" rtl="0">
              <a:lnSpc>
                <a:spcPct val="140000"/>
              </a:lnSpc>
              <a:spcBef>
                <a:spcPts val="1000"/>
              </a:spcBef>
              <a:spcAft>
                <a:spcPts val="0"/>
              </a:spcAft>
              <a:buSzPts val="1200"/>
              <a:buChar char="･"/>
              <a:defRPr sz="1200"/>
            </a:lvl8pPr>
            <a:lvl9pPr marL="4114800" lvl="8" indent="-30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Interior timeline vertical">
  <p:cSld name="CUSTOM_4_16">
    <p:spTree>
      <p:nvGrpSpPr>
        <p:cNvPr id="902" name="Shape 902"/>
        <p:cNvGrpSpPr/>
        <p:nvPr/>
      </p:nvGrpSpPr>
      <p:grpSpPr>
        <a:xfrm>
          <a:off x="0" y="0"/>
          <a:ext cx="0" cy="0"/>
          <a:chOff x="0" y="0"/>
          <a:chExt cx="0" cy="0"/>
        </a:xfrm>
      </p:grpSpPr>
      <p:sp>
        <p:nvSpPr>
          <p:cNvPr id="903" name="Google Shape;903;p64"/>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904" name="Google Shape;904;p64"/>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905" name="Google Shape;905;p64"/>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906" name="Google Shape;906;p64"/>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907" name="Google Shape;907;p64"/>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908" name="Google Shape;908;p64"/>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909" name="Google Shape;909;p64"/>
          <p:cNvCxnSpPr/>
          <p:nvPr/>
        </p:nvCxnSpPr>
        <p:spPr>
          <a:xfrm>
            <a:off x="4146414" y="-7350"/>
            <a:ext cx="0" cy="6872700"/>
          </a:xfrm>
          <a:prstGeom prst="straightConnector1">
            <a:avLst/>
          </a:prstGeom>
          <a:noFill/>
          <a:ln w="28575" cap="flat" cmpd="sng">
            <a:solidFill>
              <a:srgbClr val="D5D5D5"/>
            </a:solidFill>
            <a:prstDash val="solid"/>
            <a:round/>
            <a:headEnd type="none" w="med" len="med"/>
            <a:tailEnd type="none" w="med" len="med"/>
          </a:ln>
        </p:spPr>
      </p:cxnSp>
      <p:sp>
        <p:nvSpPr>
          <p:cNvPr id="910" name="Google Shape;910;p64"/>
          <p:cNvSpPr txBox="true"/>
          <p:nvPr>
            <p:ph type="subTitle" idx="3"/>
          </p:nvPr>
        </p:nvSpPr>
        <p:spPr>
          <a:xfrm>
            <a:off x="4467775" y="1832876"/>
            <a:ext cx="5115600" cy="6456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911" name="Google Shape;911;p64"/>
          <p:cNvSpPr txBox="true"/>
          <p:nvPr>
            <p:ph type="subTitle" idx="4"/>
          </p:nvPr>
        </p:nvSpPr>
        <p:spPr>
          <a:xfrm>
            <a:off x="4467775" y="1441300"/>
            <a:ext cx="4538700" cy="298800"/>
          </a:xfrm>
          <a:prstGeom prst="rect">
            <a:avLst/>
          </a:prstGeom>
        </p:spPr>
        <p:txBody>
          <a:bodyPr spcFirstLastPara="1" wrap="square" lIns="0" tIns="0" rIns="0" bIns="0" anchor="b" anchorCtr="false">
            <a:noAutofit/>
          </a:bodyPr>
          <a:lstStyle>
            <a:lvl1pPr lvl="0" rtl="0">
              <a:lnSpc>
                <a:spcPct val="100000"/>
              </a:lnSpc>
              <a:spcBef>
                <a:spcPts val="0"/>
              </a:spcBef>
              <a:spcAft>
                <a:spcPts val="0"/>
              </a:spcAft>
              <a:buNone/>
              <a:defRPr>
                <a:latin typeface="Red Hat Text Medium"/>
                <a:ea typeface="Red Hat Text Medium"/>
                <a:cs typeface="Red Hat Text Medium"/>
                <a:sym typeface="Red Hat Text Medium"/>
              </a:defRPr>
            </a:lvl1pPr>
            <a:lvl2pPr lvl="1" rtl="0">
              <a:lnSpc>
                <a:spcPct val="100000"/>
              </a:lnSpc>
              <a:spcBef>
                <a:spcPts val="0"/>
              </a:spcBef>
              <a:spcAft>
                <a:spcPts val="0"/>
              </a:spcAft>
              <a:buNone/>
              <a:defRPr>
                <a:latin typeface="Red Hat Text Medium"/>
                <a:ea typeface="Red Hat Text Medium"/>
                <a:cs typeface="Red Hat Text Medium"/>
                <a:sym typeface="Red Hat Text Medium"/>
              </a:defRPr>
            </a:lvl2pPr>
            <a:lvl3pPr lvl="2" rtl="0">
              <a:lnSpc>
                <a:spcPct val="100000"/>
              </a:lnSpc>
              <a:spcBef>
                <a:spcPts val="0"/>
              </a:spcBef>
              <a:spcAft>
                <a:spcPts val="0"/>
              </a:spcAft>
              <a:buNone/>
              <a:defRPr>
                <a:latin typeface="Red Hat Text Medium"/>
                <a:ea typeface="Red Hat Text Medium"/>
                <a:cs typeface="Red Hat Text Medium"/>
                <a:sym typeface="Red Hat Text Medium"/>
              </a:defRPr>
            </a:lvl3pPr>
            <a:lvl4pPr lvl="3" rtl="0">
              <a:lnSpc>
                <a:spcPct val="100000"/>
              </a:lnSpc>
              <a:spcBef>
                <a:spcPts val="0"/>
              </a:spcBef>
              <a:spcAft>
                <a:spcPts val="0"/>
              </a:spcAft>
              <a:buNone/>
              <a:defRPr>
                <a:latin typeface="Red Hat Text Medium"/>
                <a:ea typeface="Red Hat Text Medium"/>
                <a:cs typeface="Red Hat Text Medium"/>
                <a:sym typeface="Red Hat Text Medium"/>
              </a:defRPr>
            </a:lvl4pPr>
            <a:lvl5pPr lvl="4" rtl="0">
              <a:lnSpc>
                <a:spcPct val="100000"/>
              </a:lnSpc>
              <a:spcBef>
                <a:spcPts val="0"/>
              </a:spcBef>
              <a:spcAft>
                <a:spcPts val="0"/>
              </a:spcAft>
              <a:buNone/>
              <a:defRPr>
                <a:latin typeface="Red Hat Text Medium"/>
                <a:ea typeface="Red Hat Text Medium"/>
                <a:cs typeface="Red Hat Text Medium"/>
                <a:sym typeface="Red Hat Text Medium"/>
              </a:defRPr>
            </a:lvl5pPr>
            <a:lvl6pPr lvl="5" rtl="0">
              <a:lnSpc>
                <a:spcPct val="100000"/>
              </a:lnSpc>
              <a:spcBef>
                <a:spcPts val="0"/>
              </a:spcBef>
              <a:spcAft>
                <a:spcPts val="0"/>
              </a:spcAft>
              <a:buNone/>
              <a:defRPr>
                <a:latin typeface="Red Hat Text Medium"/>
                <a:ea typeface="Red Hat Text Medium"/>
                <a:cs typeface="Red Hat Text Medium"/>
                <a:sym typeface="Red Hat Text Medium"/>
              </a:defRPr>
            </a:lvl6pPr>
            <a:lvl7pPr lvl="6" rtl="0">
              <a:lnSpc>
                <a:spcPct val="100000"/>
              </a:lnSpc>
              <a:spcBef>
                <a:spcPts val="0"/>
              </a:spcBef>
              <a:spcAft>
                <a:spcPts val="0"/>
              </a:spcAft>
              <a:buNone/>
              <a:defRPr>
                <a:latin typeface="Red Hat Text Medium"/>
                <a:ea typeface="Red Hat Text Medium"/>
                <a:cs typeface="Red Hat Text Medium"/>
                <a:sym typeface="Red Hat Text Medium"/>
              </a:defRPr>
            </a:lvl7pPr>
            <a:lvl8pPr lvl="7" rtl="0">
              <a:lnSpc>
                <a:spcPct val="100000"/>
              </a:lnSpc>
              <a:spcBef>
                <a:spcPts val="0"/>
              </a:spcBef>
              <a:spcAft>
                <a:spcPts val="0"/>
              </a:spcAft>
              <a:buNone/>
              <a:defRPr>
                <a:latin typeface="Red Hat Text Medium"/>
                <a:ea typeface="Red Hat Text Medium"/>
                <a:cs typeface="Red Hat Text Medium"/>
                <a:sym typeface="Red Hat Text Medium"/>
              </a:defRPr>
            </a:lvl8pPr>
            <a:lvl9pPr lvl="8" rtl="0">
              <a:lnSpc>
                <a:spcPct val="100000"/>
              </a:lnSpc>
              <a:spcBef>
                <a:spcPts val="0"/>
              </a:spcBef>
              <a:spcAft>
                <a:spcPts val="0"/>
              </a:spcAft>
              <a:buNone/>
              <a:defRPr>
                <a:latin typeface="Red Hat Text Medium"/>
                <a:ea typeface="Red Hat Text Medium"/>
                <a:cs typeface="Red Hat Text Medium"/>
                <a:sym typeface="Red Hat Text Medium"/>
              </a:defRPr>
            </a:lvl9pPr>
          </a:lstStyle>
          <a:p/>
        </p:txBody>
      </p:sp>
      <p:sp>
        <p:nvSpPr>
          <p:cNvPr id="912" name="Google Shape;912;p64"/>
          <p:cNvSpPr txBox="true"/>
          <p:nvPr>
            <p:ph type="subTitle" idx="5"/>
          </p:nvPr>
        </p:nvSpPr>
        <p:spPr>
          <a:xfrm>
            <a:off x="3362500" y="1832876"/>
            <a:ext cx="690000" cy="2349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Interior timeline horizontal">
  <p:cSld name="CUSTOM_4_15">
    <p:spTree>
      <p:nvGrpSpPr>
        <p:cNvPr id="913" name="Shape 913"/>
        <p:cNvGrpSpPr/>
        <p:nvPr/>
      </p:nvGrpSpPr>
      <p:grpSpPr>
        <a:xfrm>
          <a:off x="0" y="0"/>
          <a:ext cx="0" cy="0"/>
          <a:chOff x="0" y="0"/>
          <a:chExt cx="0" cy="0"/>
        </a:xfrm>
      </p:grpSpPr>
      <p:sp>
        <p:nvSpPr>
          <p:cNvPr id="914" name="Google Shape;914;p65"/>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915" name="Google Shape;915;p65"/>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916" name="Google Shape;916;p65"/>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917" name="Google Shape;917;p65"/>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918" name="Google Shape;918;p65"/>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919" name="Google Shape;919;p65"/>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920" name="Google Shape;920;p65"/>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921" name="Google Shape;921;p65"/>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922" name="Google Shape;922;p65"/>
          <p:cNvSpPr txBox="true"/>
          <p:nvPr>
            <p:ph type="subTitle" idx="4"/>
          </p:nvPr>
        </p:nvSpPr>
        <p:spPr>
          <a:xfrm>
            <a:off x="2042425" y="2497493"/>
            <a:ext cx="2106900" cy="3792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1200">
                <a:latin typeface="Red Hat Text Medium"/>
                <a:ea typeface="Red Hat Text Medium"/>
                <a:cs typeface="Red Hat Text Medium"/>
                <a:sym typeface="Red Hat Text Medium"/>
              </a:defRPr>
            </a:lvl1pPr>
            <a:lvl2pPr lvl="1" rtl="0">
              <a:lnSpc>
                <a:spcPct val="115000"/>
              </a:lnSpc>
              <a:spcBef>
                <a:spcPts val="0"/>
              </a:spcBef>
              <a:spcAft>
                <a:spcPts val="0"/>
              </a:spcAft>
              <a:buNone/>
              <a:defRPr sz="1200">
                <a:latin typeface="Red Hat Text Medium"/>
                <a:ea typeface="Red Hat Text Medium"/>
                <a:cs typeface="Red Hat Text Medium"/>
                <a:sym typeface="Red Hat Text Medium"/>
              </a:defRPr>
            </a:lvl2pPr>
            <a:lvl3pPr lvl="2" rtl="0">
              <a:lnSpc>
                <a:spcPct val="115000"/>
              </a:lnSpc>
              <a:spcBef>
                <a:spcPts val="0"/>
              </a:spcBef>
              <a:spcAft>
                <a:spcPts val="0"/>
              </a:spcAft>
              <a:buNone/>
              <a:defRPr sz="1200">
                <a:latin typeface="Red Hat Text Medium"/>
                <a:ea typeface="Red Hat Text Medium"/>
                <a:cs typeface="Red Hat Text Medium"/>
                <a:sym typeface="Red Hat Text Medium"/>
              </a:defRPr>
            </a:lvl3pPr>
            <a:lvl4pPr lvl="3" rtl="0">
              <a:lnSpc>
                <a:spcPct val="115000"/>
              </a:lnSpc>
              <a:spcBef>
                <a:spcPts val="0"/>
              </a:spcBef>
              <a:spcAft>
                <a:spcPts val="0"/>
              </a:spcAft>
              <a:buNone/>
              <a:defRPr sz="1200">
                <a:latin typeface="Red Hat Text Medium"/>
                <a:ea typeface="Red Hat Text Medium"/>
                <a:cs typeface="Red Hat Text Medium"/>
                <a:sym typeface="Red Hat Text Medium"/>
              </a:defRPr>
            </a:lvl4pPr>
            <a:lvl5pPr lvl="4" rtl="0">
              <a:lnSpc>
                <a:spcPct val="115000"/>
              </a:lnSpc>
              <a:spcBef>
                <a:spcPts val="0"/>
              </a:spcBef>
              <a:spcAft>
                <a:spcPts val="0"/>
              </a:spcAft>
              <a:buNone/>
              <a:defRPr sz="1200">
                <a:latin typeface="Red Hat Text Medium"/>
                <a:ea typeface="Red Hat Text Medium"/>
                <a:cs typeface="Red Hat Text Medium"/>
                <a:sym typeface="Red Hat Text Medium"/>
              </a:defRPr>
            </a:lvl5pPr>
            <a:lvl6pPr lvl="5" rtl="0">
              <a:lnSpc>
                <a:spcPct val="115000"/>
              </a:lnSpc>
              <a:spcBef>
                <a:spcPts val="0"/>
              </a:spcBef>
              <a:spcAft>
                <a:spcPts val="0"/>
              </a:spcAft>
              <a:buNone/>
              <a:defRPr sz="1200">
                <a:latin typeface="Red Hat Text Medium"/>
                <a:ea typeface="Red Hat Text Medium"/>
                <a:cs typeface="Red Hat Text Medium"/>
                <a:sym typeface="Red Hat Text Medium"/>
              </a:defRPr>
            </a:lvl6pPr>
            <a:lvl7pPr lvl="6" rtl="0">
              <a:lnSpc>
                <a:spcPct val="115000"/>
              </a:lnSpc>
              <a:spcBef>
                <a:spcPts val="0"/>
              </a:spcBef>
              <a:spcAft>
                <a:spcPts val="0"/>
              </a:spcAft>
              <a:buNone/>
              <a:defRPr sz="1200">
                <a:latin typeface="Red Hat Text Medium"/>
                <a:ea typeface="Red Hat Text Medium"/>
                <a:cs typeface="Red Hat Text Medium"/>
                <a:sym typeface="Red Hat Text Medium"/>
              </a:defRPr>
            </a:lvl7pPr>
            <a:lvl8pPr lvl="7" rtl="0">
              <a:lnSpc>
                <a:spcPct val="115000"/>
              </a:lnSpc>
              <a:spcBef>
                <a:spcPts val="0"/>
              </a:spcBef>
              <a:spcAft>
                <a:spcPts val="0"/>
              </a:spcAft>
              <a:buNone/>
              <a:defRPr sz="1200">
                <a:latin typeface="Red Hat Text Medium"/>
                <a:ea typeface="Red Hat Text Medium"/>
                <a:cs typeface="Red Hat Text Medium"/>
                <a:sym typeface="Red Hat Text Medium"/>
              </a:defRPr>
            </a:lvl8pPr>
            <a:lvl9pPr lvl="8" rtl="0">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923" name="Google Shape;923;p65"/>
          <p:cNvSpPr txBox="true"/>
          <p:nvPr>
            <p:ph type="subTitle" idx="5"/>
          </p:nvPr>
        </p:nvSpPr>
        <p:spPr>
          <a:xfrm>
            <a:off x="2042425" y="2903475"/>
            <a:ext cx="2106900" cy="675300"/>
          </a:xfrm>
          <a:prstGeom prst="rect">
            <a:avLst/>
          </a:prstGeom>
        </p:spPr>
        <p:txBody>
          <a:bodyPr spcFirstLastPara="1" wrap="square" lIns="0" tIns="0" rIns="0" bIns="0" anchor="t" anchorCtr="false">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924" name="Google Shape;924;p65"/>
          <p:cNvSpPr txBox="true"/>
          <p:nvPr>
            <p:ph type="subTitle" idx="6"/>
          </p:nvPr>
        </p:nvSpPr>
        <p:spPr>
          <a:xfrm>
            <a:off x="1596475" y="4403575"/>
            <a:ext cx="975900" cy="234900"/>
          </a:xfrm>
          <a:prstGeom prst="rect">
            <a:avLst/>
          </a:prstGeom>
        </p:spPr>
        <p:txBody>
          <a:bodyPr spcFirstLastPara="1" wrap="square" lIns="0" tIns="0" rIns="0" bIns="0" anchor="ctr" anchorCtr="false">
            <a:noAutofit/>
          </a:bodyPr>
          <a:lstStyle>
            <a:lvl1pPr lvl="0" algn="ctr" rtl="0">
              <a:lnSpc>
                <a:spcPct val="115000"/>
              </a:lnSpc>
              <a:spcBef>
                <a:spcPts val="0"/>
              </a:spcBef>
              <a:spcAft>
                <a:spcPts val="0"/>
              </a:spcAft>
              <a:buNone/>
              <a:defRPr sz="1400">
                <a:solidFill>
                  <a:schemeClr val="accent1"/>
                </a:solidFill>
              </a:defRPr>
            </a:lvl1pPr>
            <a:lvl2pPr lvl="1" algn="ctr" rtl="0">
              <a:lnSpc>
                <a:spcPct val="115000"/>
              </a:lnSpc>
              <a:spcBef>
                <a:spcPts val="0"/>
              </a:spcBef>
              <a:spcAft>
                <a:spcPts val="0"/>
              </a:spcAft>
              <a:buNone/>
              <a:defRPr sz="1400">
                <a:solidFill>
                  <a:schemeClr val="accent1"/>
                </a:solidFill>
              </a:defRPr>
            </a:lvl2pPr>
            <a:lvl3pPr lvl="2" algn="ctr" rtl="0">
              <a:lnSpc>
                <a:spcPct val="115000"/>
              </a:lnSpc>
              <a:spcBef>
                <a:spcPts val="0"/>
              </a:spcBef>
              <a:spcAft>
                <a:spcPts val="0"/>
              </a:spcAft>
              <a:buNone/>
              <a:defRPr sz="1400">
                <a:solidFill>
                  <a:schemeClr val="accent1"/>
                </a:solidFill>
              </a:defRPr>
            </a:lvl3pPr>
            <a:lvl4pPr lvl="3" algn="ctr" rtl="0">
              <a:lnSpc>
                <a:spcPct val="115000"/>
              </a:lnSpc>
              <a:spcBef>
                <a:spcPts val="0"/>
              </a:spcBef>
              <a:spcAft>
                <a:spcPts val="0"/>
              </a:spcAft>
              <a:buNone/>
              <a:defRPr sz="1400">
                <a:solidFill>
                  <a:schemeClr val="accent1"/>
                </a:solidFill>
              </a:defRPr>
            </a:lvl4pPr>
            <a:lvl5pPr lvl="4" algn="ctr" rtl="0">
              <a:lnSpc>
                <a:spcPct val="115000"/>
              </a:lnSpc>
              <a:spcBef>
                <a:spcPts val="0"/>
              </a:spcBef>
              <a:spcAft>
                <a:spcPts val="0"/>
              </a:spcAft>
              <a:buNone/>
              <a:defRPr sz="1400">
                <a:solidFill>
                  <a:schemeClr val="accent1"/>
                </a:solidFill>
              </a:defRPr>
            </a:lvl5pPr>
            <a:lvl6pPr lvl="5" algn="ctr" rtl="0">
              <a:lnSpc>
                <a:spcPct val="115000"/>
              </a:lnSpc>
              <a:spcBef>
                <a:spcPts val="0"/>
              </a:spcBef>
              <a:spcAft>
                <a:spcPts val="0"/>
              </a:spcAft>
              <a:buNone/>
              <a:defRPr sz="1400">
                <a:solidFill>
                  <a:schemeClr val="accent1"/>
                </a:solidFill>
              </a:defRPr>
            </a:lvl6pPr>
            <a:lvl7pPr lvl="6" algn="ctr" rtl="0">
              <a:lnSpc>
                <a:spcPct val="115000"/>
              </a:lnSpc>
              <a:spcBef>
                <a:spcPts val="0"/>
              </a:spcBef>
              <a:spcAft>
                <a:spcPts val="0"/>
              </a:spcAft>
              <a:buNone/>
              <a:defRPr sz="1400">
                <a:solidFill>
                  <a:schemeClr val="accent1"/>
                </a:solidFill>
              </a:defRPr>
            </a:lvl7pPr>
            <a:lvl8pPr lvl="7" algn="ctr" rtl="0">
              <a:lnSpc>
                <a:spcPct val="115000"/>
              </a:lnSpc>
              <a:spcBef>
                <a:spcPts val="0"/>
              </a:spcBef>
              <a:spcAft>
                <a:spcPts val="0"/>
              </a:spcAft>
              <a:buNone/>
              <a:defRPr sz="1400">
                <a:solidFill>
                  <a:schemeClr val="accent1"/>
                </a:solidFill>
              </a:defRPr>
            </a:lvl8pPr>
            <a:lvl9pPr lvl="8" algn="ctr" rtl="0">
              <a:lnSpc>
                <a:spcPct val="115000"/>
              </a:lnSpc>
              <a:spcBef>
                <a:spcPts val="0"/>
              </a:spcBef>
              <a:spcAft>
                <a:spcPts val="0"/>
              </a:spcAft>
              <a:buNone/>
              <a:defRPr sz="1400">
                <a:solidFill>
                  <a:schemeClr val="accent1"/>
                </a:solidFill>
              </a:defRPr>
            </a:lvl9pPr>
          </a:lstStyle>
          <a:p/>
        </p:txBody>
      </p:sp>
      <p:sp>
        <p:nvSpPr>
          <p:cNvPr id="925" name="Google Shape;925;p65"/>
          <p:cNvSpPr txBox="true"/>
          <p:nvPr>
            <p:ph type="subTitle" idx="7"/>
          </p:nvPr>
        </p:nvSpPr>
        <p:spPr>
          <a:xfrm>
            <a:off x="3278975" y="3892511"/>
            <a:ext cx="975900" cy="234900"/>
          </a:xfrm>
          <a:prstGeom prst="rect">
            <a:avLst/>
          </a:prstGeom>
        </p:spPr>
        <p:txBody>
          <a:bodyPr spcFirstLastPara="1" wrap="square" lIns="0" tIns="0" rIns="0" bIns="0" anchor="ctr" anchorCtr="false">
            <a:noAutofit/>
          </a:bodyPr>
          <a:lstStyle>
            <a:lvl1pPr lvl="0" algn="ctr" rtl="0">
              <a:lnSpc>
                <a:spcPct val="115000"/>
              </a:lnSpc>
              <a:spcBef>
                <a:spcPts val="0"/>
              </a:spcBef>
              <a:spcAft>
                <a:spcPts val="0"/>
              </a:spcAft>
              <a:buNone/>
              <a:defRPr sz="1400">
                <a:solidFill>
                  <a:schemeClr val="accent1"/>
                </a:solidFill>
              </a:defRPr>
            </a:lvl1pPr>
            <a:lvl2pPr lvl="1" algn="ctr" rtl="0">
              <a:lnSpc>
                <a:spcPct val="115000"/>
              </a:lnSpc>
              <a:spcBef>
                <a:spcPts val="0"/>
              </a:spcBef>
              <a:spcAft>
                <a:spcPts val="0"/>
              </a:spcAft>
              <a:buNone/>
              <a:defRPr sz="1400">
                <a:solidFill>
                  <a:schemeClr val="accent1"/>
                </a:solidFill>
              </a:defRPr>
            </a:lvl2pPr>
            <a:lvl3pPr lvl="2" algn="ctr" rtl="0">
              <a:lnSpc>
                <a:spcPct val="115000"/>
              </a:lnSpc>
              <a:spcBef>
                <a:spcPts val="0"/>
              </a:spcBef>
              <a:spcAft>
                <a:spcPts val="0"/>
              </a:spcAft>
              <a:buNone/>
              <a:defRPr sz="1400">
                <a:solidFill>
                  <a:schemeClr val="accent1"/>
                </a:solidFill>
              </a:defRPr>
            </a:lvl3pPr>
            <a:lvl4pPr lvl="3" algn="ctr" rtl="0">
              <a:lnSpc>
                <a:spcPct val="115000"/>
              </a:lnSpc>
              <a:spcBef>
                <a:spcPts val="0"/>
              </a:spcBef>
              <a:spcAft>
                <a:spcPts val="0"/>
              </a:spcAft>
              <a:buNone/>
              <a:defRPr sz="1400">
                <a:solidFill>
                  <a:schemeClr val="accent1"/>
                </a:solidFill>
              </a:defRPr>
            </a:lvl4pPr>
            <a:lvl5pPr lvl="4" algn="ctr" rtl="0">
              <a:lnSpc>
                <a:spcPct val="115000"/>
              </a:lnSpc>
              <a:spcBef>
                <a:spcPts val="0"/>
              </a:spcBef>
              <a:spcAft>
                <a:spcPts val="0"/>
              </a:spcAft>
              <a:buNone/>
              <a:defRPr sz="1400">
                <a:solidFill>
                  <a:schemeClr val="accent1"/>
                </a:solidFill>
              </a:defRPr>
            </a:lvl5pPr>
            <a:lvl6pPr lvl="5" algn="ctr" rtl="0">
              <a:lnSpc>
                <a:spcPct val="115000"/>
              </a:lnSpc>
              <a:spcBef>
                <a:spcPts val="0"/>
              </a:spcBef>
              <a:spcAft>
                <a:spcPts val="0"/>
              </a:spcAft>
              <a:buNone/>
              <a:defRPr sz="1400">
                <a:solidFill>
                  <a:schemeClr val="accent1"/>
                </a:solidFill>
              </a:defRPr>
            </a:lvl6pPr>
            <a:lvl7pPr lvl="6" algn="ctr" rtl="0">
              <a:lnSpc>
                <a:spcPct val="115000"/>
              </a:lnSpc>
              <a:spcBef>
                <a:spcPts val="0"/>
              </a:spcBef>
              <a:spcAft>
                <a:spcPts val="0"/>
              </a:spcAft>
              <a:buNone/>
              <a:defRPr sz="1400">
                <a:solidFill>
                  <a:schemeClr val="accent1"/>
                </a:solidFill>
              </a:defRPr>
            </a:lvl7pPr>
            <a:lvl8pPr lvl="7" algn="ctr" rtl="0">
              <a:lnSpc>
                <a:spcPct val="115000"/>
              </a:lnSpc>
              <a:spcBef>
                <a:spcPts val="0"/>
              </a:spcBef>
              <a:spcAft>
                <a:spcPts val="0"/>
              </a:spcAft>
              <a:buNone/>
              <a:defRPr sz="1400">
                <a:solidFill>
                  <a:schemeClr val="accent1"/>
                </a:solidFill>
              </a:defRPr>
            </a:lvl8pPr>
            <a:lvl9pPr lvl="8" algn="ctr" rtl="0">
              <a:lnSpc>
                <a:spcPct val="115000"/>
              </a:lnSpc>
              <a:spcBef>
                <a:spcPts val="0"/>
              </a:spcBef>
              <a:spcAft>
                <a:spcPts val="0"/>
              </a:spcAft>
              <a:buNone/>
              <a:defRPr sz="1400">
                <a:solidFill>
                  <a:schemeClr val="accent1"/>
                </a:solidFill>
              </a:defRPr>
            </a:lvl9pPr>
          </a:lstStyle>
          <a:p/>
        </p:txBody>
      </p:sp>
      <p:sp>
        <p:nvSpPr>
          <p:cNvPr id="926" name="Google Shape;926;p65"/>
          <p:cNvSpPr txBox="true"/>
          <p:nvPr>
            <p:ph type="subTitle" idx="8"/>
          </p:nvPr>
        </p:nvSpPr>
        <p:spPr>
          <a:xfrm>
            <a:off x="1713425" y="4752722"/>
            <a:ext cx="2106900" cy="379200"/>
          </a:xfrm>
          <a:prstGeom prst="rect">
            <a:avLst/>
          </a:prstGeom>
        </p:spPr>
        <p:txBody>
          <a:bodyPr spcFirstLastPara="1" wrap="square" lIns="0" tIns="0" rIns="0" bIns="0" anchor="b" anchorCtr="false">
            <a:noAutofit/>
          </a:bodyPr>
          <a:lstStyle>
            <a:lvl1pPr lvl="0" algn="r" rtl="0">
              <a:lnSpc>
                <a:spcPct val="115000"/>
              </a:lnSpc>
              <a:spcBef>
                <a:spcPts val="0"/>
              </a:spcBef>
              <a:spcAft>
                <a:spcPts val="0"/>
              </a:spcAft>
              <a:buNone/>
              <a:defRPr sz="1200">
                <a:latin typeface="Red Hat Text Medium"/>
                <a:ea typeface="Red Hat Text Medium"/>
                <a:cs typeface="Red Hat Text Medium"/>
                <a:sym typeface="Red Hat Text Medium"/>
              </a:defRPr>
            </a:lvl1pPr>
            <a:lvl2pPr lvl="1" algn="r" rtl="0">
              <a:lnSpc>
                <a:spcPct val="115000"/>
              </a:lnSpc>
              <a:spcBef>
                <a:spcPts val="0"/>
              </a:spcBef>
              <a:spcAft>
                <a:spcPts val="0"/>
              </a:spcAft>
              <a:buNone/>
              <a:defRPr sz="1200">
                <a:latin typeface="Red Hat Text Medium"/>
                <a:ea typeface="Red Hat Text Medium"/>
                <a:cs typeface="Red Hat Text Medium"/>
                <a:sym typeface="Red Hat Text Medium"/>
              </a:defRPr>
            </a:lvl2pPr>
            <a:lvl3pPr lvl="2" algn="r" rtl="0">
              <a:lnSpc>
                <a:spcPct val="115000"/>
              </a:lnSpc>
              <a:spcBef>
                <a:spcPts val="0"/>
              </a:spcBef>
              <a:spcAft>
                <a:spcPts val="0"/>
              </a:spcAft>
              <a:buNone/>
              <a:defRPr sz="1200">
                <a:latin typeface="Red Hat Text Medium"/>
                <a:ea typeface="Red Hat Text Medium"/>
                <a:cs typeface="Red Hat Text Medium"/>
                <a:sym typeface="Red Hat Text Medium"/>
              </a:defRPr>
            </a:lvl3pPr>
            <a:lvl4pPr lvl="3" algn="r" rtl="0">
              <a:lnSpc>
                <a:spcPct val="115000"/>
              </a:lnSpc>
              <a:spcBef>
                <a:spcPts val="0"/>
              </a:spcBef>
              <a:spcAft>
                <a:spcPts val="0"/>
              </a:spcAft>
              <a:buNone/>
              <a:defRPr sz="1200">
                <a:latin typeface="Red Hat Text Medium"/>
                <a:ea typeface="Red Hat Text Medium"/>
                <a:cs typeface="Red Hat Text Medium"/>
                <a:sym typeface="Red Hat Text Medium"/>
              </a:defRPr>
            </a:lvl4pPr>
            <a:lvl5pPr lvl="4" algn="r" rtl="0">
              <a:lnSpc>
                <a:spcPct val="115000"/>
              </a:lnSpc>
              <a:spcBef>
                <a:spcPts val="0"/>
              </a:spcBef>
              <a:spcAft>
                <a:spcPts val="0"/>
              </a:spcAft>
              <a:buNone/>
              <a:defRPr sz="1200">
                <a:latin typeface="Red Hat Text Medium"/>
                <a:ea typeface="Red Hat Text Medium"/>
                <a:cs typeface="Red Hat Text Medium"/>
                <a:sym typeface="Red Hat Text Medium"/>
              </a:defRPr>
            </a:lvl5pPr>
            <a:lvl6pPr lvl="5" algn="r" rtl="0">
              <a:lnSpc>
                <a:spcPct val="115000"/>
              </a:lnSpc>
              <a:spcBef>
                <a:spcPts val="0"/>
              </a:spcBef>
              <a:spcAft>
                <a:spcPts val="0"/>
              </a:spcAft>
              <a:buNone/>
              <a:defRPr sz="1200">
                <a:latin typeface="Red Hat Text Medium"/>
                <a:ea typeface="Red Hat Text Medium"/>
                <a:cs typeface="Red Hat Text Medium"/>
                <a:sym typeface="Red Hat Text Medium"/>
              </a:defRPr>
            </a:lvl6pPr>
            <a:lvl7pPr lvl="6" algn="r" rtl="0">
              <a:lnSpc>
                <a:spcPct val="115000"/>
              </a:lnSpc>
              <a:spcBef>
                <a:spcPts val="0"/>
              </a:spcBef>
              <a:spcAft>
                <a:spcPts val="0"/>
              </a:spcAft>
              <a:buNone/>
              <a:defRPr sz="1200">
                <a:latin typeface="Red Hat Text Medium"/>
                <a:ea typeface="Red Hat Text Medium"/>
                <a:cs typeface="Red Hat Text Medium"/>
                <a:sym typeface="Red Hat Text Medium"/>
              </a:defRPr>
            </a:lvl7pPr>
            <a:lvl8pPr lvl="7" algn="r" rtl="0">
              <a:lnSpc>
                <a:spcPct val="115000"/>
              </a:lnSpc>
              <a:spcBef>
                <a:spcPts val="0"/>
              </a:spcBef>
              <a:spcAft>
                <a:spcPts val="0"/>
              </a:spcAft>
              <a:buNone/>
              <a:defRPr sz="1200">
                <a:latin typeface="Red Hat Text Medium"/>
                <a:ea typeface="Red Hat Text Medium"/>
                <a:cs typeface="Red Hat Text Medium"/>
                <a:sym typeface="Red Hat Text Medium"/>
              </a:defRPr>
            </a:lvl8pPr>
            <a:lvl9pPr lvl="8" algn="r" rtl="0">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927" name="Google Shape;927;p65"/>
          <p:cNvSpPr txBox="true"/>
          <p:nvPr>
            <p:ph type="subTitle" idx="9"/>
          </p:nvPr>
        </p:nvSpPr>
        <p:spPr>
          <a:xfrm>
            <a:off x="1713425" y="5158703"/>
            <a:ext cx="2106900" cy="675300"/>
          </a:xfrm>
          <a:prstGeom prst="rect">
            <a:avLst/>
          </a:prstGeom>
        </p:spPr>
        <p:txBody>
          <a:bodyPr spcFirstLastPara="1" wrap="square" lIns="0" tIns="0" rIns="0" bIns="0" anchor="t" anchorCtr="false">
            <a:noAutofit/>
          </a:bodyPr>
          <a:lstStyle>
            <a:lvl1pPr lvl="0" algn="r" rtl="0">
              <a:lnSpc>
                <a:spcPct val="115000"/>
              </a:lnSpc>
              <a:spcBef>
                <a:spcPts val="0"/>
              </a:spcBef>
              <a:spcAft>
                <a:spcPts val="0"/>
              </a:spcAft>
              <a:buNone/>
              <a:defRPr sz="1200"/>
            </a:lvl1pPr>
            <a:lvl2pPr lvl="1" algn="r" rtl="0">
              <a:lnSpc>
                <a:spcPct val="115000"/>
              </a:lnSpc>
              <a:spcBef>
                <a:spcPts val="0"/>
              </a:spcBef>
              <a:spcAft>
                <a:spcPts val="0"/>
              </a:spcAft>
              <a:buNone/>
              <a:defRPr sz="1200"/>
            </a:lvl2pPr>
            <a:lvl3pPr lvl="2" algn="r" rtl="0">
              <a:lnSpc>
                <a:spcPct val="115000"/>
              </a:lnSpc>
              <a:spcBef>
                <a:spcPts val="0"/>
              </a:spcBef>
              <a:spcAft>
                <a:spcPts val="0"/>
              </a:spcAft>
              <a:buNone/>
              <a:defRPr sz="1200"/>
            </a:lvl3pPr>
            <a:lvl4pPr lvl="3" algn="r" rtl="0">
              <a:lnSpc>
                <a:spcPct val="115000"/>
              </a:lnSpc>
              <a:spcBef>
                <a:spcPts val="0"/>
              </a:spcBef>
              <a:spcAft>
                <a:spcPts val="0"/>
              </a:spcAft>
              <a:buNone/>
              <a:defRPr sz="1200"/>
            </a:lvl4pPr>
            <a:lvl5pPr lvl="4" algn="r" rtl="0">
              <a:lnSpc>
                <a:spcPct val="115000"/>
              </a:lnSpc>
              <a:spcBef>
                <a:spcPts val="0"/>
              </a:spcBef>
              <a:spcAft>
                <a:spcPts val="0"/>
              </a:spcAft>
              <a:buNone/>
              <a:defRPr sz="1200"/>
            </a:lvl5pPr>
            <a:lvl6pPr lvl="5" algn="r" rtl="0">
              <a:lnSpc>
                <a:spcPct val="115000"/>
              </a:lnSpc>
              <a:spcBef>
                <a:spcPts val="0"/>
              </a:spcBef>
              <a:spcAft>
                <a:spcPts val="0"/>
              </a:spcAft>
              <a:buNone/>
              <a:defRPr sz="1200"/>
            </a:lvl6pPr>
            <a:lvl7pPr lvl="6" algn="r" rtl="0">
              <a:lnSpc>
                <a:spcPct val="115000"/>
              </a:lnSpc>
              <a:spcBef>
                <a:spcPts val="0"/>
              </a:spcBef>
              <a:spcAft>
                <a:spcPts val="0"/>
              </a:spcAft>
              <a:buNone/>
              <a:defRPr sz="1200"/>
            </a:lvl7pPr>
            <a:lvl8pPr lvl="7" algn="r" rtl="0">
              <a:lnSpc>
                <a:spcPct val="115000"/>
              </a:lnSpc>
              <a:spcBef>
                <a:spcPts val="0"/>
              </a:spcBef>
              <a:spcAft>
                <a:spcPts val="0"/>
              </a:spcAft>
              <a:buNone/>
              <a:defRPr sz="1200"/>
            </a:lvl8pPr>
            <a:lvl9pPr lvl="8" algn="r" rtl="0">
              <a:lnSpc>
                <a:spcPct val="115000"/>
              </a:lnSpc>
              <a:spcBef>
                <a:spcPts val="0"/>
              </a:spcBef>
              <a:spcAft>
                <a:spcPts val="0"/>
              </a:spcAft>
              <a:buNone/>
              <a:defRPr sz="1200"/>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Interior data three callouts">
  <p:cSld name="CUSTOM_4_14">
    <p:spTree>
      <p:nvGrpSpPr>
        <p:cNvPr id="928" name="Shape 928"/>
        <p:cNvGrpSpPr/>
        <p:nvPr/>
      </p:nvGrpSpPr>
      <p:grpSpPr>
        <a:xfrm>
          <a:off x="0" y="0"/>
          <a:ext cx="0" cy="0"/>
          <a:chOff x="0" y="0"/>
          <a:chExt cx="0" cy="0"/>
        </a:xfrm>
      </p:grpSpPr>
      <p:sp>
        <p:nvSpPr>
          <p:cNvPr id="929" name="Google Shape;929;p66"/>
          <p:cNvSpPr txBox="true"/>
          <p:nvPr>
            <p:ph type="subTitle" idx="1"/>
          </p:nvPr>
        </p:nvSpPr>
        <p:spPr>
          <a:xfrm>
            <a:off x="1008900" y="2436425"/>
            <a:ext cx="3014700" cy="1240800"/>
          </a:xfrm>
          <a:prstGeom prst="rect">
            <a:avLst/>
          </a:prstGeom>
        </p:spPr>
        <p:txBody>
          <a:bodyPr spcFirstLastPara="1" wrap="square" lIns="0" tIns="0" rIns="0" bIns="0" anchor="t" anchorCtr="false">
            <a:noAutofit/>
          </a:bodyPr>
          <a:lstStyle>
            <a:lvl1pPr lvl="0" algn="ctr" rtl="0">
              <a:spcBef>
                <a:spcPts val="0"/>
              </a:spcBef>
              <a:spcAft>
                <a:spcPts val="0"/>
              </a:spcAft>
              <a:buNone/>
              <a:defRPr sz="8000">
                <a:solidFill>
                  <a:schemeClr val="accent1"/>
                </a:solidFill>
              </a:defRPr>
            </a:lvl1pPr>
            <a:lvl2pPr lvl="1" algn="ctr" rtl="0">
              <a:spcBef>
                <a:spcPts val="500"/>
              </a:spcBef>
              <a:spcAft>
                <a:spcPts val="0"/>
              </a:spcAft>
              <a:buNone/>
              <a:defRPr sz="8000">
                <a:solidFill>
                  <a:schemeClr val="accent1"/>
                </a:solidFill>
              </a:defRPr>
            </a:lvl2pPr>
            <a:lvl3pPr lvl="2" algn="ctr" rtl="0">
              <a:spcBef>
                <a:spcPts val="500"/>
              </a:spcBef>
              <a:spcAft>
                <a:spcPts val="0"/>
              </a:spcAft>
              <a:buNone/>
              <a:defRPr sz="8000">
                <a:solidFill>
                  <a:schemeClr val="accent1"/>
                </a:solidFill>
              </a:defRPr>
            </a:lvl3pPr>
            <a:lvl4pPr lvl="3" algn="ctr" rtl="0">
              <a:spcBef>
                <a:spcPts val="500"/>
              </a:spcBef>
              <a:spcAft>
                <a:spcPts val="0"/>
              </a:spcAft>
              <a:buNone/>
              <a:defRPr sz="8000">
                <a:solidFill>
                  <a:schemeClr val="accent1"/>
                </a:solidFill>
              </a:defRPr>
            </a:lvl4pPr>
            <a:lvl5pPr lvl="4" algn="ctr" rtl="0">
              <a:spcBef>
                <a:spcPts val="500"/>
              </a:spcBef>
              <a:spcAft>
                <a:spcPts val="0"/>
              </a:spcAft>
              <a:buNone/>
              <a:defRPr sz="8000">
                <a:solidFill>
                  <a:schemeClr val="accent1"/>
                </a:solidFill>
              </a:defRPr>
            </a:lvl5pPr>
            <a:lvl6pPr lvl="5" algn="ctr" rtl="0">
              <a:spcBef>
                <a:spcPts val="500"/>
              </a:spcBef>
              <a:spcAft>
                <a:spcPts val="0"/>
              </a:spcAft>
              <a:buNone/>
              <a:defRPr sz="8000">
                <a:solidFill>
                  <a:schemeClr val="accent1"/>
                </a:solidFill>
              </a:defRPr>
            </a:lvl6pPr>
            <a:lvl7pPr lvl="6" algn="ctr" rtl="0">
              <a:spcBef>
                <a:spcPts val="500"/>
              </a:spcBef>
              <a:spcAft>
                <a:spcPts val="0"/>
              </a:spcAft>
              <a:buNone/>
              <a:defRPr sz="8000">
                <a:solidFill>
                  <a:schemeClr val="accent1"/>
                </a:solidFill>
              </a:defRPr>
            </a:lvl7pPr>
            <a:lvl8pPr lvl="7" algn="ctr" rtl="0">
              <a:spcBef>
                <a:spcPts val="500"/>
              </a:spcBef>
              <a:spcAft>
                <a:spcPts val="0"/>
              </a:spcAft>
              <a:buNone/>
              <a:defRPr sz="8000">
                <a:solidFill>
                  <a:schemeClr val="accent1"/>
                </a:solidFill>
              </a:defRPr>
            </a:lvl8pPr>
            <a:lvl9pPr lvl="8" algn="ctr" rtl="0">
              <a:spcBef>
                <a:spcPts val="500"/>
              </a:spcBef>
              <a:spcAft>
                <a:spcPts val="500"/>
              </a:spcAft>
              <a:buNone/>
              <a:defRPr sz="8000">
                <a:solidFill>
                  <a:schemeClr val="accent1"/>
                </a:solidFill>
              </a:defRPr>
            </a:lvl9pPr>
          </a:lstStyle>
          <a:p/>
        </p:txBody>
      </p:sp>
      <p:sp>
        <p:nvSpPr>
          <p:cNvPr id="930" name="Google Shape;930;p66"/>
          <p:cNvSpPr txBox="true"/>
          <p:nvPr>
            <p:ph type="subTitle" idx="2"/>
          </p:nvPr>
        </p:nvSpPr>
        <p:spPr>
          <a:xfrm>
            <a:off x="4588650" y="2436425"/>
            <a:ext cx="3014700" cy="1240800"/>
          </a:xfrm>
          <a:prstGeom prst="rect">
            <a:avLst/>
          </a:prstGeom>
        </p:spPr>
        <p:txBody>
          <a:bodyPr spcFirstLastPara="1" wrap="square" lIns="0" tIns="0" rIns="0" bIns="0" anchor="t" anchorCtr="false">
            <a:noAutofit/>
          </a:bodyPr>
          <a:lstStyle>
            <a:lvl1pPr lvl="0" algn="ctr" rtl="0">
              <a:spcBef>
                <a:spcPts val="0"/>
              </a:spcBef>
              <a:spcAft>
                <a:spcPts val="0"/>
              </a:spcAft>
              <a:buNone/>
              <a:defRPr sz="8000">
                <a:solidFill>
                  <a:schemeClr val="accent1"/>
                </a:solidFill>
              </a:defRPr>
            </a:lvl1pPr>
            <a:lvl2pPr lvl="1" algn="ctr" rtl="0">
              <a:spcBef>
                <a:spcPts val="500"/>
              </a:spcBef>
              <a:spcAft>
                <a:spcPts val="0"/>
              </a:spcAft>
              <a:buNone/>
              <a:defRPr sz="8000">
                <a:solidFill>
                  <a:schemeClr val="accent1"/>
                </a:solidFill>
              </a:defRPr>
            </a:lvl2pPr>
            <a:lvl3pPr lvl="2" algn="ctr" rtl="0">
              <a:spcBef>
                <a:spcPts val="500"/>
              </a:spcBef>
              <a:spcAft>
                <a:spcPts val="0"/>
              </a:spcAft>
              <a:buNone/>
              <a:defRPr sz="8000">
                <a:solidFill>
                  <a:schemeClr val="accent1"/>
                </a:solidFill>
              </a:defRPr>
            </a:lvl3pPr>
            <a:lvl4pPr lvl="3" algn="ctr" rtl="0">
              <a:spcBef>
                <a:spcPts val="500"/>
              </a:spcBef>
              <a:spcAft>
                <a:spcPts val="0"/>
              </a:spcAft>
              <a:buNone/>
              <a:defRPr sz="8000">
                <a:solidFill>
                  <a:schemeClr val="accent1"/>
                </a:solidFill>
              </a:defRPr>
            </a:lvl4pPr>
            <a:lvl5pPr lvl="4" algn="ctr" rtl="0">
              <a:spcBef>
                <a:spcPts val="500"/>
              </a:spcBef>
              <a:spcAft>
                <a:spcPts val="0"/>
              </a:spcAft>
              <a:buNone/>
              <a:defRPr sz="8000">
                <a:solidFill>
                  <a:schemeClr val="accent1"/>
                </a:solidFill>
              </a:defRPr>
            </a:lvl5pPr>
            <a:lvl6pPr lvl="5" algn="ctr" rtl="0">
              <a:spcBef>
                <a:spcPts val="500"/>
              </a:spcBef>
              <a:spcAft>
                <a:spcPts val="0"/>
              </a:spcAft>
              <a:buNone/>
              <a:defRPr sz="8000">
                <a:solidFill>
                  <a:schemeClr val="accent1"/>
                </a:solidFill>
              </a:defRPr>
            </a:lvl6pPr>
            <a:lvl7pPr lvl="6" algn="ctr" rtl="0">
              <a:spcBef>
                <a:spcPts val="500"/>
              </a:spcBef>
              <a:spcAft>
                <a:spcPts val="0"/>
              </a:spcAft>
              <a:buNone/>
              <a:defRPr sz="8000">
                <a:solidFill>
                  <a:schemeClr val="accent1"/>
                </a:solidFill>
              </a:defRPr>
            </a:lvl7pPr>
            <a:lvl8pPr lvl="7" algn="ctr" rtl="0">
              <a:spcBef>
                <a:spcPts val="500"/>
              </a:spcBef>
              <a:spcAft>
                <a:spcPts val="0"/>
              </a:spcAft>
              <a:buNone/>
              <a:defRPr sz="8000">
                <a:solidFill>
                  <a:schemeClr val="accent1"/>
                </a:solidFill>
              </a:defRPr>
            </a:lvl8pPr>
            <a:lvl9pPr lvl="8" algn="ctr" rtl="0">
              <a:spcBef>
                <a:spcPts val="500"/>
              </a:spcBef>
              <a:spcAft>
                <a:spcPts val="500"/>
              </a:spcAft>
              <a:buNone/>
              <a:defRPr sz="8000">
                <a:solidFill>
                  <a:schemeClr val="accent1"/>
                </a:solidFill>
              </a:defRPr>
            </a:lvl9pPr>
          </a:lstStyle>
          <a:p/>
        </p:txBody>
      </p:sp>
      <p:sp>
        <p:nvSpPr>
          <p:cNvPr id="931" name="Google Shape;931;p66"/>
          <p:cNvSpPr txBox="true"/>
          <p:nvPr>
            <p:ph type="subTitle" idx="3"/>
          </p:nvPr>
        </p:nvSpPr>
        <p:spPr>
          <a:xfrm>
            <a:off x="8168350" y="2436425"/>
            <a:ext cx="3014700" cy="1240800"/>
          </a:xfrm>
          <a:prstGeom prst="rect">
            <a:avLst/>
          </a:prstGeom>
        </p:spPr>
        <p:txBody>
          <a:bodyPr spcFirstLastPara="1" wrap="square" lIns="0" tIns="0" rIns="0" bIns="0" anchor="t" anchorCtr="false">
            <a:noAutofit/>
          </a:bodyPr>
          <a:lstStyle>
            <a:lvl1pPr lvl="0" algn="ctr" rtl="0">
              <a:spcBef>
                <a:spcPts val="0"/>
              </a:spcBef>
              <a:spcAft>
                <a:spcPts val="0"/>
              </a:spcAft>
              <a:buNone/>
              <a:defRPr sz="8000">
                <a:solidFill>
                  <a:schemeClr val="accent1"/>
                </a:solidFill>
              </a:defRPr>
            </a:lvl1pPr>
            <a:lvl2pPr lvl="1" algn="ctr" rtl="0">
              <a:spcBef>
                <a:spcPts val="500"/>
              </a:spcBef>
              <a:spcAft>
                <a:spcPts val="0"/>
              </a:spcAft>
              <a:buNone/>
              <a:defRPr sz="8000">
                <a:solidFill>
                  <a:schemeClr val="accent1"/>
                </a:solidFill>
              </a:defRPr>
            </a:lvl2pPr>
            <a:lvl3pPr lvl="2" algn="ctr" rtl="0">
              <a:spcBef>
                <a:spcPts val="500"/>
              </a:spcBef>
              <a:spcAft>
                <a:spcPts val="0"/>
              </a:spcAft>
              <a:buNone/>
              <a:defRPr sz="8000">
                <a:solidFill>
                  <a:schemeClr val="accent1"/>
                </a:solidFill>
              </a:defRPr>
            </a:lvl3pPr>
            <a:lvl4pPr lvl="3" algn="ctr" rtl="0">
              <a:spcBef>
                <a:spcPts val="500"/>
              </a:spcBef>
              <a:spcAft>
                <a:spcPts val="0"/>
              </a:spcAft>
              <a:buNone/>
              <a:defRPr sz="8000">
                <a:solidFill>
                  <a:schemeClr val="accent1"/>
                </a:solidFill>
              </a:defRPr>
            </a:lvl4pPr>
            <a:lvl5pPr lvl="4" algn="ctr" rtl="0">
              <a:spcBef>
                <a:spcPts val="500"/>
              </a:spcBef>
              <a:spcAft>
                <a:spcPts val="0"/>
              </a:spcAft>
              <a:buNone/>
              <a:defRPr sz="8000">
                <a:solidFill>
                  <a:schemeClr val="accent1"/>
                </a:solidFill>
              </a:defRPr>
            </a:lvl5pPr>
            <a:lvl6pPr lvl="5" algn="ctr" rtl="0">
              <a:spcBef>
                <a:spcPts val="500"/>
              </a:spcBef>
              <a:spcAft>
                <a:spcPts val="0"/>
              </a:spcAft>
              <a:buNone/>
              <a:defRPr sz="8000">
                <a:solidFill>
                  <a:schemeClr val="accent1"/>
                </a:solidFill>
              </a:defRPr>
            </a:lvl6pPr>
            <a:lvl7pPr lvl="6" algn="ctr" rtl="0">
              <a:spcBef>
                <a:spcPts val="500"/>
              </a:spcBef>
              <a:spcAft>
                <a:spcPts val="0"/>
              </a:spcAft>
              <a:buNone/>
              <a:defRPr sz="8000">
                <a:solidFill>
                  <a:schemeClr val="accent1"/>
                </a:solidFill>
              </a:defRPr>
            </a:lvl7pPr>
            <a:lvl8pPr lvl="7" algn="ctr" rtl="0">
              <a:spcBef>
                <a:spcPts val="500"/>
              </a:spcBef>
              <a:spcAft>
                <a:spcPts val="0"/>
              </a:spcAft>
              <a:buNone/>
              <a:defRPr sz="8000">
                <a:solidFill>
                  <a:schemeClr val="accent1"/>
                </a:solidFill>
              </a:defRPr>
            </a:lvl8pPr>
            <a:lvl9pPr lvl="8" algn="ctr" rtl="0">
              <a:spcBef>
                <a:spcPts val="500"/>
              </a:spcBef>
              <a:spcAft>
                <a:spcPts val="500"/>
              </a:spcAft>
              <a:buNone/>
              <a:defRPr sz="8000">
                <a:solidFill>
                  <a:schemeClr val="accent1"/>
                </a:solidFill>
              </a:defRPr>
            </a:lvl9pPr>
          </a:lstStyle>
          <a:p/>
        </p:txBody>
      </p:sp>
      <p:sp>
        <p:nvSpPr>
          <p:cNvPr id="932" name="Google Shape;932;p66"/>
          <p:cNvSpPr txBox="true"/>
          <p:nvPr>
            <p:ph type="subTitle" idx="4"/>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933" name="Google Shape;933;p66"/>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934" name="Google Shape;934;p66"/>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935" name="Google Shape;935;p66"/>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936" name="Google Shape;936;p66"/>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937" name="Google Shape;937;p66"/>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938" name="Google Shape;938;p66"/>
          <p:cNvSpPr txBox="true"/>
          <p:nvPr>
            <p:ph type="subTitle" idx="5"/>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939" name="Google Shape;939;p66"/>
          <p:cNvSpPr txBox="true"/>
          <p:nvPr>
            <p:ph type="subTitle" idx="6"/>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940" name="Google Shape;940;p66"/>
          <p:cNvCxnSpPr/>
          <p:nvPr/>
        </p:nvCxnSpPr>
        <p:spPr>
          <a:xfrm>
            <a:off x="4306145" y="2661025"/>
            <a:ext cx="0" cy="2556600"/>
          </a:xfrm>
          <a:prstGeom prst="straightConnector1">
            <a:avLst/>
          </a:prstGeom>
          <a:noFill/>
          <a:ln w="9525" cap="flat" cmpd="sng">
            <a:solidFill>
              <a:schemeClr val="dk2"/>
            </a:solidFill>
            <a:prstDash val="dot"/>
            <a:round/>
            <a:headEnd type="none" w="med" len="med"/>
            <a:tailEnd type="none" w="med" len="med"/>
          </a:ln>
        </p:spPr>
      </p:cxnSp>
      <p:cxnSp>
        <p:nvCxnSpPr>
          <p:cNvPr id="941" name="Google Shape;941;p66"/>
          <p:cNvCxnSpPr/>
          <p:nvPr/>
        </p:nvCxnSpPr>
        <p:spPr>
          <a:xfrm>
            <a:off x="7885845" y="2661025"/>
            <a:ext cx="0" cy="2556600"/>
          </a:xfrm>
          <a:prstGeom prst="straightConnector1">
            <a:avLst/>
          </a:prstGeom>
          <a:noFill/>
          <a:ln w="9525" cap="flat" cmpd="sng">
            <a:solidFill>
              <a:schemeClr val="dk2"/>
            </a:solidFill>
            <a:prstDash val="dot"/>
            <a:round/>
            <a:headEnd type="none" w="med" len="med"/>
            <a:tailEnd type="none" w="med" len="med"/>
          </a:ln>
        </p:spPr>
      </p:cxnSp>
      <p:sp>
        <p:nvSpPr>
          <p:cNvPr id="942" name="Google Shape;942;p66"/>
          <p:cNvSpPr txBox="true"/>
          <p:nvPr>
            <p:ph type="subTitle" idx="7"/>
          </p:nvPr>
        </p:nvSpPr>
        <p:spPr>
          <a:xfrm>
            <a:off x="4468300" y="3677200"/>
            <a:ext cx="3255300" cy="3219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943" name="Google Shape;943;p66"/>
          <p:cNvSpPr txBox="true"/>
          <p:nvPr>
            <p:ph type="subTitle" idx="8"/>
          </p:nvPr>
        </p:nvSpPr>
        <p:spPr>
          <a:xfrm>
            <a:off x="4468400" y="4166425"/>
            <a:ext cx="3255300" cy="9153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944" name="Google Shape;944;p66"/>
          <p:cNvSpPr txBox="true"/>
          <p:nvPr>
            <p:ph type="subTitle" idx="9"/>
          </p:nvPr>
        </p:nvSpPr>
        <p:spPr>
          <a:xfrm>
            <a:off x="8048000" y="3677200"/>
            <a:ext cx="3255300" cy="3219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945" name="Google Shape;945;p66"/>
          <p:cNvSpPr txBox="true"/>
          <p:nvPr>
            <p:ph type="subTitle" idx="13"/>
          </p:nvPr>
        </p:nvSpPr>
        <p:spPr>
          <a:xfrm>
            <a:off x="8048100" y="4166425"/>
            <a:ext cx="3255300" cy="9153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946" name="Google Shape;946;p66"/>
          <p:cNvSpPr txBox="true"/>
          <p:nvPr>
            <p:ph type="subTitle" idx="14"/>
          </p:nvPr>
        </p:nvSpPr>
        <p:spPr>
          <a:xfrm>
            <a:off x="888600" y="3677200"/>
            <a:ext cx="3255300" cy="3219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947" name="Google Shape;947;p66"/>
          <p:cNvSpPr txBox="true"/>
          <p:nvPr>
            <p:ph type="subTitle" idx="15"/>
          </p:nvPr>
        </p:nvSpPr>
        <p:spPr>
          <a:xfrm>
            <a:off x="888700" y="4166425"/>
            <a:ext cx="3255300" cy="9153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Interior data two callouts">
  <p:cSld name="CUSTOM_4_13">
    <p:spTree>
      <p:nvGrpSpPr>
        <p:cNvPr id="948" name="Shape 948"/>
        <p:cNvGrpSpPr/>
        <p:nvPr/>
      </p:nvGrpSpPr>
      <p:grpSpPr>
        <a:xfrm>
          <a:off x="0" y="0"/>
          <a:ext cx="0" cy="0"/>
          <a:chOff x="0" y="0"/>
          <a:chExt cx="0" cy="0"/>
        </a:xfrm>
      </p:grpSpPr>
      <p:sp>
        <p:nvSpPr>
          <p:cNvPr id="949" name="Google Shape;949;p67"/>
          <p:cNvSpPr txBox="true"/>
          <p:nvPr>
            <p:ph type="subTitle" idx="1"/>
          </p:nvPr>
        </p:nvSpPr>
        <p:spPr>
          <a:xfrm>
            <a:off x="4555550" y="2436425"/>
            <a:ext cx="3014700" cy="1240800"/>
          </a:xfrm>
          <a:prstGeom prst="rect">
            <a:avLst/>
          </a:prstGeom>
        </p:spPr>
        <p:txBody>
          <a:bodyPr spcFirstLastPara="1" wrap="square" lIns="0" tIns="0" rIns="0" bIns="0" anchor="t" anchorCtr="false">
            <a:noAutofit/>
          </a:bodyPr>
          <a:lstStyle>
            <a:lvl1pPr lvl="0" rtl="0">
              <a:spcBef>
                <a:spcPts val="0"/>
              </a:spcBef>
              <a:spcAft>
                <a:spcPts val="0"/>
              </a:spcAft>
              <a:buNone/>
              <a:defRPr sz="8000">
                <a:solidFill>
                  <a:schemeClr val="accent1"/>
                </a:solidFill>
              </a:defRPr>
            </a:lvl1pPr>
            <a:lvl2pPr lvl="1" rtl="0">
              <a:spcBef>
                <a:spcPts val="500"/>
              </a:spcBef>
              <a:spcAft>
                <a:spcPts val="0"/>
              </a:spcAft>
              <a:buNone/>
              <a:defRPr sz="8000">
                <a:solidFill>
                  <a:schemeClr val="accent1"/>
                </a:solidFill>
              </a:defRPr>
            </a:lvl2pPr>
            <a:lvl3pPr lvl="2" rtl="0">
              <a:spcBef>
                <a:spcPts val="500"/>
              </a:spcBef>
              <a:spcAft>
                <a:spcPts val="0"/>
              </a:spcAft>
              <a:buNone/>
              <a:defRPr sz="8000">
                <a:solidFill>
                  <a:schemeClr val="accent1"/>
                </a:solidFill>
              </a:defRPr>
            </a:lvl3pPr>
            <a:lvl4pPr lvl="3" rtl="0">
              <a:spcBef>
                <a:spcPts val="500"/>
              </a:spcBef>
              <a:spcAft>
                <a:spcPts val="0"/>
              </a:spcAft>
              <a:buNone/>
              <a:defRPr sz="8000">
                <a:solidFill>
                  <a:schemeClr val="accent1"/>
                </a:solidFill>
              </a:defRPr>
            </a:lvl4pPr>
            <a:lvl5pPr lvl="4" rtl="0">
              <a:spcBef>
                <a:spcPts val="500"/>
              </a:spcBef>
              <a:spcAft>
                <a:spcPts val="0"/>
              </a:spcAft>
              <a:buNone/>
              <a:defRPr sz="8000">
                <a:solidFill>
                  <a:schemeClr val="accent1"/>
                </a:solidFill>
              </a:defRPr>
            </a:lvl5pPr>
            <a:lvl6pPr lvl="5" rtl="0">
              <a:spcBef>
                <a:spcPts val="500"/>
              </a:spcBef>
              <a:spcAft>
                <a:spcPts val="0"/>
              </a:spcAft>
              <a:buNone/>
              <a:defRPr sz="8000">
                <a:solidFill>
                  <a:schemeClr val="accent1"/>
                </a:solidFill>
              </a:defRPr>
            </a:lvl6pPr>
            <a:lvl7pPr lvl="6" rtl="0">
              <a:spcBef>
                <a:spcPts val="500"/>
              </a:spcBef>
              <a:spcAft>
                <a:spcPts val="0"/>
              </a:spcAft>
              <a:buNone/>
              <a:defRPr sz="8000">
                <a:solidFill>
                  <a:schemeClr val="accent1"/>
                </a:solidFill>
              </a:defRPr>
            </a:lvl7pPr>
            <a:lvl8pPr lvl="7" rtl="0">
              <a:spcBef>
                <a:spcPts val="500"/>
              </a:spcBef>
              <a:spcAft>
                <a:spcPts val="0"/>
              </a:spcAft>
              <a:buNone/>
              <a:defRPr sz="8000">
                <a:solidFill>
                  <a:schemeClr val="accent1"/>
                </a:solidFill>
              </a:defRPr>
            </a:lvl8pPr>
            <a:lvl9pPr lvl="8" rtl="0">
              <a:spcBef>
                <a:spcPts val="500"/>
              </a:spcBef>
              <a:spcAft>
                <a:spcPts val="500"/>
              </a:spcAft>
              <a:buNone/>
              <a:defRPr sz="8000">
                <a:solidFill>
                  <a:schemeClr val="accent1"/>
                </a:solidFill>
              </a:defRPr>
            </a:lvl9pPr>
          </a:lstStyle>
          <a:p/>
        </p:txBody>
      </p:sp>
      <p:sp>
        <p:nvSpPr>
          <p:cNvPr id="950" name="Google Shape;950;p67"/>
          <p:cNvSpPr txBox="true"/>
          <p:nvPr>
            <p:ph type="subTitle" idx="2"/>
          </p:nvPr>
        </p:nvSpPr>
        <p:spPr>
          <a:xfrm>
            <a:off x="7972925" y="2436425"/>
            <a:ext cx="3014700" cy="1240800"/>
          </a:xfrm>
          <a:prstGeom prst="rect">
            <a:avLst/>
          </a:prstGeom>
        </p:spPr>
        <p:txBody>
          <a:bodyPr spcFirstLastPara="1" wrap="square" lIns="0" tIns="0" rIns="0" bIns="0" anchor="t" anchorCtr="false">
            <a:noAutofit/>
          </a:bodyPr>
          <a:lstStyle>
            <a:lvl1pPr lvl="0" rtl="0">
              <a:spcBef>
                <a:spcPts val="0"/>
              </a:spcBef>
              <a:spcAft>
                <a:spcPts val="0"/>
              </a:spcAft>
              <a:buNone/>
              <a:defRPr sz="8000">
                <a:solidFill>
                  <a:schemeClr val="accent1"/>
                </a:solidFill>
              </a:defRPr>
            </a:lvl1pPr>
            <a:lvl2pPr lvl="1" rtl="0">
              <a:spcBef>
                <a:spcPts val="500"/>
              </a:spcBef>
              <a:spcAft>
                <a:spcPts val="0"/>
              </a:spcAft>
              <a:buNone/>
              <a:defRPr sz="8000">
                <a:solidFill>
                  <a:schemeClr val="accent1"/>
                </a:solidFill>
              </a:defRPr>
            </a:lvl2pPr>
            <a:lvl3pPr lvl="2" rtl="0">
              <a:spcBef>
                <a:spcPts val="500"/>
              </a:spcBef>
              <a:spcAft>
                <a:spcPts val="0"/>
              </a:spcAft>
              <a:buNone/>
              <a:defRPr sz="8000">
                <a:solidFill>
                  <a:schemeClr val="accent1"/>
                </a:solidFill>
              </a:defRPr>
            </a:lvl3pPr>
            <a:lvl4pPr lvl="3" rtl="0">
              <a:spcBef>
                <a:spcPts val="500"/>
              </a:spcBef>
              <a:spcAft>
                <a:spcPts val="0"/>
              </a:spcAft>
              <a:buNone/>
              <a:defRPr sz="8000">
                <a:solidFill>
                  <a:schemeClr val="accent1"/>
                </a:solidFill>
              </a:defRPr>
            </a:lvl4pPr>
            <a:lvl5pPr lvl="4" rtl="0">
              <a:spcBef>
                <a:spcPts val="500"/>
              </a:spcBef>
              <a:spcAft>
                <a:spcPts val="0"/>
              </a:spcAft>
              <a:buNone/>
              <a:defRPr sz="8000">
                <a:solidFill>
                  <a:schemeClr val="accent1"/>
                </a:solidFill>
              </a:defRPr>
            </a:lvl5pPr>
            <a:lvl6pPr lvl="5" rtl="0">
              <a:spcBef>
                <a:spcPts val="500"/>
              </a:spcBef>
              <a:spcAft>
                <a:spcPts val="0"/>
              </a:spcAft>
              <a:buNone/>
              <a:defRPr sz="8000">
                <a:solidFill>
                  <a:schemeClr val="accent1"/>
                </a:solidFill>
              </a:defRPr>
            </a:lvl6pPr>
            <a:lvl7pPr lvl="6" rtl="0">
              <a:spcBef>
                <a:spcPts val="500"/>
              </a:spcBef>
              <a:spcAft>
                <a:spcPts val="0"/>
              </a:spcAft>
              <a:buNone/>
              <a:defRPr sz="8000">
                <a:solidFill>
                  <a:schemeClr val="accent1"/>
                </a:solidFill>
              </a:defRPr>
            </a:lvl7pPr>
            <a:lvl8pPr lvl="7" rtl="0">
              <a:spcBef>
                <a:spcPts val="500"/>
              </a:spcBef>
              <a:spcAft>
                <a:spcPts val="0"/>
              </a:spcAft>
              <a:buNone/>
              <a:defRPr sz="8000">
                <a:solidFill>
                  <a:schemeClr val="accent1"/>
                </a:solidFill>
              </a:defRPr>
            </a:lvl8pPr>
            <a:lvl9pPr lvl="8" rtl="0">
              <a:spcBef>
                <a:spcPts val="500"/>
              </a:spcBef>
              <a:spcAft>
                <a:spcPts val="500"/>
              </a:spcAft>
              <a:buNone/>
              <a:defRPr sz="8000">
                <a:solidFill>
                  <a:schemeClr val="accent1"/>
                </a:solidFill>
              </a:defRPr>
            </a:lvl9pPr>
          </a:lstStyle>
          <a:p/>
        </p:txBody>
      </p:sp>
      <p:sp>
        <p:nvSpPr>
          <p:cNvPr id="951" name="Google Shape;951;p67"/>
          <p:cNvSpPr txBox="true"/>
          <p:nvPr>
            <p:ph type="subTitle" idx="3"/>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952" name="Google Shape;952;p67"/>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953" name="Google Shape;953;p67"/>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954" name="Google Shape;954;p67"/>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955" name="Google Shape;955;p67"/>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956" name="Google Shape;956;p67"/>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957" name="Google Shape;957;p67"/>
          <p:cNvSpPr txBox="true"/>
          <p:nvPr>
            <p:ph type="subTitle" idx="4"/>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958" name="Google Shape;958;p67"/>
          <p:cNvSpPr txBox="true"/>
          <p:nvPr>
            <p:ph type="subTitle" idx="5"/>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959" name="Google Shape;959;p67"/>
          <p:cNvSpPr txBox="true"/>
          <p:nvPr>
            <p:ph type="subTitle" idx="6"/>
          </p:nvPr>
        </p:nvSpPr>
        <p:spPr>
          <a:xfrm>
            <a:off x="887800" y="2596700"/>
            <a:ext cx="3182700" cy="2668800"/>
          </a:xfrm>
          <a:prstGeom prst="rect">
            <a:avLst/>
          </a:prstGeom>
        </p:spPr>
        <p:txBody>
          <a:bodyPr spcFirstLastPara="1" wrap="square" lIns="0" tIns="0" rIns="0" bIns="0" anchor="t" anchorCtr="false">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cxnSp>
        <p:nvCxnSpPr>
          <p:cNvPr id="960" name="Google Shape;960;p67"/>
          <p:cNvCxnSpPr/>
          <p:nvPr/>
        </p:nvCxnSpPr>
        <p:spPr>
          <a:xfrm>
            <a:off x="7885850" y="3677350"/>
            <a:ext cx="0" cy="1404600"/>
          </a:xfrm>
          <a:prstGeom prst="straightConnector1">
            <a:avLst/>
          </a:prstGeom>
          <a:noFill/>
          <a:ln w="9525" cap="flat" cmpd="sng">
            <a:solidFill>
              <a:schemeClr val="dk2"/>
            </a:solidFill>
            <a:prstDash val="dot"/>
            <a:round/>
            <a:headEnd type="none" w="med" len="med"/>
            <a:tailEnd type="none" w="med" len="med"/>
          </a:ln>
        </p:spPr>
      </p:cxnSp>
      <p:sp>
        <p:nvSpPr>
          <p:cNvPr id="961" name="Google Shape;961;p67"/>
          <p:cNvSpPr txBox="true"/>
          <p:nvPr>
            <p:ph type="subTitle" idx="7"/>
          </p:nvPr>
        </p:nvSpPr>
        <p:spPr>
          <a:xfrm>
            <a:off x="4620750" y="3677388"/>
            <a:ext cx="2949600" cy="3219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962" name="Google Shape;962;p67"/>
          <p:cNvSpPr txBox="true"/>
          <p:nvPr>
            <p:ph type="subTitle" idx="8"/>
          </p:nvPr>
        </p:nvSpPr>
        <p:spPr>
          <a:xfrm>
            <a:off x="4620750" y="4166613"/>
            <a:ext cx="2949600" cy="9153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963" name="Google Shape;963;p67"/>
          <p:cNvSpPr txBox="true"/>
          <p:nvPr>
            <p:ph type="subTitle" idx="9"/>
          </p:nvPr>
        </p:nvSpPr>
        <p:spPr>
          <a:xfrm>
            <a:off x="8051175" y="3677388"/>
            <a:ext cx="2949600" cy="3219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964" name="Google Shape;964;p67"/>
          <p:cNvSpPr txBox="true"/>
          <p:nvPr>
            <p:ph type="subTitle" idx="13"/>
          </p:nvPr>
        </p:nvSpPr>
        <p:spPr>
          <a:xfrm>
            <a:off x="8051175" y="4166613"/>
            <a:ext cx="2949600" cy="9153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Interior data two pies">
  <p:cSld name="CUSTOM_4_12">
    <p:spTree>
      <p:nvGrpSpPr>
        <p:cNvPr id="965" name="Shape 965"/>
        <p:cNvGrpSpPr/>
        <p:nvPr/>
      </p:nvGrpSpPr>
      <p:grpSpPr>
        <a:xfrm>
          <a:off x="0" y="0"/>
          <a:ext cx="0" cy="0"/>
          <a:chOff x="0" y="0"/>
          <a:chExt cx="0" cy="0"/>
        </a:xfrm>
      </p:grpSpPr>
      <p:sp>
        <p:nvSpPr>
          <p:cNvPr id="966" name="Google Shape;966;p68"/>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967" name="Google Shape;967;p68"/>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968" name="Google Shape;968;p68"/>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969" name="Google Shape;969;p68"/>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970" name="Google Shape;970;p68"/>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971" name="Google Shape;971;p68"/>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972" name="Google Shape;972;p68"/>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973" name="Google Shape;973;p68"/>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974" name="Google Shape;974;p68"/>
          <p:cNvCxnSpPr/>
          <p:nvPr/>
        </p:nvCxnSpPr>
        <p:spPr>
          <a:xfrm>
            <a:off x="7885850" y="4439350"/>
            <a:ext cx="0" cy="1404600"/>
          </a:xfrm>
          <a:prstGeom prst="straightConnector1">
            <a:avLst/>
          </a:prstGeom>
          <a:noFill/>
          <a:ln w="9525" cap="flat" cmpd="sng">
            <a:solidFill>
              <a:schemeClr val="dk2"/>
            </a:solidFill>
            <a:prstDash val="dot"/>
            <a:round/>
            <a:headEnd type="none" w="med" len="med"/>
            <a:tailEnd type="none" w="med" len="med"/>
          </a:ln>
        </p:spPr>
      </p:cxnSp>
      <p:sp>
        <p:nvSpPr>
          <p:cNvPr id="975" name="Google Shape;975;p68"/>
          <p:cNvSpPr txBox="true"/>
          <p:nvPr>
            <p:ph type="subTitle" idx="4"/>
          </p:nvPr>
        </p:nvSpPr>
        <p:spPr>
          <a:xfrm>
            <a:off x="887800" y="2596700"/>
            <a:ext cx="3182700" cy="2668800"/>
          </a:xfrm>
          <a:prstGeom prst="rect">
            <a:avLst/>
          </a:prstGeom>
        </p:spPr>
        <p:txBody>
          <a:bodyPr spcFirstLastPara="1" wrap="square" lIns="0" tIns="0" rIns="0" bIns="0" anchor="t" anchorCtr="false">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976" name="Google Shape;976;p68"/>
          <p:cNvSpPr txBox="true"/>
          <p:nvPr>
            <p:ph type="subTitle" idx="5"/>
          </p:nvPr>
        </p:nvSpPr>
        <p:spPr>
          <a:xfrm>
            <a:off x="4620750" y="4439350"/>
            <a:ext cx="2949600" cy="3219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977" name="Google Shape;977;p68"/>
          <p:cNvSpPr txBox="true"/>
          <p:nvPr>
            <p:ph type="subTitle" idx="6"/>
          </p:nvPr>
        </p:nvSpPr>
        <p:spPr>
          <a:xfrm>
            <a:off x="4620750" y="4928575"/>
            <a:ext cx="2949600" cy="9153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978" name="Google Shape;978;p68"/>
          <p:cNvSpPr txBox="true"/>
          <p:nvPr>
            <p:ph type="subTitle" idx="7"/>
          </p:nvPr>
        </p:nvSpPr>
        <p:spPr>
          <a:xfrm>
            <a:off x="8051175" y="4439350"/>
            <a:ext cx="2949600" cy="3219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979" name="Google Shape;979;p68"/>
          <p:cNvSpPr txBox="true"/>
          <p:nvPr>
            <p:ph type="subTitle" idx="8"/>
          </p:nvPr>
        </p:nvSpPr>
        <p:spPr>
          <a:xfrm>
            <a:off x="8051175" y="4928575"/>
            <a:ext cx="2949600" cy="9153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Interior data large pie">
  <p:cSld name="CUSTOM_4_11">
    <p:spTree>
      <p:nvGrpSpPr>
        <p:cNvPr id="980" name="Shape 980"/>
        <p:cNvGrpSpPr/>
        <p:nvPr/>
      </p:nvGrpSpPr>
      <p:grpSpPr>
        <a:xfrm>
          <a:off x="0" y="0"/>
          <a:ext cx="0" cy="0"/>
          <a:chOff x="0" y="0"/>
          <a:chExt cx="0" cy="0"/>
        </a:xfrm>
      </p:grpSpPr>
      <p:sp>
        <p:nvSpPr>
          <p:cNvPr id="981" name="Google Shape;981;p69"/>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982" name="Google Shape;982;p69"/>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983" name="Google Shape;983;p69"/>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984" name="Google Shape;984;p69"/>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985" name="Google Shape;985;p69"/>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986" name="Google Shape;986;p69"/>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987" name="Google Shape;987;p69"/>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988" name="Google Shape;988;p69"/>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989" name="Google Shape;989;p69"/>
          <p:cNvSpPr txBox="true"/>
          <p:nvPr>
            <p:ph type="subTitle" idx="4"/>
          </p:nvPr>
        </p:nvSpPr>
        <p:spPr>
          <a:xfrm>
            <a:off x="887800" y="2596700"/>
            <a:ext cx="3182700" cy="2668800"/>
          </a:xfrm>
          <a:prstGeom prst="rect">
            <a:avLst/>
          </a:prstGeom>
        </p:spPr>
        <p:txBody>
          <a:bodyPr spcFirstLastPara="1" wrap="square" lIns="0" tIns="0" rIns="0" bIns="0" anchor="t" anchorCtr="false">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990" name="Google Shape;990;p69"/>
          <p:cNvSpPr txBox="true"/>
          <p:nvPr>
            <p:ph type="subTitle" idx="5"/>
          </p:nvPr>
        </p:nvSpPr>
        <p:spPr>
          <a:xfrm>
            <a:off x="9078238" y="3048425"/>
            <a:ext cx="914400" cy="5286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sz="1000" b="1"/>
            </a:lvl2pPr>
            <a:lvl3pPr lvl="2" rtl="0">
              <a:lnSpc>
                <a:spcPct val="100000"/>
              </a:lnSpc>
              <a:spcBef>
                <a:spcPts val="0"/>
              </a:spcBef>
              <a:spcAft>
                <a:spcPts val="0"/>
              </a:spcAft>
              <a:buNone/>
              <a:defRPr sz="1000" b="1"/>
            </a:lvl3pPr>
            <a:lvl4pPr lvl="3" rtl="0">
              <a:lnSpc>
                <a:spcPct val="100000"/>
              </a:lnSpc>
              <a:spcBef>
                <a:spcPts val="0"/>
              </a:spcBef>
              <a:spcAft>
                <a:spcPts val="0"/>
              </a:spcAft>
              <a:buNone/>
              <a:defRPr sz="1000" b="1"/>
            </a:lvl4pPr>
            <a:lvl5pPr lvl="4" rtl="0">
              <a:lnSpc>
                <a:spcPct val="100000"/>
              </a:lnSpc>
              <a:spcBef>
                <a:spcPts val="0"/>
              </a:spcBef>
              <a:spcAft>
                <a:spcPts val="0"/>
              </a:spcAft>
              <a:buNone/>
              <a:defRPr sz="1000" b="1"/>
            </a:lvl5pPr>
            <a:lvl6pPr lvl="5" rtl="0">
              <a:lnSpc>
                <a:spcPct val="100000"/>
              </a:lnSpc>
              <a:spcBef>
                <a:spcPts val="0"/>
              </a:spcBef>
              <a:spcAft>
                <a:spcPts val="0"/>
              </a:spcAft>
              <a:buNone/>
              <a:defRPr sz="1000" b="1"/>
            </a:lvl6pPr>
            <a:lvl7pPr lvl="6" rtl="0">
              <a:lnSpc>
                <a:spcPct val="100000"/>
              </a:lnSpc>
              <a:spcBef>
                <a:spcPts val="0"/>
              </a:spcBef>
              <a:spcAft>
                <a:spcPts val="0"/>
              </a:spcAft>
              <a:buNone/>
              <a:defRPr sz="1000" b="1"/>
            </a:lvl7pPr>
            <a:lvl8pPr lvl="7" rtl="0">
              <a:lnSpc>
                <a:spcPct val="100000"/>
              </a:lnSpc>
              <a:spcBef>
                <a:spcPts val="0"/>
              </a:spcBef>
              <a:spcAft>
                <a:spcPts val="0"/>
              </a:spcAft>
              <a:buNone/>
              <a:defRPr sz="1000" b="1"/>
            </a:lvl8pPr>
            <a:lvl9pPr lvl="8" rtl="0">
              <a:lnSpc>
                <a:spcPct val="100000"/>
              </a:lnSpc>
              <a:spcBef>
                <a:spcPts val="0"/>
              </a:spcBef>
              <a:spcAft>
                <a:spcPts val="0"/>
              </a:spcAft>
              <a:buNone/>
              <a:defRPr sz="1000" b="1"/>
            </a:lvl9pPr>
          </a:lstStyle>
          <a:p/>
        </p:txBody>
      </p:sp>
      <p:sp>
        <p:nvSpPr>
          <p:cNvPr id="991" name="Google Shape;991;p69"/>
          <p:cNvSpPr txBox="true"/>
          <p:nvPr>
            <p:ph type="subTitle" idx="6"/>
          </p:nvPr>
        </p:nvSpPr>
        <p:spPr>
          <a:xfrm>
            <a:off x="10284513" y="3048425"/>
            <a:ext cx="914400" cy="5286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sz="1000" b="1"/>
            </a:lvl2pPr>
            <a:lvl3pPr lvl="2" rtl="0">
              <a:lnSpc>
                <a:spcPct val="100000"/>
              </a:lnSpc>
              <a:spcBef>
                <a:spcPts val="0"/>
              </a:spcBef>
              <a:spcAft>
                <a:spcPts val="0"/>
              </a:spcAft>
              <a:buNone/>
              <a:defRPr sz="1000" b="1"/>
            </a:lvl3pPr>
            <a:lvl4pPr lvl="3" rtl="0">
              <a:lnSpc>
                <a:spcPct val="100000"/>
              </a:lnSpc>
              <a:spcBef>
                <a:spcPts val="0"/>
              </a:spcBef>
              <a:spcAft>
                <a:spcPts val="0"/>
              </a:spcAft>
              <a:buNone/>
              <a:defRPr sz="1000" b="1"/>
            </a:lvl4pPr>
            <a:lvl5pPr lvl="4" rtl="0">
              <a:lnSpc>
                <a:spcPct val="100000"/>
              </a:lnSpc>
              <a:spcBef>
                <a:spcPts val="0"/>
              </a:spcBef>
              <a:spcAft>
                <a:spcPts val="0"/>
              </a:spcAft>
              <a:buNone/>
              <a:defRPr sz="1000" b="1"/>
            </a:lvl5pPr>
            <a:lvl6pPr lvl="5" rtl="0">
              <a:lnSpc>
                <a:spcPct val="100000"/>
              </a:lnSpc>
              <a:spcBef>
                <a:spcPts val="0"/>
              </a:spcBef>
              <a:spcAft>
                <a:spcPts val="0"/>
              </a:spcAft>
              <a:buNone/>
              <a:defRPr sz="1000" b="1"/>
            </a:lvl6pPr>
            <a:lvl7pPr lvl="6" rtl="0">
              <a:lnSpc>
                <a:spcPct val="100000"/>
              </a:lnSpc>
              <a:spcBef>
                <a:spcPts val="0"/>
              </a:spcBef>
              <a:spcAft>
                <a:spcPts val="0"/>
              </a:spcAft>
              <a:buNone/>
              <a:defRPr sz="1000" b="1"/>
            </a:lvl7pPr>
            <a:lvl8pPr lvl="7" rtl="0">
              <a:lnSpc>
                <a:spcPct val="100000"/>
              </a:lnSpc>
              <a:spcBef>
                <a:spcPts val="0"/>
              </a:spcBef>
              <a:spcAft>
                <a:spcPts val="0"/>
              </a:spcAft>
              <a:buNone/>
              <a:defRPr sz="1000" b="1"/>
            </a:lvl8pPr>
            <a:lvl9pPr lvl="8" rtl="0">
              <a:lnSpc>
                <a:spcPct val="100000"/>
              </a:lnSpc>
              <a:spcBef>
                <a:spcPts val="0"/>
              </a:spcBef>
              <a:spcAft>
                <a:spcPts val="0"/>
              </a:spcAft>
              <a:buNone/>
              <a:defRPr sz="1000" b="1"/>
            </a:lvl9pPr>
          </a:lstStyle>
          <a:p/>
        </p:txBody>
      </p:sp>
      <p:sp>
        <p:nvSpPr>
          <p:cNvPr id="992" name="Google Shape;992;p69"/>
          <p:cNvSpPr txBox="true"/>
          <p:nvPr>
            <p:ph type="subTitle" idx="7"/>
          </p:nvPr>
        </p:nvSpPr>
        <p:spPr>
          <a:xfrm>
            <a:off x="9078238" y="3841627"/>
            <a:ext cx="914400" cy="5286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sz="1000" b="1"/>
            </a:lvl2pPr>
            <a:lvl3pPr lvl="2" rtl="0">
              <a:lnSpc>
                <a:spcPct val="100000"/>
              </a:lnSpc>
              <a:spcBef>
                <a:spcPts val="0"/>
              </a:spcBef>
              <a:spcAft>
                <a:spcPts val="0"/>
              </a:spcAft>
              <a:buNone/>
              <a:defRPr sz="1000" b="1"/>
            </a:lvl3pPr>
            <a:lvl4pPr lvl="3" rtl="0">
              <a:lnSpc>
                <a:spcPct val="100000"/>
              </a:lnSpc>
              <a:spcBef>
                <a:spcPts val="0"/>
              </a:spcBef>
              <a:spcAft>
                <a:spcPts val="0"/>
              </a:spcAft>
              <a:buNone/>
              <a:defRPr sz="1000" b="1"/>
            </a:lvl4pPr>
            <a:lvl5pPr lvl="4" rtl="0">
              <a:lnSpc>
                <a:spcPct val="100000"/>
              </a:lnSpc>
              <a:spcBef>
                <a:spcPts val="0"/>
              </a:spcBef>
              <a:spcAft>
                <a:spcPts val="0"/>
              </a:spcAft>
              <a:buNone/>
              <a:defRPr sz="1000" b="1"/>
            </a:lvl5pPr>
            <a:lvl6pPr lvl="5" rtl="0">
              <a:lnSpc>
                <a:spcPct val="100000"/>
              </a:lnSpc>
              <a:spcBef>
                <a:spcPts val="0"/>
              </a:spcBef>
              <a:spcAft>
                <a:spcPts val="0"/>
              </a:spcAft>
              <a:buNone/>
              <a:defRPr sz="1000" b="1"/>
            </a:lvl6pPr>
            <a:lvl7pPr lvl="6" rtl="0">
              <a:lnSpc>
                <a:spcPct val="100000"/>
              </a:lnSpc>
              <a:spcBef>
                <a:spcPts val="0"/>
              </a:spcBef>
              <a:spcAft>
                <a:spcPts val="0"/>
              </a:spcAft>
              <a:buNone/>
              <a:defRPr sz="1000" b="1"/>
            </a:lvl7pPr>
            <a:lvl8pPr lvl="7" rtl="0">
              <a:lnSpc>
                <a:spcPct val="100000"/>
              </a:lnSpc>
              <a:spcBef>
                <a:spcPts val="0"/>
              </a:spcBef>
              <a:spcAft>
                <a:spcPts val="0"/>
              </a:spcAft>
              <a:buNone/>
              <a:defRPr sz="1000" b="1"/>
            </a:lvl8pPr>
            <a:lvl9pPr lvl="8" rtl="0">
              <a:lnSpc>
                <a:spcPct val="100000"/>
              </a:lnSpc>
              <a:spcBef>
                <a:spcPts val="0"/>
              </a:spcBef>
              <a:spcAft>
                <a:spcPts val="0"/>
              </a:spcAft>
              <a:buNone/>
              <a:defRPr sz="1000" b="1"/>
            </a:lvl9pPr>
          </a:lstStyle>
          <a:p/>
        </p:txBody>
      </p:sp>
      <p:sp>
        <p:nvSpPr>
          <p:cNvPr id="993" name="Google Shape;993;p69"/>
          <p:cNvSpPr txBox="true"/>
          <p:nvPr>
            <p:ph type="subTitle" idx="8"/>
          </p:nvPr>
        </p:nvSpPr>
        <p:spPr>
          <a:xfrm>
            <a:off x="10284513" y="3841627"/>
            <a:ext cx="914400" cy="5286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sz="1000" b="1"/>
            </a:lvl2pPr>
            <a:lvl3pPr lvl="2" rtl="0">
              <a:lnSpc>
                <a:spcPct val="100000"/>
              </a:lnSpc>
              <a:spcBef>
                <a:spcPts val="0"/>
              </a:spcBef>
              <a:spcAft>
                <a:spcPts val="0"/>
              </a:spcAft>
              <a:buNone/>
              <a:defRPr sz="1000" b="1"/>
            </a:lvl3pPr>
            <a:lvl4pPr lvl="3" rtl="0">
              <a:lnSpc>
                <a:spcPct val="100000"/>
              </a:lnSpc>
              <a:spcBef>
                <a:spcPts val="0"/>
              </a:spcBef>
              <a:spcAft>
                <a:spcPts val="0"/>
              </a:spcAft>
              <a:buNone/>
              <a:defRPr sz="1000" b="1"/>
            </a:lvl4pPr>
            <a:lvl5pPr lvl="4" rtl="0">
              <a:lnSpc>
                <a:spcPct val="100000"/>
              </a:lnSpc>
              <a:spcBef>
                <a:spcPts val="0"/>
              </a:spcBef>
              <a:spcAft>
                <a:spcPts val="0"/>
              </a:spcAft>
              <a:buNone/>
              <a:defRPr sz="1000" b="1"/>
            </a:lvl5pPr>
            <a:lvl6pPr lvl="5" rtl="0">
              <a:lnSpc>
                <a:spcPct val="100000"/>
              </a:lnSpc>
              <a:spcBef>
                <a:spcPts val="0"/>
              </a:spcBef>
              <a:spcAft>
                <a:spcPts val="0"/>
              </a:spcAft>
              <a:buNone/>
              <a:defRPr sz="1000" b="1"/>
            </a:lvl6pPr>
            <a:lvl7pPr lvl="6" rtl="0">
              <a:lnSpc>
                <a:spcPct val="100000"/>
              </a:lnSpc>
              <a:spcBef>
                <a:spcPts val="0"/>
              </a:spcBef>
              <a:spcAft>
                <a:spcPts val="0"/>
              </a:spcAft>
              <a:buNone/>
              <a:defRPr sz="1000" b="1"/>
            </a:lvl7pPr>
            <a:lvl8pPr lvl="7" rtl="0">
              <a:lnSpc>
                <a:spcPct val="100000"/>
              </a:lnSpc>
              <a:spcBef>
                <a:spcPts val="0"/>
              </a:spcBef>
              <a:spcAft>
                <a:spcPts val="0"/>
              </a:spcAft>
              <a:buNone/>
              <a:defRPr sz="1000" b="1"/>
            </a:lvl8pPr>
            <a:lvl9pPr lvl="8" rtl="0">
              <a:lnSpc>
                <a:spcPct val="100000"/>
              </a:lnSpc>
              <a:spcBef>
                <a:spcPts val="0"/>
              </a:spcBef>
              <a:spcAft>
                <a:spcPts val="0"/>
              </a:spcAft>
              <a:buNone/>
              <a:defRPr sz="1000" b="1"/>
            </a:lvl9pPr>
          </a:lstStyle>
          <a:p/>
        </p:txBody>
      </p:sp>
      <p:sp>
        <p:nvSpPr>
          <p:cNvPr id="994" name="Google Shape;994;p69"/>
          <p:cNvSpPr txBox="true"/>
          <p:nvPr>
            <p:ph type="subTitle" idx="9"/>
          </p:nvPr>
        </p:nvSpPr>
        <p:spPr>
          <a:xfrm>
            <a:off x="9078238" y="4603527"/>
            <a:ext cx="914400" cy="5286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sz="1000" b="1"/>
            </a:lvl2pPr>
            <a:lvl3pPr lvl="2" rtl="0">
              <a:lnSpc>
                <a:spcPct val="100000"/>
              </a:lnSpc>
              <a:spcBef>
                <a:spcPts val="0"/>
              </a:spcBef>
              <a:spcAft>
                <a:spcPts val="0"/>
              </a:spcAft>
              <a:buNone/>
              <a:defRPr sz="1000" b="1"/>
            </a:lvl3pPr>
            <a:lvl4pPr lvl="3" rtl="0">
              <a:lnSpc>
                <a:spcPct val="100000"/>
              </a:lnSpc>
              <a:spcBef>
                <a:spcPts val="0"/>
              </a:spcBef>
              <a:spcAft>
                <a:spcPts val="0"/>
              </a:spcAft>
              <a:buNone/>
              <a:defRPr sz="1000" b="1"/>
            </a:lvl4pPr>
            <a:lvl5pPr lvl="4" rtl="0">
              <a:lnSpc>
                <a:spcPct val="100000"/>
              </a:lnSpc>
              <a:spcBef>
                <a:spcPts val="0"/>
              </a:spcBef>
              <a:spcAft>
                <a:spcPts val="0"/>
              </a:spcAft>
              <a:buNone/>
              <a:defRPr sz="1000" b="1"/>
            </a:lvl5pPr>
            <a:lvl6pPr lvl="5" rtl="0">
              <a:lnSpc>
                <a:spcPct val="100000"/>
              </a:lnSpc>
              <a:spcBef>
                <a:spcPts val="0"/>
              </a:spcBef>
              <a:spcAft>
                <a:spcPts val="0"/>
              </a:spcAft>
              <a:buNone/>
              <a:defRPr sz="1000" b="1"/>
            </a:lvl6pPr>
            <a:lvl7pPr lvl="6" rtl="0">
              <a:lnSpc>
                <a:spcPct val="100000"/>
              </a:lnSpc>
              <a:spcBef>
                <a:spcPts val="0"/>
              </a:spcBef>
              <a:spcAft>
                <a:spcPts val="0"/>
              </a:spcAft>
              <a:buNone/>
              <a:defRPr sz="1000" b="1"/>
            </a:lvl7pPr>
            <a:lvl8pPr lvl="7" rtl="0">
              <a:lnSpc>
                <a:spcPct val="100000"/>
              </a:lnSpc>
              <a:spcBef>
                <a:spcPts val="0"/>
              </a:spcBef>
              <a:spcAft>
                <a:spcPts val="0"/>
              </a:spcAft>
              <a:buNone/>
              <a:defRPr sz="1000" b="1"/>
            </a:lvl8pPr>
            <a:lvl9pPr lvl="8" rtl="0">
              <a:lnSpc>
                <a:spcPct val="100000"/>
              </a:lnSpc>
              <a:spcBef>
                <a:spcPts val="0"/>
              </a:spcBef>
              <a:spcAft>
                <a:spcPts val="0"/>
              </a:spcAft>
              <a:buNone/>
              <a:defRPr sz="1000" b="1"/>
            </a:lvl9pPr>
          </a:lstStyle>
          <a:p/>
        </p:txBody>
      </p:sp>
      <p:sp>
        <p:nvSpPr>
          <p:cNvPr id="995" name="Google Shape;995;p69"/>
          <p:cNvSpPr txBox="true"/>
          <p:nvPr>
            <p:ph type="subTitle" idx="13"/>
          </p:nvPr>
        </p:nvSpPr>
        <p:spPr>
          <a:xfrm>
            <a:off x="10284513" y="4603527"/>
            <a:ext cx="914400" cy="5286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sz="1000" b="1"/>
            </a:lvl2pPr>
            <a:lvl3pPr lvl="2" rtl="0">
              <a:lnSpc>
                <a:spcPct val="100000"/>
              </a:lnSpc>
              <a:spcBef>
                <a:spcPts val="0"/>
              </a:spcBef>
              <a:spcAft>
                <a:spcPts val="0"/>
              </a:spcAft>
              <a:buNone/>
              <a:defRPr sz="1000" b="1"/>
            </a:lvl3pPr>
            <a:lvl4pPr lvl="3" rtl="0">
              <a:lnSpc>
                <a:spcPct val="100000"/>
              </a:lnSpc>
              <a:spcBef>
                <a:spcPts val="0"/>
              </a:spcBef>
              <a:spcAft>
                <a:spcPts val="0"/>
              </a:spcAft>
              <a:buNone/>
              <a:defRPr sz="1000" b="1"/>
            </a:lvl4pPr>
            <a:lvl5pPr lvl="4" rtl="0">
              <a:lnSpc>
                <a:spcPct val="100000"/>
              </a:lnSpc>
              <a:spcBef>
                <a:spcPts val="0"/>
              </a:spcBef>
              <a:spcAft>
                <a:spcPts val="0"/>
              </a:spcAft>
              <a:buNone/>
              <a:defRPr sz="1000" b="1"/>
            </a:lvl5pPr>
            <a:lvl6pPr lvl="5" rtl="0">
              <a:lnSpc>
                <a:spcPct val="100000"/>
              </a:lnSpc>
              <a:spcBef>
                <a:spcPts val="0"/>
              </a:spcBef>
              <a:spcAft>
                <a:spcPts val="0"/>
              </a:spcAft>
              <a:buNone/>
              <a:defRPr sz="1000" b="1"/>
            </a:lvl6pPr>
            <a:lvl7pPr lvl="6" rtl="0">
              <a:lnSpc>
                <a:spcPct val="100000"/>
              </a:lnSpc>
              <a:spcBef>
                <a:spcPts val="0"/>
              </a:spcBef>
              <a:spcAft>
                <a:spcPts val="0"/>
              </a:spcAft>
              <a:buNone/>
              <a:defRPr sz="1000" b="1"/>
            </a:lvl7pPr>
            <a:lvl8pPr lvl="7" rtl="0">
              <a:lnSpc>
                <a:spcPct val="100000"/>
              </a:lnSpc>
              <a:spcBef>
                <a:spcPts val="0"/>
              </a:spcBef>
              <a:spcAft>
                <a:spcPts val="0"/>
              </a:spcAft>
              <a:buNone/>
              <a:defRPr sz="1000" b="1"/>
            </a:lvl8pPr>
            <a:lvl9pPr lvl="8" rtl="0">
              <a:lnSpc>
                <a:spcPct val="100000"/>
              </a:lnSpc>
              <a:spcBef>
                <a:spcPts val="0"/>
              </a:spcBef>
              <a:spcAft>
                <a:spcPts val="0"/>
              </a:spcAft>
              <a:buNone/>
              <a:defRPr sz="1000" b="1"/>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Interior data percentage bars">
  <p:cSld name="CUSTOM_4_10">
    <p:spTree>
      <p:nvGrpSpPr>
        <p:cNvPr id="996" name="Shape 996"/>
        <p:cNvGrpSpPr/>
        <p:nvPr/>
      </p:nvGrpSpPr>
      <p:grpSpPr>
        <a:xfrm>
          <a:off x="0" y="0"/>
          <a:ext cx="0" cy="0"/>
          <a:chOff x="0" y="0"/>
          <a:chExt cx="0" cy="0"/>
        </a:xfrm>
      </p:grpSpPr>
      <p:sp>
        <p:nvSpPr>
          <p:cNvPr id="997" name="Google Shape;997;p70"/>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998" name="Google Shape;998;p70"/>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999" name="Google Shape;999;p70"/>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000" name="Google Shape;1000;p70"/>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001" name="Google Shape;1001;p70"/>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002" name="Google Shape;1002;p70"/>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003" name="Google Shape;1003;p70"/>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004" name="Google Shape;1004;p70"/>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005" name="Google Shape;1005;p70"/>
          <p:cNvSpPr txBox="true"/>
          <p:nvPr>
            <p:ph type="subTitle" idx="4"/>
          </p:nvPr>
        </p:nvSpPr>
        <p:spPr>
          <a:xfrm>
            <a:off x="8048050" y="2898600"/>
            <a:ext cx="3410400" cy="718500"/>
          </a:xfrm>
          <a:prstGeom prst="rect">
            <a:avLst/>
          </a:prstGeom>
        </p:spPr>
        <p:txBody>
          <a:bodyPr spcFirstLastPara="1" wrap="square" lIns="0" tIns="0" rIns="0" bIns="0" anchor="t" anchorCtr="false">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1006" name="Google Shape;1006;p70"/>
          <p:cNvSpPr txBox="true"/>
          <p:nvPr>
            <p:ph type="subTitle" idx="5"/>
          </p:nvPr>
        </p:nvSpPr>
        <p:spPr>
          <a:xfrm>
            <a:off x="8048050" y="2540600"/>
            <a:ext cx="3410400" cy="333300"/>
          </a:xfrm>
          <a:prstGeom prst="rect">
            <a:avLst/>
          </a:prstGeom>
        </p:spPr>
        <p:txBody>
          <a:bodyPr spcFirstLastPara="1" wrap="square" lIns="0" tIns="0" rIns="0" bIns="0" anchor="b" anchorCtr="false">
            <a:noAutofit/>
          </a:bodyPr>
          <a:lstStyle>
            <a:lvl1pPr lvl="0" rtl="0">
              <a:lnSpc>
                <a:spcPct val="100000"/>
              </a:lnSpc>
              <a:spcBef>
                <a:spcPts val="0"/>
              </a:spcBef>
              <a:spcAft>
                <a:spcPts val="0"/>
              </a:spcAft>
              <a:buNone/>
              <a:defRPr sz="2600">
                <a:solidFill>
                  <a:schemeClr val="accent1"/>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1"/>
                </a:solidFill>
              </a:defRPr>
            </a:lvl2pPr>
            <a:lvl3pPr lvl="2" rtl="0">
              <a:lnSpc>
                <a:spcPct val="100000"/>
              </a:lnSpc>
              <a:spcBef>
                <a:spcPts val="0"/>
              </a:spcBef>
              <a:spcAft>
                <a:spcPts val="0"/>
              </a:spcAft>
              <a:buNone/>
              <a:defRPr sz="2600">
                <a:solidFill>
                  <a:schemeClr val="accent1"/>
                </a:solidFill>
              </a:defRPr>
            </a:lvl3pPr>
            <a:lvl4pPr lvl="3" rtl="0">
              <a:lnSpc>
                <a:spcPct val="100000"/>
              </a:lnSpc>
              <a:spcBef>
                <a:spcPts val="0"/>
              </a:spcBef>
              <a:spcAft>
                <a:spcPts val="0"/>
              </a:spcAft>
              <a:buNone/>
              <a:defRPr sz="2600">
                <a:solidFill>
                  <a:schemeClr val="accent1"/>
                </a:solidFill>
              </a:defRPr>
            </a:lvl4pPr>
            <a:lvl5pPr lvl="4" rtl="0">
              <a:lnSpc>
                <a:spcPct val="100000"/>
              </a:lnSpc>
              <a:spcBef>
                <a:spcPts val="0"/>
              </a:spcBef>
              <a:spcAft>
                <a:spcPts val="0"/>
              </a:spcAft>
              <a:buNone/>
              <a:defRPr sz="2600">
                <a:solidFill>
                  <a:schemeClr val="accent1"/>
                </a:solidFill>
              </a:defRPr>
            </a:lvl5pPr>
            <a:lvl6pPr lvl="5" rtl="0">
              <a:lnSpc>
                <a:spcPct val="100000"/>
              </a:lnSpc>
              <a:spcBef>
                <a:spcPts val="0"/>
              </a:spcBef>
              <a:spcAft>
                <a:spcPts val="0"/>
              </a:spcAft>
              <a:buNone/>
              <a:defRPr sz="2600">
                <a:solidFill>
                  <a:schemeClr val="accent1"/>
                </a:solidFill>
              </a:defRPr>
            </a:lvl6pPr>
            <a:lvl7pPr lvl="6" rtl="0">
              <a:lnSpc>
                <a:spcPct val="100000"/>
              </a:lnSpc>
              <a:spcBef>
                <a:spcPts val="0"/>
              </a:spcBef>
              <a:spcAft>
                <a:spcPts val="0"/>
              </a:spcAft>
              <a:buNone/>
              <a:defRPr sz="2600">
                <a:solidFill>
                  <a:schemeClr val="accent1"/>
                </a:solidFill>
              </a:defRPr>
            </a:lvl7pPr>
            <a:lvl8pPr lvl="7" rtl="0">
              <a:lnSpc>
                <a:spcPct val="100000"/>
              </a:lnSpc>
              <a:spcBef>
                <a:spcPts val="0"/>
              </a:spcBef>
              <a:spcAft>
                <a:spcPts val="0"/>
              </a:spcAft>
              <a:buNone/>
              <a:defRPr sz="2600">
                <a:solidFill>
                  <a:schemeClr val="accent1"/>
                </a:solidFill>
              </a:defRPr>
            </a:lvl8pPr>
            <a:lvl9pPr lvl="8" rtl="0">
              <a:lnSpc>
                <a:spcPct val="100000"/>
              </a:lnSpc>
              <a:spcBef>
                <a:spcPts val="0"/>
              </a:spcBef>
              <a:spcAft>
                <a:spcPts val="0"/>
              </a:spcAft>
              <a:buNone/>
              <a:defRPr sz="2600">
                <a:solidFill>
                  <a:schemeClr val="accent1"/>
                </a:solidFill>
              </a:defRPr>
            </a:lvl9pPr>
          </a:lstStyle>
          <a:p/>
        </p:txBody>
      </p:sp>
      <p:sp>
        <p:nvSpPr>
          <p:cNvPr id="1007" name="Google Shape;1007;p70"/>
          <p:cNvSpPr txBox="true"/>
          <p:nvPr>
            <p:ph type="subTitle" idx="6"/>
          </p:nvPr>
        </p:nvSpPr>
        <p:spPr>
          <a:xfrm>
            <a:off x="8048050" y="4676800"/>
            <a:ext cx="3410400" cy="718500"/>
          </a:xfrm>
          <a:prstGeom prst="rect">
            <a:avLst/>
          </a:prstGeom>
        </p:spPr>
        <p:txBody>
          <a:bodyPr spcFirstLastPara="1" wrap="square" lIns="0" tIns="0" rIns="0" bIns="0" anchor="t" anchorCtr="false">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1008" name="Google Shape;1008;p70"/>
          <p:cNvSpPr txBox="true"/>
          <p:nvPr>
            <p:ph type="subTitle" idx="7"/>
          </p:nvPr>
        </p:nvSpPr>
        <p:spPr>
          <a:xfrm>
            <a:off x="8048050" y="4318800"/>
            <a:ext cx="3410400" cy="333300"/>
          </a:xfrm>
          <a:prstGeom prst="rect">
            <a:avLst/>
          </a:prstGeom>
        </p:spPr>
        <p:txBody>
          <a:bodyPr spcFirstLastPara="1" wrap="square" lIns="0" tIns="0" rIns="0" bIns="0" anchor="b" anchorCtr="false">
            <a:noAutofit/>
          </a:bodyPr>
          <a:lstStyle>
            <a:lvl1pPr lvl="0" rtl="0">
              <a:lnSpc>
                <a:spcPct val="100000"/>
              </a:lnSpc>
              <a:spcBef>
                <a:spcPts val="0"/>
              </a:spcBef>
              <a:spcAft>
                <a:spcPts val="0"/>
              </a:spcAft>
              <a:buNone/>
              <a:defRPr sz="2600">
                <a:solidFill>
                  <a:schemeClr val="accent2"/>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2"/>
                </a:solidFill>
              </a:defRPr>
            </a:lvl2pPr>
            <a:lvl3pPr lvl="2" rtl="0">
              <a:lnSpc>
                <a:spcPct val="100000"/>
              </a:lnSpc>
              <a:spcBef>
                <a:spcPts val="0"/>
              </a:spcBef>
              <a:spcAft>
                <a:spcPts val="0"/>
              </a:spcAft>
              <a:buNone/>
              <a:defRPr sz="2600">
                <a:solidFill>
                  <a:schemeClr val="accent2"/>
                </a:solidFill>
              </a:defRPr>
            </a:lvl3pPr>
            <a:lvl4pPr lvl="3" rtl="0">
              <a:lnSpc>
                <a:spcPct val="100000"/>
              </a:lnSpc>
              <a:spcBef>
                <a:spcPts val="0"/>
              </a:spcBef>
              <a:spcAft>
                <a:spcPts val="0"/>
              </a:spcAft>
              <a:buNone/>
              <a:defRPr sz="2600">
                <a:solidFill>
                  <a:schemeClr val="accent2"/>
                </a:solidFill>
              </a:defRPr>
            </a:lvl4pPr>
            <a:lvl5pPr lvl="4" rtl="0">
              <a:lnSpc>
                <a:spcPct val="100000"/>
              </a:lnSpc>
              <a:spcBef>
                <a:spcPts val="0"/>
              </a:spcBef>
              <a:spcAft>
                <a:spcPts val="0"/>
              </a:spcAft>
              <a:buNone/>
              <a:defRPr sz="2600">
                <a:solidFill>
                  <a:schemeClr val="accent2"/>
                </a:solidFill>
              </a:defRPr>
            </a:lvl5pPr>
            <a:lvl6pPr lvl="5" rtl="0">
              <a:lnSpc>
                <a:spcPct val="100000"/>
              </a:lnSpc>
              <a:spcBef>
                <a:spcPts val="0"/>
              </a:spcBef>
              <a:spcAft>
                <a:spcPts val="0"/>
              </a:spcAft>
              <a:buNone/>
              <a:defRPr sz="2600">
                <a:solidFill>
                  <a:schemeClr val="accent2"/>
                </a:solidFill>
              </a:defRPr>
            </a:lvl6pPr>
            <a:lvl7pPr lvl="6" rtl="0">
              <a:lnSpc>
                <a:spcPct val="100000"/>
              </a:lnSpc>
              <a:spcBef>
                <a:spcPts val="0"/>
              </a:spcBef>
              <a:spcAft>
                <a:spcPts val="0"/>
              </a:spcAft>
              <a:buNone/>
              <a:defRPr sz="2600">
                <a:solidFill>
                  <a:schemeClr val="accent2"/>
                </a:solidFill>
              </a:defRPr>
            </a:lvl7pPr>
            <a:lvl8pPr lvl="7" rtl="0">
              <a:lnSpc>
                <a:spcPct val="100000"/>
              </a:lnSpc>
              <a:spcBef>
                <a:spcPts val="0"/>
              </a:spcBef>
              <a:spcAft>
                <a:spcPts val="0"/>
              </a:spcAft>
              <a:buNone/>
              <a:defRPr sz="2600">
                <a:solidFill>
                  <a:schemeClr val="accent2"/>
                </a:solidFill>
              </a:defRPr>
            </a:lvl8pPr>
            <a:lvl9pPr lvl="8" rtl="0">
              <a:lnSpc>
                <a:spcPct val="100000"/>
              </a:lnSpc>
              <a:spcBef>
                <a:spcPts val="0"/>
              </a:spcBef>
              <a:spcAft>
                <a:spcPts val="0"/>
              </a:spcAft>
              <a:buNone/>
              <a:defRPr sz="2600">
                <a:solidFill>
                  <a:schemeClr val="accent2"/>
                </a:solidFill>
              </a:defRPr>
            </a:lvl9pPr>
          </a:lstStyle>
          <a:p/>
        </p:txBody>
      </p:sp>
      <p:sp>
        <p:nvSpPr>
          <p:cNvPr id="1009" name="Google Shape;1009;p70"/>
          <p:cNvSpPr/>
          <p:nvPr/>
        </p:nvSpPr>
        <p:spPr>
          <a:xfrm>
            <a:off x="889525"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10" name="Google Shape;1010;p70"/>
          <p:cNvSpPr/>
          <p:nvPr/>
        </p:nvSpPr>
        <p:spPr>
          <a:xfrm>
            <a:off x="889525"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11" name="Google Shape;1011;p70"/>
          <p:cNvSpPr/>
          <p:nvPr/>
        </p:nvSpPr>
        <p:spPr>
          <a:xfrm>
            <a:off x="889525"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12" name="Google Shape;1012;p70"/>
          <p:cNvSpPr/>
          <p:nvPr/>
        </p:nvSpPr>
        <p:spPr>
          <a:xfrm>
            <a:off x="889525"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13" name="Google Shape;1013;p70"/>
          <p:cNvSpPr/>
          <p:nvPr/>
        </p:nvSpPr>
        <p:spPr>
          <a:xfrm>
            <a:off x="889525"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14" name="Google Shape;1014;p70"/>
          <p:cNvSpPr/>
          <p:nvPr/>
        </p:nvSpPr>
        <p:spPr>
          <a:xfrm>
            <a:off x="889525"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15" name="Google Shape;1015;p70"/>
          <p:cNvSpPr/>
          <p:nvPr/>
        </p:nvSpPr>
        <p:spPr>
          <a:xfrm>
            <a:off x="889525"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16" name="Google Shape;1016;p70"/>
          <p:cNvSpPr/>
          <p:nvPr/>
        </p:nvSpPr>
        <p:spPr>
          <a:xfrm>
            <a:off x="889525"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17" name="Google Shape;1017;p70"/>
          <p:cNvSpPr/>
          <p:nvPr/>
        </p:nvSpPr>
        <p:spPr>
          <a:xfrm>
            <a:off x="889525"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18" name="Google Shape;1018;p70"/>
          <p:cNvSpPr/>
          <p:nvPr/>
        </p:nvSpPr>
        <p:spPr>
          <a:xfrm>
            <a:off x="889525"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19" name="Google Shape;1019;p70"/>
          <p:cNvSpPr/>
          <p:nvPr/>
        </p:nvSpPr>
        <p:spPr>
          <a:xfrm>
            <a:off x="1586000"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20" name="Google Shape;1020;p70"/>
          <p:cNvSpPr/>
          <p:nvPr/>
        </p:nvSpPr>
        <p:spPr>
          <a:xfrm>
            <a:off x="1586000"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21" name="Google Shape;1021;p70"/>
          <p:cNvSpPr/>
          <p:nvPr/>
        </p:nvSpPr>
        <p:spPr>
          <a:xfrm>
            <a:off x="1586000"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22" name="Google Shape;1022;p70"/>
          <p:cNvSpPr/>
          <p:nvPr/>
        </p:nvSpPr>
        <p:spPr>
          <a:xfrm>
            <a:off x="1586000"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23" name="Google Shape;1023;p70"/>
          <p:cNvSpPr/>
          <p:nvPr/>
        </p:nvSpPr>
        <p:spPr>
          <a:xfrm>
            <a:off x="1586000"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24" name="Google Shape;1024;p70"/>
          <p:cNvSpPr/>
          <p:nvPr/>
        </p:nvSpPr>
        <p:spPr>
          <a:xfrm>
            <a:off x="1586000"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25" name="Google Shape;1025;p70"/>
          <p:cNvSpPr/>
          <p:nvPr/>
        </p:nvSpPr>
        <p:spPr>
          <a:xfrm>
            <a:off x="1586000"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26" name="Google Shape;1026;p70"/>
          <p:cNvSpPr/>
          <p:nvPr/>
        </p:nvSpPr>
        <p:spPr>
          <a:xfrm>
            <a:off x="1586000"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27" name="Google Shape;1027;p70"/>
          <p:cNvSpPr/>
          <p:nvPr/>
        </p:nvSpPr>
        <p:spPr>
          <a:xfrm>
            <a:off x="1586000"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28" name="Google Shape;1028;p70"/>
          <p:cNvSpPr/>
          <p:nvPr/>
        </p:nvSpPr>
        <p:spPr>
          <a:xfrm>
            <a:off x="1586000"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29" name="Google Shape;1029;p70"/>
          <p:cNvSpPr/>
          <p:nvPr/>
        </p:nvSpPr>
        <p:spPr>
          <a:xfrm>
            <a:off x="2282475"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30" name="Google Shape;1030;p70"/>
          <p:cNvSpPr/>
          <p:nvPr/>
        </p:nvSpPr>
        <p:spPr>
          <a:xfrm>
            <a:off x="2282475"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31" name="Google Shape;1031;p70"/>
          <p:cNvSpPr/>
          <p:nvPr/>
        </p:nvSpPr>
        <p:spPr>
          <a:xfrm>
            <a:off x="2282475"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32" name="Google Shape;1032;p70"/>
          <p:cNvSpPr/>
          <p:nvPr/>
        </p:nvSpPr>
        <p:spPr>
          <a:xfrm>
            <a:off x="2282475"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33" name="Google Shape;1033;p70"/>
          <p:cNvSpPr/>
          <p:nvPr/>
        </p:nvSpPr>
        <p:spPr>
          <a:xfrm>
            <a:off x="2282475"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34" name="Google Shape;1034;p70"/>
          <p:cNvSpPr/>
          <p:nvPr/>
        </p:nvSpPr>
        <p:spPr>
          <a:xfrm>
            <a:off x="2282475"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35" name="Google Shape;1035;p70"/>
          <p:cNvSpPr/>
          <p:nvPr/>
        </p:nvSpPr>
        <p:spPr>
          <a:xfrm>
            <a:off x="2282475"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36" name="Google Shape;1036;p70"/>
          <p:cNvSpPr/>
          <p:nvPr/>
        </p:nvSpPr>
        <p:spPr>
          <a:xfrm>
            <a:off x="2282475"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37" name="Google Shape;1037;p70"/>
          <p:cNvSpPr/>
          <p:nvPr/>
        </p:nvSpPr>
        <p:spPr>
          <a:xfrm>
            <a:off x="2282475"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38" name="Google Shape;1038;p70"/>
          <p:cNvSpPr/>
          <p:nvPr/>
        </p:nvSpPr>
        <p:spPr>
          <a:xfrm>
            <a:off x="2282475"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39" name="Google Shape;1039;p70"/>
          <p:cNvSpPr/>
          <p:nvPr/>
        </p:nvSpPr>
        <p:spPr>
          <a:xfrm>
            <a:off x="2978950"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40" name="Google Shape;1040;p70"/>
          <p:cNvSpPr/>
          <p:nvPr/>
        </p:nvSpPr>
        <p:spPr>
          <a:xfrm>
            <a:off x="2978950"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41" name="Google Shape;1041;p70"/>
          <p:cNvSpPr/>
          <p:nvPr/>
        </p:nvSpPr>
        <p:spPr>
          <a:xfrm>
            <a:off x="2978950"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42" name="Google Shape;1042;p70"/>
          <p:cNvSpPr/>
          <p:nvPr/>
        </p:nvSpPr>
        <p:spPr>
          <a:xfrm>
            <a:off x="2978950"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43" name="Google Shape;1043;p70"/>
          <p:cNvSpPr/>
          <p:nvPr/>
        </p:nvSpPr>
        <p:spPr>
          <a:xfrm>
            <a:off x="2978950"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44" name="Google Shape;1044;p70"/>
          <p:cNvSpPr/>
          <p:nvPr/>
        </p:nvSpPr>
        <p:spPr>
          <a:xfrm>
            <a:off x="2978950"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45" name="Google Shape;1045;p70"/>
          <p:cNvSpPr/>
          <p:nvPr/>
        </p:nvSpPr>
        <p:spPr>
          <a:xfrm>
            <a:off x="2978950"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46" name="Google Shape;1046;p70"/>
          <p:cNvSpPr/>
          <p:nvPr/>
        </p:nvSpPr>
        <p:spPr>
          <a:xfrm>
            <a:off x="2978950"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47" name="Google Shape;1047;p70"/>
          <p:cNvSpPr/>
          <p:nvPr/>
        </p:nvSpPr>
        <p:spPr>
          <a:xfrm>
            <a:off x="2978950"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48" name="Google Shape;1048;p70"/>
          <p:cNvSpPr/>
          <p:nvPr/>
        </p:nvSpPr>
        <p:spPr>
          <a:xfrm>
            <a:off x="2978950"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49" name="Google Shape;1049;p70"/>
          <p:cNvSpPr/>
          <p:nvPr/>
        </p:nvSpPr>
        <p:spPr>
          <a:xfrm>
            <a:off x="3675425"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50" name="Google Shape;1050;p70"/>
          <p:cNvSpPr/>
          <p:nvPr/>
        </p:nvSpPr>
        <p:spPr>
          <a:xfrm>
            <a:off x="3675425"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51" name="Google Shape;1051;p70"/>
          <p:cNvSpPr/>
          <p:nvPr/>
        </p:nvSpPr>
        <p:spPr>
          <a:xfrm>
            <a:off x="3675425"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52" name="Google Shape;1052;p70"/>
          <p:cNvSpPr/>
          <p:nvPr/>
        </p:nvSpPr>
        <p:spPr>
          <a:xfrm>
            <a:off x="3675425"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53" name="Google Shape;1053;p70"/>
          <p:cNvSpPr/>
          <p:nvPr/>
        </p:nvSpPr>
        <p:spPr>
          <a:xfrm>
            <a:off x="3675425"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54" name="Google Shape;1054;p70"/>
          <p:cNvSpPr/>
          <p:nvPr/>
        </p:nvSpPr>
        <p:spPr>
          <a:xfrm>
            <a:off x="3675425"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55" name="Google Shape;1055;p70"/>
          <p:cNvSpPr/>
          <p:nvPr/>
        </p:nvSpPr>
        <p:spPr>
          <a:xfrm>
            <a:off x="3675425"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56" name="Google Shape;1056;p70"/>
          <p:cNvSpPr/>
          <p:nvPr/>
        </p:nvSpPr>
        <p:spPr>
          <a:xfrm>
            <a:off x="3675425"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57" name="Google Shape;1057;p70"/>
          <p:cNvSpPr/>
          <p:nvPr/>
        </p:nvSpPr>
        <p:spPr>
          <a:xfrm>
            <a:off x="3675425"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58" name="Google Shape;1058;p70"/>
          <p:cNvSpPr/>
          <p:nvPr/>
        </p:nvSpPr>
        <p:spPr>
          <a:xfrm>
            <a:off x="3675425"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59" name="Google Shape;1059;p70"/>
          <p:cNvSpPr/>
          <p:nvPr/>
        </p:nvSpPr>
        <p:spPr>
          <a:xfrm>
            <a:off x="4371900"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60" name="Google Shape;1060;p70"/>
          <p:cNvSpPr/>
          <p:nvPr/>
        </p:nvSpPr>
        <p:spPr>
          <a:xfrm>
            <a:off x="4371900"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61" name="Google Shape;1061;p70"/>
          <p:cNvSpPr/>
          <p:nvPr/>
        </p:nvSpPr>
        <p:spPr>
          <a:xfrm>
            <a:off x="4371900"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62" name="Google Shape;1062;p70"/>
          <p:cNvSpPr/>
          <p:nvPr/>
        </p:nvSpPr>
        <p:spPr>
          <a:xfrm>
            <a:off x="4371900"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63" name="Google Shape;1063;p70"/>
          <p:cNvSpPr/>
          <p:nvPr/>
        </p:nvSpPr>
        <p:spPr>
          <a:xfrm>
            <a:off x="4371900"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64" name="Google Shape;1064;p70"/>
          <p:cNvSpPr/>
          <p:nvPr/>
        </p:nvSpPr>
        <p:spPr>
          <a:xfrm>
            <a:off x="4371900"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65" name="Google Shape;1065;p70"/>
          <p:cNvSpPr/>
          <p:nvPr/>
        </p:nvSpPr>
        <p:spPr>
          <a:xfrm>
            <a:off x="4371900"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66" name="Google Shape;1066;p70"/>
          <p:cNvSpPr/>
          <p:nvPr/>
        </p:nvSpPr>
        <p:spPr>
          <a:xfrm>
            <a:off x="4371900"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67" name="Google Shape;1067;p70"/>
          <p:cNvSpPr/>
          <p:nvPr/>
        </p:nvSpPr>
        <p:spPr>
          <a:xfrm>
            <a:off x="4371900"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68" name="Google Shape;1068;p70"/>
          <p:cNvSpPr/>
          <p:nvPr/>
        </p:nvSpPr>
        <p:spPr>
          <a:xfrm>
            <a:off x="4371900"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69" name="Google Shape;1069;p70"/>
          <p:cNvSpPr/>
          <p:nvPr/>
        </p:nvSpPr>
        <p:spPr>
          <a:xfrm>
            <a:off x="5068375"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70" name="Google Shape;1070;p70"/>
          <p:cNvSpPr/>
          <p:nvPr/>
        </p:nvSpPr>
        <p:spPr>
          <a:xfrm>
            <a:off x="5068375"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71" name="Google Shape;1071;p70"/>
          <p:cNvSpPr/>
          <p:nvPr/>
        </p:nvSpPr>
        <p:spPr>
          <a:xfrm>
            <a:off x="5068375"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72" name="Google Shape;1072;p70"/>
          <p:cNvSpPr/>
          <p:nvPr/>
        </p:nvSpPr>
        <p:spPr>
          <a:xfrm>
            <a:off x="5068375"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73" name="Google Shape;1073;p70"/>
          <p:cNvSpPr/>
          <p:nvPr/>
        </p:nvSpPr>
        <p:spPr>
          <a:xfrm>
            <a:off x="5068375"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74" name="Google Shape;1074;p70"/>
          <p:cNvSpPr/>
          <p:nvPr/>
        </p:nvSpPr>
        <p:spPr>
          <a:xfrm>
            <a:off x="5068375"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75" name="Google Shape;1075;p70"/>
          <p:cNvSpPr/>
          <p:nvPr/>
        </p:nvSpPr>
        <p:spPr>
          <a:xfrm>
            <a:off x="5068375"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76" name="Google Shape;1076;p70"/>
          <p:cNvSpPr/>
          <p:nvPr/>
        </p:nvSpPr>
        <p:spPr>
          <a:xfrm>
            <a:off x="5068375"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77" name="Google Shape;1077;p70"/>
          <p:cNvSpPr/>
          <p:nvPr/>
        </p:nvSpPr>
        <p:spPr>
          <a:xfrm>
            <a:off x="5068375"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78" name="Google Shape;1078;p70"/>
          <p:cNvSpPr/>
          <p:nvPr/>
        </p:nvSpPr>
        <p:spPr>
          <a:xfrm>
            <a:off x="5068375"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79" name="Google Shape;1079;p70"/>
          <p:cNvSpPr/>
          <p:nvPr/>
        </p:nvSpPr>
        <p:spPr>
          <a:xfrm>
            <a:off x="5764850"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80" name="Google Shape;1080;p70"/>
          <p:cNvSpPr/>
          <p:nvPr/>
        </p:nvSpPr>
        <p:spPr>
          <a:xfrm>
            <a:off x="5764850"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81" name="Google Shape;1081;p70"/>
          <p:cNvSpPr/>
          <p:nvPr/>
        </p:nvSpPr>
        <p:spPr>
          <a:xfrm>
            <a:off x="5764850"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82" name="Google Shape;1082;p70"/>
          <p:cNvSpPr/>
          <p:nvPr/>
        </p:nvSpPr>
        <p:spPr>
          <a:xfrm>
            <a:off x="5764850"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83" name="Google Shape;1083;p70"/>
          <p:cNvSpPr/>
          <p:nvPr/>
        </p:nvSpPr>
        <p:spPr>
          <a:xfrm>
            <a:off x="5764850"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84" name="Google Shape;1084;p70"/>
          <p:cNvSpPr/>
          <p:nvPr/>
        </p:nvSpPr>
        <p:spPr>
          <a:xfrm>
            <a:off x="5764850"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85" name="Google Shape;1085;p70"/>
          <p:cNvSpPr/>
          <p:nvPr/>
        </p:nvSpPr>
        <p:spPr>
          <a:xfrm>
            <a:off x="5764850"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86" name="Google Shape;1086;p70"/>
          <p:cNvSpPr/>
          <p:nvPr/>
        </p:nvSpPr>
        <p:spPr>
          <a:xfrm>
            <a:off x="5764850"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87" name="Google Shape;1087;p70"/>
          <p:cNvSpPr/>
          <p:nvPr/>
        </p:nvSpPr>
        <p:spPr>
          <a:xfrm>
            <a:off x="5764850"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88" name="Google Shape;1088;p70"/>
          <p:cNvSpPr/>
          <p:nvPr/>
        </p:nvSpPr>
        <p:spPr>
          <a:xfrm>
            <a:off x="5764850"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89" name="Google Shape;1089;p70"/>
          <p:cNvSpPr/>
          <p:nvPr/>
        </p:nvSpPr>
        <p:spPr>
          <a:xfrm>
            <a:off x="6461325"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90" name="Google Shape;1090;p70"/>
          <p:cNvSpPr/>
          <p:nvPr/>
        </p:nvSpPr>
        <p:spPr>
          <a:xfrm>
            <a:off x="6461325"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91" name="Google Shape;1091;p70"/>
          <p:cNvSpPr/>
          <p:nvPr/>
        </p:nvSpPr>
        <p:spPr>
          <a:xfrm>
            <a:off x="6461325"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92" name="Google Shape;1092;p70"/>
          <p:cNvSpPr/>
          <p:nvPr/>
        </p:nvSpPr>
        <p:spPr>
          <a:xfrm>
            <a:off x="6461325"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93" name="Google Shape;1093;p70"/>
          <p:cNvSpPr/>
          <p:nvPr/>
        </p:nvSpPr>
        <p:spPr>
          <a:xfrm>
            <a:off x="6461325"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94" name="Google Shape;1094;p70"/>
          <p:cNvSpPr/>
          <p:nvPr/>
        </p:nvSpPr>
        <p:spPr>
          <a:xfrm>
            <a:off x="6461325"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95" name="Google Shape;1095;p70"/>
          <p:cNvSpPr/>
          <p:nvPr/>
        </p:nvSpPr>
        <p:spPr>
          <a:xfrm>
            <a:off x="6461325"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96" name="Google Shape;1096;p70"/>
          <p:cNvSpPr/>
          <p:nvPr/>
        </p:nvSpPr>
        <p:spPr>
          <a:xfrm>
            <a:off x="6461325"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97" name="Google Shape;1097;p70"/>
          <p:cNvSpPr/>
          <p:nvPr/>
        </p:nvSpPr>
        <p:spPr>
          <a:xfrm>
            <a:off x="6461325"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98" name="Google Shape;1098;p70"/>
          <p:cNvSpPr/>
          <p:nvPr/>
        </p:nvSpPr>
        <p:spPr>
          <a:xfrm>
            <a:off x="6461325"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99" name="Google Shape;1099;p70"/>
          <p:cNvSpPr/>
          <p:nvPr/>
        </p:nvSpPr>
        <p:spPr>
          <a:xfrm>
            <a:off x="7157800" y="25406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00" name="Google Shape;1100;p70"/>
          <p:cNvSpPr/>
          <p:nvPr/>
        </p:nvSpPr>
        <p:spPr>
          <a:xfrm>
            <a:off x="7157800" y="26491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01" name="Google Shape;1101;p70"/>
          <p:cNvSpPr/>
          <p:nvPr/>
        </p:nvSpPr>
        <p:spPr>
          <a:xfrm>
            <a:off x="7157800" y="27577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02" name="Google Shape;1102;p70"/>
          <p:cNvSpPr/>
          <p:nvPr/>
        </p:nvSpPr>
        <p:spPr>
          <a:xfrm>
            <a:off x="7157800" y="28663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03" name="Google Shape;1103;p70"/>
          <p:cNvSpPr/>
          <p:nvPr/>
        </p:nvSpPr>
        <p:spPr>
          <a:xfrm>
            <a:off x="7157800" y="29749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04" name="Google Shape;1104;p70"/>
          <p:cNvSpPr/>
          <p:nvPr/>
        </p:nvSpPr>
        <p:spPr>
          <a:xfrm>
            <a:off x="7157800" y="30834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05" name="Google Shape;1105;p70"/>
          <p:cNvSpPr/>
          <p:nvPr/>
        </p:nvSpPr>
        <p:spPr>
          <a:xfrm>
            <a:off x="7157800" y="319205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06" name="Google Shape;1106;p70"/>
          <p:cNvSpPr/>
          <p:nvPr/>
        </p:nvSpPr>
        <p:spPr>
          <a:xfrm>
            <a:off x="7157800" y="330062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07" name="Google Shape;1107;p70"/>
          <p:cNvSpPr/>
          <p:nvPr/>
        </p:nvSpPr>
        <p:spPr>
          <a:xfrm>
            <a:off x="7157800" y="3409200"/>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08" name="Google Shape;1108;p70"/>
          <p:cNvSpPr/>
          <p:nvPr/>
        </p:nvSpPr>
        <p:spPr>
          <a:xfrm>
            <a:off x="7157800" y="3517775"/>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09" name="Google Shape;1109;p70"/>
          <p:cNvSpPr/>
          <p:nvPr/>
        </p:nvSpPr>
        <p:spPr>
          <a:xfrm>
            <a:off x="889525"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10" name="Google Shape;1110;p70"/>
          <p:cNvSpPr/>
          <p:nvPr/>
        </p:nvSpPr>
        <p:spPr>
          <a:xfrm>
            <a:off x="889525"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11" name="Google Shape;1111;p70"/>
          <p:cNvSpPr/>
          <p:nvPr/>
        </p:nvSpPr>
        <p:spPr>
          <a:xfrm>
            <a:off x="889525"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12" name="Google Shape;1112;p70"/>
          <p:cNvSpPr/>
          <p:nvPr/>
        </p:nvSpPr>
        <p:spPr>
          <a:xfrm>
            <a:off x="889525"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13" name="Google Shape;1113;p70"/>
          <p:cNvSpPr/>
          <p:nvPr/>
        </p:nvSpPr>
        <p:spPr>
          <a:xfrm>
            <a:off x="889525"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14" name="Google Shape;1114;p70"/>
          <p:cNvSpPr/>
          <p:nvPr/>
        </p:nvSpPr>
        <p:spPr>
          <a:xfrm>
            <a:off x="889525"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15" name="Google Shape;1115;p70"/>
          <p:cNvSpPr/>
          <p:nvPr/>
        </p:nvSpPr>
        <p:spPr>
          <a:xfrm>
            <a:off x="889525"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16" name="Google Shape;1116;p70"/>
          <p:cNvSpPr/>
          <p:nvPr/>
        </p:nvSpPr>
        <p:spPr>
          <a:xfrm>
            <a:off x="889525"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17" name="Google Shape;1117;p70"/>
          <p:cNvSpPr/>
          <p:nvPr/>
        </p:nvSpPr>
        <p:spPr>
          <a:xfrm>
            <a:off x="889525"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18" name="Google Shape;1118;p70"/>
          <p:cNvSpPr/>
          <p:nvPr/>
        </p:nvSpPr>
        <p:spPr>
          <a:xfrm>
            <a:off x="889525"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19" name="Google Shape;1119;p70"/>
          <p:cNvSpPr/>
          <p:nvPr/>
        </p:nvSpPr>
        <p:spPr>
          <a:xfrm>
            <a:off x="1586000"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20" name="Google Shape;1120;p70"/>
          <p:cNvSpPr/>
          <p:nvPr/>
        </p:nvSpPr>
        <p:spPr>
          <a:xfrm>
            <a:off x="1586000"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21" name="Google Shape;1121;p70"/>
          <p:cNvSpPr/>
          <p:nvPr/>
        </p:nvSpPr>
        <p:spPr>
          <a:xfrm>
            <a:off x="1586000"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22" name="Google Shape;1122;p70"/>
          <p:cNvSpPr/>
          <p:nvPr/>
        </p:nvSpPr>
        <p:spPr>
          <a:xfrm>
            <a:off x="1586000"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23" name="Google Shape;1123;p70"/>
          <p:cNvSpPr/>
          <p:nvPr/>
        </p:nvSpPr>
        <p:spPr>
          <a:xfrm>
            <a:off x="1586000"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24" name="Google Shape;1124;p70"/>
          <p:cNvSpPr/>
          <p:nvPr/>
        </p:nvSpPr>
        <p:spPr>
          <a:xfrm>
            <a:off x="1586000"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25" name="Google Shape;1125;p70"/>
          <p:cNvSpPr/>
          <p:nvPr/>
        </p:nvSpPr>
        <p:spPr>
          <a:xfrm>
            <a:off x="1586000"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26" name="Google Shape;1126;p70"/>
          <p:cNvSpPr/>
          <p:nvPr/>
        </p:nvSpPr>
        <p:spPr>
          <a:xfrm>
            <a:off x="1586000"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27" name="Google Shape;1127;p70"/>
          <p:cNvSpPr/>
          <p:nvPr/>
        </p:nvSpPr>
        <p:spPr>
          <a:xfrm>
            <a:off x="1586000"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28" name="Google Shape;1128;p70"/>
          <p:cNvSpPr/>
          <p:nvPr/>
        </p:nvSpPr>
        <p:spPr>
          <a:xfrm>
            <a:off x="1586000"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29" name="Google Shape;1129;p70"/>
          <p:cNvSpPr/>
          <p:nvPr/>
        </p:nvSpPr>
        <p:spPr>
          <a:xfrm>
            <a:off x="2282475"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30" name="Google Shape;1130;p70"/>
          <p:cNvSpPr/>
          <p:nvPr/>
        </p:nvSpPr>
        <p:spPr>
          <a:xfrm>
            <a:off x="2282475"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31" name="Google Shape;1131;p70"/>
          <p:cNvSpPr/>
          <p:nvPr/>
        </p:nvSpPr>
        <p:spPr>
          <a:xfrm>
            <a:off x="2282475"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32" name="Google Shape;1132;p70"/>
          <p:cNvSpPr/>
          <p:nvPr/>
        </p:nvSpPr>
        <p:spPr>
          <a:xfrm>
            <a:off x="2282475"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33" name="Google Shape;1133;p70"/>
          <p:cNvSpPr/>
          <p:nvPr/>
        </p:nvSpPr>
        <p:spPr>
          <a:xfrm>
            <a:off x="2282475"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34" name="Google Shape;1134;p70"/>
          <p:cNvSpPr/>
          <p:nvPr/>
        </p:nvSpPr>
        <p:spPr>
          <a:xfrm>
            <a:off x="2282475"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35" name="Google Shape;1135;p70"/>
          <p:cNvSpPr/>
          <p:nvPr/>
        </p:nvSpPr>
        <p:spPr>
          <a:xfrm>
            <a:off x="2282475"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36" name="Google Shape;1136;p70"/>
          <p:cNvSpPr/>
          <p:nvPr/>
        </p:nvSpPr>
        <p:spPr>
          <a:xfrm>
            <a:off x="2282475"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37" name="Google Shape;1137;p70"/>
          <p:cNvSpPr/>
          <p:nvPr/>
        </p:nvSpPr>
        <p:spPr>
          <a:xfrm>
            <a:off x="2282475"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38" name="Google Shape;1138;p70"/>
          <p:cNvSpPr/>
          <p:nvPr/>
        </p:nvSpPr>
        <p:spPr>
          <a:xfrm>
            <a:off x="2282475"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39" name="Google Shape;1139;p70"/>
          <p:cNvSpPr/>
          <p:nvPr/>
        </p:nvSpPr>
        <p:spPr>
          <a:xfrm>
            <a:off x="2978950"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40" name="Google Shape;1140;p70"/>
          <p:cNvSpPr/>
          <p:nvPr/>
        </p:nvSpPr>
        <p:spPr>
          <a:xfrm>
            <a:off x="2978950"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41" name="Google Shape;1141;p70"/>
          <p:cNvSpPr/>
          <p:nvPr/>
        </p:nvSpPr>
        <p:spPr>
          <a:xfrm>
            <a:off x="2978950"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42" name="Google Shape;1142;p70"/>
          <p:cNvSpPr/>
          <p:nvPr/>
        </p:nvSpPr>
        <p:spPr>
          <a:xfrm>
            <a:off x="2978950"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43" name="Google Shape;1143;p70"/>
          <p:cNvSpPr/>
          <p:nvPr/>
        </p:nvSpPr>
        <p:spPr>
          <a:xfrm>
            <a:off x="2978950"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44" name="Google Shape;1144;p70"/>
          <p:cNvSpPr/>
          <p:nvPr/>
        </p:nvSpPr>
        <p:spPr>
          <a:xfrm>
            <a:off x="2978950"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45" name="Google Shape;1145;p70"/>
          <p:cNvSpPr/>
          <p:nvPr/>
        </p:nvSpPr>
        <p:spPr>
          <a:xfrm>
            <a:off x="2978950"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46" name="Google Shape;1146;p70"/>
          <p:cNvSpPr/>
          <p:nvPr/>
        </p:nvSpPr>
        <p:spPr>
          <a:xfrm>
            <a:off x="2978950"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47" name="Google Shape;1147;p70"/>
          <p:cNvSpPr/>
          <p:nvPr/>
        </p:nvSpPr>
        <p:spPr>
          <a:xfrm>
            <a:off x="2978950"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48" name="Google Shape;1148;p70"/>
          <p:cNvSpPr/>
          <p:nvPr/>
        </p:nvSpPr>
        <p:spPr>
          <a:xfrm>
            <a:off x="2978950"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49" name="Google Shape;1149;p70"/>
          <p:cNvSpPr/>
          <p:nvPr/>
        </p:nvSpPr>
        <p:spPr>
          <a:xfrm>
            <a:off x="3675425"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50" name="Google Shape;1150;p70"/>
          <p:cNvSpPr/>
          <p:nvPr/>
        </p:nvSpPr>
        <p:spPr>
          <a:xfrm>
            <a:off x="3675425"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51" name="Google Shape;1151;p70"/>
          <p:cNvSpPr/>
          <p:nvPr/>
        </p:nvSpPr>
        <p:spPr>
          <a:xfrm>
            <a:off x="3675425"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52" name="Google Shape;1152;p70"/>
          <p:cNvSpPr/>
          <p:nvPr/>
        </p:nvSpPr>
        <p:spPr>
          <a:xfrm>
            <a:off x="3675425"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53" name="Google Shape;1153;p70"/>
          <p:cNvSpPr/>
          <p:nvPr/>
        </p:nvSpPr>
        <p:spPr>
          <a:xfrm>
            <a:off x="3675425"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54" name="Google Shape;1154;p70"/>
          <p:cNvSpPr/>
          <p:nvPr/>
        </p:nvSpPr>
        <p:spPr>
          <a:xfrm>
            <a:off x="3675425"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55" name="Google Shape;1155;p70"/>
          <p:cNvSpPr/>
          <p:nvPr/>
        </p:nvSpPr>
        <p:spPr>
          <a:xfrm>
            <a:off x="3675425"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56" name="Google Shape;1156;p70"/>
          <p:cNvSpPr/>
          <p:nvPr/>
        </p:nvSpPr>
        <p:spPr>
          <a:xfrm>
            <a:off x="3675425"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57" name="Google Shape;1157;p70"/>
          <p:cNvSpPr/>
          <p:nvPr/>
        </p:nvSpPr>
        <p:spPr>
          <a:xfrm>
            <a:off x="3675425"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58" name="Google Shape;1158;p70"/>
          <p:cNvSpPr/>
          <p:nvPr/>
        </p:nvSpPr>
        <p:spPr>
          <a:xfrm>
            <a:off x="3675425"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59" name="Google Shape;1159;p70"/>
          <p:cNvSpPr/>
          <p:nvPr/>
        </p:nvSpPr>
        <p:spPr>
          <a:xfrm>
            <a:off x="4371900"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60" name="Google Shape;1160;p70"/>
          <p:cNvSpPr/>
          <p:nvPr/>
        </p:nvSpPr>
        <p:spPr>
          <a:xfrm>
            <a:off x="4371900"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61" name="Google Shape;1161;p70"/>
          <p:cNvSpPr/>
          <p:nvPr/>
        </p:nvSpPr>
        <p:spPr>
          <a:xfrm>
            <a:off x="4371900"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62" name="Google Shape;1162;p70"/>
          <p:cNvSpPr/>
          <p:nvPr/>
        </p:nvSpPr>
        <p:spPr>
          <a:xfrm>
            <a:off x="4371900"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63" name="Google Shape;1163;p70"/>
          <p:cNvSpPr/>
          <p:nvPr/>
        </p:nvSpPr>
        <p:spPr>
          <a:xfrm>
            <a:off x="4371900"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64" name="Google Shape;1164;p70"/>
          <p:cNvSpPr/>
          <p:nvPr/>
        </p:nvSpPr>
        <p:spPr>
          <a:xfrm>
            <a:off x="4371900"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65" name="Google Shape;1165;p70"/>
          <p:cNvSpPr/>
          <p:nvPr/>
        </p:nvSpPr>
        <p:spPr>
          <a:xfrm>
            <a:off x="4371900"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66" name="Google Shape;1166;p70"/>
          <p:cNvSpPr/>
          <p:nvPr/>
        </p:nvSpPr>
        <p:spPr>
          <a:xfrm>
            <a:off x="4371900"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67" name="Google Shape;1167;p70"/>
          <p:cNvSpPr/>
          <p:nvPr/>
        </p:nvSpPr>
        <p:spPr>
          <a:xfrm>
            <a:off x="4371900"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68" name="Google Shape;1168;p70"/>
          <p:cNvSpPr/>
          <p:nvPr/>
        </p:nvSpPr>
        <p:spPr>
          <a:xfrm>
            <a:off x="4371900"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69" name="Google Shape;1169;p70"/>
          <p:cNvSpPr/>
          <p:nvPr/>
        </p:nvSpPr>
        <p:spPr>
          <a:xfrm>
            <a:off x="5068375"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70" name="Google Shape;1170;p70"/>
          <p:cNvSpPr/>
          <p:nvPr/>
        </p:nvSpPr>
        <p:spPr>
          <a:xfrm>
            <a:off x="5068375"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71" name="Google Shape;1171;p70"/>
          <p:cNvSpPr/>
          <p:nvPr/>
        </p:nvSpPr>
        <p:spPr>
          <a:xfrm>
            <a:off x="5068375"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72" name="Google Shape;1172;p70"/>
          <p:cNvSpPr/>
          <p:nvPr/>
        </p:nvSpPr>
        <p:spPr>
          <a:xfrm>
            <a:off x="5068375"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73" name="Google Shape;1173;p70"/>
          <p:cNvSpPr/>
          <p:nvPr/>
        </p:nvSpPr>
        <p:spPr>
          <a:xfrm>
            <a:off x="5068375"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74" name="Google Shape;1174;p70"/>
          <p:cNvSpPr/>
          <p:nvPr/>
        </p:nvSpPr>
        <p:spPr>
          <a:xfrm>
            <a:off x="5068375"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75" name="Google Shape;1175;p70"/>
          <p:cNvSpPr/>
          <p:nvPr/>
        </p:nvSpPr>
        <p:spPr>
          <a:xfrm>
            <a:off x="5068375"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76" name="Google Shape;1176;p70"/>
          <p:cNvSpPr/>
          <p:nvPr/>
        </p:nvSpPr>
        <p:spPr>
          <a:xfrm>
            <a:off x="5068375"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77" name="Google Shape;1177;p70"/>
          <p:cNvSpPr/>
          <p:nvPr/>
        </p:nvSpPr>
        <p:spPr>
          <a:xfrm>
            <a:off x="5068375"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78" name="Google Shape;1178;p70"/>
          <p:cNvSpPr/>
          <p:nvPr/>
        </p:nvSpPr>
        <p:spPr>
          <a:xfrm>
            <a:off x="5068375"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79" name="Google Shape;1179;p70"/>
          <p:cNvSpPr/>
          <p:nvPr/>
        </p:nvSpPr>
        <p:spPr>
          <a:xfrm>
            <a:off x="5764850"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80" name="Google Shape;1180;p70"/>
          <p:cNvSpPr/>
          <p:nvPr/>
        </p:nvSpPr>
        <p:spPr>
          <a:xfrm>
            <a:off x="5764850"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81" name="Google Shape;1181;p70"/>
          <p:cNvSpPr/>
          <p:nvPr/>
        </p:nvSpPr>
        <p:spPr>
          <a:xfrm>
            <a:off x="5764850"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82" name="Google Shape;1182;p70"/>
          <p:cNvSpPr/>
          <p:nvPr/>
        </p:nvSpPr>
        <p:spPr>
          <a:xfrm>
            <a:off x="5764850"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83" name="Google Shape;1183;p70"/>
          <p:cNvSpPr/>
          <p:nvPr/>
        </p:nvSpPr>
        <p:spPr>
          <a:xfrm>
            <a:off x="5764850"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84" name="Google Shape;1184;p70"/>
          <p:cNvSpPr/>
          <p:nvPr/>
        </p:nvSpPr>
        <p:spPr>
          <a:xfrm>
            <a:off x="5764850"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85" name="Google Shape;1185;p70"/>
          <p:cNvSpPr/>
          <p:nvPr/>
        </p:nvSpPr>
        <p:spPr>
          <a:xfrm>
            <a:off x="5764850"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86" name="Google Shape;1186;p70"/>
          <p:cNvSpPr/>
          <p:nvPr/>
        </p:nvSpPr>
        <p:spPr>
          <a:xfrm>
            <a:off x="5764850"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87" name="Google Shape;1187;p70"/>
          <p:cNvSpPr/>
          <p:nvPr/>
        </p:nvSpPr>
        <p:spPr>
          <a:xfrm>
            <a:off x="5764850"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88" name="Google Shape;1188;p70"/>
          <p:cNvSpPr/>
          <p:nvPr/>
        </p:nvSpPr>
        <p:spPr>
          <a:xfrm>
            <a:off x="5764850"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89" name="Google Shape;1189;p70"/>
          <p:cNvSpPr/>
          <p:nvPr/>
        </p:nvSpPr>
        <p:spPr>
          <a:xfrm>
            <a:off x="6461325"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90" name="Google Shape;1190;p70"/>
          <p:cNvSpPr/>
          <p:nvPr/>
        </p:nvSpPr>
        <p:spPr>
          <a:xfrm>
            <a:off x="6461325"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91" name="Google Shape;1191;p70"/>
          <p:cNvSpPr/>
          <p:nvPr/>
        </p:nvSpPr>
        <p:spPr>
          <a:xfrm>
            <a:off x="6461325"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92" name="Google Shape;1192;p70"/>
          <p:cNvSpPr/>
          <p:nvPr/>
        </p:nvSpPr>
        <p:spPr>
          <a:xfrm>
            <a:off x="6461325"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93" name="Google Shape;1193;p70"/>
          <p:cNvSpPr/>
          <p:nvPr/>
        </p:nvSpPr>
        <p:spPr>
          <a:xfrm>
            <a:off x="6461325"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94" name="Google Shape;1194;p70"/>
          <p:cNvSpPr/>
          <p:nvPr/>
        </p:nvSpPr>
        <p:spPr>
          <a:xfrm>
            <a:off x="6461325"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95" name="Google Shape;1195;p70"/>
          <p:cNvSpPr/>
          <p:nvPr/>
        </p:nvSpPr>
        <p:spPr>
          <a:xfrm>
            <a:off x="6461325"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96" name="Google Shape;1196;p70"/>
          <p:cNvSpPr/>
          <p:nvPr/>
        </p:nvSpPr>
        <p:spPr>
          <a:xfrm>
            <a:off x="6461325"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97" name="Google Shape;1197;p70"/>
          <p:cNvSpPr/>
          <p:nvPr/>
        </p:nvSpPr>
        <p:spPr>
          <a:xfrm>
            <a:off x="6461325"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98" name="Google Shape;1198;p70"/>
          <p:cNvSpPr/>
          <p:nvPr/>
        </p:nvSpPr>
        <p:spPr>
          <a:xfrm>
            <a:off x="6461325"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99" name="Google Shape;1199;p70"/>
          <p:cNvSpPr/>
          <p:nvPr/>
        </p:nvSpPr>
        <p:spPr>
          <a:xfrm>
            <a:off x="7157800" y="43187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200" name="Google Shape;1200;p70"/>
          <p:cNvSpPr/>
          <p:nvPr/>
        </p:nvSpPr>
        <p:spPr>
          <a:xfrm>
            <a:off x="7157800" y="44273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201" name="Google Shape;1201;p70"/>
          <p:cNvSpPr/>
          <p:nvPr/>
        </p:nvSpPr>
        <p:spPr>
          <a:xfrm>
            <a:off x="7157800" y="45359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202" name="Google Shape;1202;p70"/>
          <p:cNvSpPr/>
          <p:nvPr/>
        </p:nvSpPr>
        <p:spPr>
          <a:xfrm>
            <a:off x="7157800" y="46445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203" name="Google Shape;1203;p70"/>
          <p:cNvSpPr/>
          <p:nvPr/>
        </p:nvSpPr>
        <p:spPr>
          <a:xfrm>
            <a:off x="7157800" y="47530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204" name="Google Shape;1204;p70"/>
          <p:cNvSpPr/>
          <p:nvPr/>
        </p:nvSpPr>
        <p:spPr>
          <a:xfrm>
            <a:off x="7157800" y="48616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205" name="Google Shape;1205;p70"/>
          <p:cNvSpPr/>
          <p:nvPr/>
        </p:nvSpPr>
        <p:spPr>
          <a:xfrm>
            <a:off x="7157800" y="497023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206" name="Google Shape;1206;p70"/>
          <p:cNvSpPr/>
          <p:nvPr/>
        </p:nvSpPr>
        <p:spPr>
          <a:xfrm>
            <a:off x="7157800" y="507881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207" name="Google Shape;1207;p70"/>
          <p:cNvSpPr/>
          <p:nvPr/>
        </p:nvSpPr>
        <p:spPr>
          <a:xfrm>
            <a:off x="7157800" y="5187389"/>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208" name="Google Shape;1208;p70"/>
          <p:cNvSpPr/>
          <p:nvPr/>
        </p:nvSpPr>
        <p:spPr>
          <a:xfrm>
            <a:off x="7157800" y="5295964"/>
            <a:ext cx="574500" cy="38100"/>
          </a:xfrm>
          <a:prstGeom prst="rect">
            <a:avLst/>
          </a:prstGeom>
          <a:solidFill>
            <a:schemeClr val="lt2"/>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Interior quote three column">
  <p:cSld name="CUSTOM_4_9">
    <p:spTree>
      <p:nvGrpSpPr>
        <p:cNvPr id="1209" name="Shape 1209"/>
        <p:cNvGrpSpPr/>
        <p:nvPr/>
      </p:nvGrpSpPr>
      <p:grpSpPr>
        <a:xfrm>
          <a:off x="0" y="0"/>
          <a:ext cx="0" cy="0"/>
          <a:chOff x="0" y="0"/>
          <a:chExt cx="0" cy="0"/>
        </a:xfrm>
      </p:grpSpPr>
      <p:sp>
        <p:nvSpPr>
          <p:cNvPr id="1210" name="Google Shape;1210;p71"/>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211" name="Google Shape;1211;p71"/>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212" name="Google Shape;1212;p71"/>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213" name="Google Shape;1213;p71"/>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214" name="Google Shape;1214;p71"/>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215" name="Google Shape;1215;p71"/>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216" name="Google Shape;1216;p71"/>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217" name="Google Shape;1217;p71"/>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1218" name="Google Shape;1218;p71"/>
          <p:cNvCxnSpPr/>
          <p:nvPr/>
        </p:nvCxnSpPr>
        <p:spPr>
          <a:xfrm>
            <a:off x="4307600" y="2776950"/>
            <a:ext cx="0" cy="2302500"/>
          </a:xfrm>
          <a:prstGeom prst="straightConnector1">
            <a:avLst/>
          </a:prstGeom>
          <a:noFill/>
          <a:ln w="9525" cap="flat" cmpd="sng">
            <a:solidFill>
              <a:schemeClr val="dk2"/>
            </a:solidFill>
            <a:prstDash val="dot"/>
            <a:round/>
            <a:headEnd type="none" w="med" len="med"/>
            <a:tailEnd type="none" w="med" len="med"/>
          </a:ln>
        </p:spPr>
      </p:cxnSp>
      <p:cxnSp>
        <p:nvCxnSpPr>
          <p:cNvPr id="1219" name="Google Shape;1219;p71"/>
          <p:cNvCxnSpPr/>
          <p:nvPr/>
        </p:nvCxnSpPr>
        <p:spPr>
          <a:xfrm>
            <a:off x="7890550" y="2776950"/>
            <a:ext cx="0" cy="2302500"/>
          </a:xfrm>
          <a:prstGeom prst="straightConnector1">
            <a:avLst/>
          </a:prstGeom>
          <a:noFill/>
          <a:ln w="9525" cap="flat" cmpd="sng">
            <a:solidFill>
              <a:schemeClr val="dk2"/>
            </a:solidFill>
            <a:prstDash val="dot"/>
            <a:round/>
            <a:headEnd type="none" w="med" len="med"/>
            <a:tailEnd type="none" w="med" len="med"/>
          </a:ln>
        </p:spPr>
      </p:cxnSp>
      <p:sp>
        <p:nvSpPr>
          <p:cNvPr id="1220" name="Google Shape;1220;p71"/>
          <p:cNvSpPr txBox="true"/>
          <p:nvPr>
            <p:ph type="subTitle" idx="4"/>
          </p:nvPr>
        </p:nvSpPr>
        <p:spPr>
          <a:xfrm>
            <a:off x="1140925" y="4681050"/>
            <a:ext cx="2750400" cy="426000"/>
          </a:xfrm>
          <a:prstGeom prst="rect">
            <a:avLst/>
          </a:prstGeom>
        </p:spPr>
        <p:txBody>
          <a:bodyPr spcFirstLastPara="1" wrap="square" lIns="0" tIns="0" rIns="0" bIns="0" anchor="t" anchorCtr="false">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1221" name="Google Shape;1221;p71"/>
          <p:cNvSpPr txBox="true"/>
          <p:nvPr>
            <p:ph type="subTitle" idx="5"/>
          </p:nvPr>
        </p:nvSpPr>
        <p:spPr>
          <a:xfrm>
            <a:off x="1140925" y="2813710"/>
            <a:ext cx="2750400" cy="1548300"/>
          </a:xfrm>
          <a:prstGeom prst="rect">
            <a:avLst/>
          </a:prstGeom>
        </p:spPr>
        <p:txBody>
          <a:bodyPr spcFirstLastPara="1" wrap="square" lIns="0" tIns="0" rIns="0" bIns="0" anchor="t" anchorCtr="false">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1222" name="Google Shape;1222;p71"/>
          <p:cNvSpPr txBox="true"/>
          <p:nvPr>
            <p:ph type="subTitle" idx="6"/>
          </p:nvPr>
        </p:nvSpPr>
        <p:spPr>
          <a:xfrm>
            <a:off x="4723875" y="2813710"/>
            <a:ext cx="2750400" cy="1548300"/>
          </a:xfrm>
          <a:prstGeom prst="rect">
            <a:avLst/>
          </a:prstGeom>
        </p:spPr>
        <p:txBody>
          <a:bodyPr spcFirstLastPara="1" wrap="square" lIns="0" tIns="0" rIns="0" bIns="0" anchor="t" anchorCtr="false">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1223" name="Google Shape;1223;p71"/>
          <p:cNvSpPr txBox="true"/>
          <p:nvPr>
            <p:ph type="subTitle" idx="7"/>
          </p:nvPr>
        </p:nvSpPr>
        <p:spPr>
          <a:xfrm>
            <a:off x="8306825" y="2813710"/>
            <a:ext cx="2750400" cy="1548300"/>
          </a:xfrm>
          <a:prstGeom prst="rect">
            <a:avLst/>
          </a:prstGeom>
        </p:spPr>
        <p:txBody>
          <a:bodyPr spcFirstLastPara="1" wrap="square" lIns="0" tIns="0" rIns="0" bIns="0" anchor="t" anchorCtr="false">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1224" name="Google Shape;1224;p71"/>
          <p:cNvSpPr txBox="true"/>
          <p:nvPr>
            <p:ph type="subTitle" idx="8"/>
          </p:nvPr>
        </p:nvSpPr>
        <p:spPr>
          <a:xfrm>
            <a:off x="4720800" y="4681050"/>
            <a:ext cx="2750400" cy="426000"/>
          </a:xfrm>
          <a:prstGeom prst="rect">
            <a:avLst/>
          </a:prstGeom>
        </p:spPr>
        <p:txBody>
          <a:bodyPr spcFirstLastPara="1" wrap="square" lIns="0" tIns="0" rIns="0" bIns="0" anchor="t" anchorCtr="false">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1225" name="Google Shape;1225;p71"/>
          <p:cNvSpPr txBox="true"/>
          <p:nvPr>
            <p:ph type="subTitle" idx="9"/>
          </p:nvPr>
        </p:nvSpPr>
        <p:spPr>
          <a:xfrm>
            <a:off x="8306825" y="4681050"/>
            <a:ext cx="2750400" cy="426000"/>
          </a:xfrm>
          <a:prstGeom prst="rect">
            <a:avLst/>
          </a:prstGeom>
        </p:spPr>
        <p:txBody>
          <a:bodyPr spcFirstLastPara="1" wrap="square" lIns="0" tIns="0" rIns="0" bIns="0" anchor="t" anchorCtr="false">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pic>
        <p:nvPicPr>
          <p:cNvPr id="1226" name="Google Shape;1226;p71"/>
          <p:cNvPicPr preferRelativeResize="false"/>
          <p:nvPr/>
        </p:nvPicPr>
        <p:blipFill>
          <a:blip r:embed="rId3"/>
          <a:stretch>
            <a:fillRect/>
          </a:stretch>
        </p:blipFill>
        <p:spPr>
          <a:xfrm>
            <a:off x="1044805" y="2217196"/>
            <a:ext cx="553219" cy="553200"/>
          </a:xfrm>
          <a:prstGeom prst="rect">
            <a:avLst/>
          </a:prstGeom>
          <a:noFill/>
          <a:ln>
            <a:noFill/>
          </a:ln>
        </p:spPr>
      </p:pic>
      <p:pic>
        <p:nvPicPr>
          <p:cNvPr id="1227" name="Google Shape;1227;p71"/>
          <p:cNvPicPr preferRelativeResize="false"/>
          <p:nvPr/>
        </p:nvPicPr>
        <p:blipFill>
          <a:blip r:embed="rId3"/>
          <a:stretch>
            <a:fillRect/>
          </a:stretch>
        </p:blipFill>
        <p:spPr>
          <a:xfrm>
            <a:off x="4627759" y="2217196"/>
            <a:ext cx="553219" cy="553200"/>
          </a:xfrm>
          <a:prstGeom prst="rect">
            <a:avLst/>
          </a:prstGeom>
          <a:noFill/>
          <a:ln>
            <a:noFill/>
          </a:ln>
        </p:spPr>
      </p:pic>
      <p:pic>
        <p:nvPicPr>
          <p:cNvPr id="1228" name="Google Shape;1228;p71"/>
          <p:cNvPicPr preferRelativeResize="false"/>
          <p:nvPr/>
        </p:nvPicPr>
        <p:blipFill>
          <a:blip r:embed="rId3"/>
          <a:stretch>
            <a:fillRect/>
          </a:stretch>
        </p:blipFill>
        <p:spPr>
          <a:xfrm>
            <a:off x="8210712" y="2217196"/>
            <a:ext cx="553219" cy="5532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eme 2 divider A">
  <p:cSld name="CUSTOM_2">
    <p:bg>
      <p:bgPr>
        <a:blipFill>
          <a:blip r:embed="rId2"/>
          <a:stretch>
            <a:fillRect/>
          </a:stretch>
        </a:blipFill>
        <a:effectLst/>
      </p:bgPr>
    </p:bg>
    <p:spTree>
      <p:nvGrpSpPr>
        <p:cNvPr id="83" name="Shape 83"/>
        <p:cNvGrpSpPr/>
        <p:nvPr/>
      </p:nvGrpSpPr>
      <p:grpSpPr>
        <a:xfrm>
          <a:off x="0" y="0"/>
          <a:ext cx="0" cy="0"/>
          <a:chOff x="0" y="0"/>
          <a:chExt cx="0" cy="0"/>
        </a:xfrm>
      </p:grpSpPr>
      <p:sp>
        <p:nvSpPr>
          <p:cNvPr id="84" name="Google Shape;84;p8"/>
          <p:cNvSpPr txBox="true"/>
          <p:nvPr>
            <p:ph type="title"/>
          </p:nvPr>
        </p:nvSpPr>
        <p:spPr>
          <a:xfrm>
            <a:off x="447775" y="1084561"/>
            <a:ext cx="6825000" cy="2105100"/>
          </a:xfrm>
          <a:prstGeom prst="rect">
            <a:avLst/>
          </a:prstGeom>
        </p:spPr>
        <p:txBody>
          <a:bodyPr spcFirstLastPara="1" wrap="square" lIns="438900" tIns="91425" rIns="91425" bIns="91425" anchor="t" anchorCtr="false">
            <a:noAutofit/>
          </a:bodyPr>
          <a:lstStyle>
            <a:lvl1pPr lvl="0"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9pPr>
          </a:lstStyle>
          <a:p/>
        </p:txBody>
      </p:sp>
      <p:cxnSp>
        <p:nvCxnSpPr>
          <p:cNvPr id="85" name="Google Shape;85;p8"/>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cxnSp>
        <p:nvCxnSpPr>
          <p:cNvPr id="86" name="Google Shape;86;p8"/>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87" name="Google Shape;87;p8"/>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88" name="Google Shape;88;p8"/>
          <p:cNvSpPr txBox="true"/>
          <p:nvPr>
            <p:ph type="subTitle" idx="2"/>
          </p:nvPr>
        </p:nvSpPr>
        <p:spPr>
          <a:xfrm>
            <a:off x="9251450" y="1743719"/>
            <a:ext cx="2124300" cy="3309000"/>
          </a:xfrm>
          <a:prstGeom prst="rect">
            <a:avLst/>
          </a:prstGeom>
        </p:spPr>
        <p:txBody>
          <a:bodyPr spcFirstLastPara="1" wrap="square" lIns="0" tIns="0" rIns="0" bIns="0" anchor="t" anchorCtr="false">
            <a:noAutofit/>
          </a:bodyPr>
          <a:lstStyle>
            <a:lvl1pPr lvl="0" rtl="0">
              <a:lnSpc>
                <a:spcPct val="174000"/>
              </a:lnSpc>
              <a:spcBef>
                <a:spcPts val="0"/>
              </a:spcBef>
              <a:spcAft>
                <a:spcPts val="0"/>
              </a:spcAft>
              <a:buNone/>
              <a:defRPr sz="1400">
                <a:solidFill>
                  <a:srgbClr val="141414"/>
                </a:solidFill>
              </a:defRPr>
            </a:lvl1pPr>
            <a:lvl2pPr lvl="1" rtl="0">
              <a:lnSpc>
                <a:spcPct val="174000"/>
              </a:lnSpc>
              <a:spcBef>
                <a:spcPts val="0"/>
              </a:spcBef>
              <a:spcAft>
                <a:spcPts val="0"/>
              </a:spcAft>
              <a:buNone/>
              <a:defRPr sz="1400">
                <a:solidFill>
                  <a:srgbClr val="141414"/>
                </a:solidFill>
              </a:defRPr>
            </a:lvl2pPr>
            <a:lvl3pPr lvl="2" rtl="0">
              <a:lnSpc>
                <a:spcPct val="174000"/>
              </a:lnSpc>
              <a:spcBef>
                <a:spcPts val="0"/>
              </a:spcBef>
              <a:spcAft>
                <a:spcPts val="0"/>
              </a:spcAft>
              <a:buNone/>
              <a:defRPr sz="1400">
                <a:solidFill>
                  <a:srgbClr val="141414"/>
                </a:solidFill>
              </a:defRPr>
            </a:lvl3pPr>
            <a:lvl4pPr lvl="3" rtl="0">
              <a:lnSpc>
                <a:spcPct val="174000"/>
              </a:lnSpc>
              <a:spcBef>
                <a:spcPts val="0"/>
              </a:spcBef>
              <a:spcAft>
                <a:spcPts val="0"/>
              </a:spcAft>
              <a:buNone/>
              <a:defRPr sz="1400">
                <a:solidFill>
                  <a:srgbClr val="141414"/>
                </a:solidFill>
              </a:defRPr>
            </a:lvl4pPr>
            <a:lvl5pPr lvl="4" rtl="0">
              <a:lnSpc>
                <a:spcPct val="174000"/>
              </a:lnSpc>
              <a:spcBef>
                <a:spcPts val="0"/>
              </a:spcBef>
              <a:spcAft>
                <a:spcPts val="0"/>
              </a:spcAft>
              <a:buNone/>
              <a:defRPr sz="1400">
                <a:solidFill>
                  <a:srgbClr val="141414"/>
                </a:solidFill>
              </a:defRPr>
            </a:lvl5pPr>
            <a:lvl6pPr lvl="5" rtl="0">
              <a:lnSpc>
                <a:spcPct val="174000"/>
              </a:lnSpc>
              <a:spcBef>
                <a:spcPts val="0"/>
              </a:spcBef>
              <a:spcAft>
                <a:spcPts val="0"/>
              </a:spcAft>
              <a:buNone/>
              <a:defRPr sz="1400">
                <a:solidFill>
                  <a:srgbClr val="141414"/>
                </a:solidFill>
              </a:defRPr>
            </a:lvl6pPr>
            <a:lvl7pPr lvl="6" rtl="0">
              <a:lnSpc>
                <a:spcPct val="174000"/>
              </a:lnSpc>
              <a:spcBef>
                <a:spcPts val="0"/>
              </a:spcBef>
              <a:spcAft>
                <a:spcPts val="0"/>
              </a:spcAft>
              <a:buNone/>
              <a:defRPr sz="1400">
                <a:solidFill>
                  <a:srgbClr val="141414"/>
                </a:solidFill>
              </a:defRPr>
            </a:lvl7pPr>
            <a:lvl8pPr lvl="7" rtl="0">
              <a:lnSpc>
                <a:spcPct val="174000"/>
              </a:lnSpc>
              <a:spcBef>
                <a:spcPts val="0"/>
              </a:spcBef>
              <a:spcAft>
                <a:spcPts val="0"/>
              </a:spcAft>
              <a:buNone/>
              <a:defRPr sz="1400">
                <a:solidFill>
                  <a:srgbClr val="141414"/>
                </a:solidFill>
              </a:defRPr>
            </a:lvl8pPr>
            <a:lvl9pPr lvl="8" rtl="0">
              <a:lnSpc>
                <a:spcPct val="174000"/>
              </a:lnSpc>
              <a:spcBef>
                <a:spcPts val="0"/>
              </a:spcBef>
              <a:spcAft>
                <a:spcPts val="0"/>
              </a:spcAft>
              <a:buNone/>
              <a:defRPr sz="1400">
                <a:solidFill>
                  <a:srgbClr val="141414"/>
                </a:solidFill>
              </a:defRPr>
            </a:lvl9pPr>
          </a:lstStyle>
          <a:p/>
        </p:txBody>
      </p:sp>
      <p:pic>
        <p:nvPicPr>
          <p:cNvPr id="89" name="Google Shape;89;p8"/>
          <p:cNvPicPr preferRelativeResize="false"/>
          <p:nvPr/>
        </p:nvPicPr>
        <p:blipFill rotWithShape="true">
          <a:blip r:embed="rId3"/>
          <a:srcRect t="327" b="317"/>
          <a:stretch>
            <a:fillRect/>
          </a:stretch>
        </p:blipFill>
        <p:spPr>
          <a:xfrm>
            <a:off x="10711279" y="6313250"/>
            <a:ext cx="975850" cy="228121"/>
          </a:xfrm>
          <a:prstGeom prst="rect">
            <a:avLst/>
          </a:prstGeom>
          <a:noFill/>
          <a:ln>
            <a:noFill/>
          </a:ln>
        </p:spPr>
      </p:pic>
      <p:sp>
        <p:nvSpPr>
          <p:cNvPr id="90" name="Google Shape;90;p8"/>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solidFill>
                  <a:srgbClr val="FFFFFF"/>
                </a:solidFill>
                <a:latin typeface="Red Hat Text Medium"/>
                <a:ea typeface="Red Hat Text Medium"/>
                <a:cs typeface="Red Hat Text Medium"/>
                <a:sym typeface="Red Hat Text Medium"/>
              </a:defRPr>
            </a:lvl1pPr>
            <a:lvl2pPr lvl="1" algn="ctr" rtl="0">
              <a:buNone/>
              <a:defRPr sz="800">
                <a:solidFill>
                  <a:srgbClr val="FFFFFF"/>
                </a:solidFill>
                <a:latin typeface="Red Hat Text Medium"/>
                <a:ea typeface="Red Hat Text Medium"/>
                <a:cs typeface="Red Hat Text Medium"/>
                <a:sym typeface="Red Hat Text Medium"/>
              </a:defRPr>
            </a:lvl2pPr>
            <a:lvl3pPr lvl="2" algn="ctr" rtl="0">
              <a:buNone/>
              <a:defRPr sz="800">
                <a:solidFill>
                  <a:srgbClr val="FFFFFF"/>
                </a:solidFill>
                <a:latin typeface="Red Hat Text Medium"/>
                <a:ea typeface="Red Hat Text Medium"/>
                <a:cs typeface="Red Hat Text Medium"/>
                <a:sym typeface="Red Hat Text Medium"/>
              </a:defRPr>
            </a:lvl3pPr>
            <a:lvl4pPr lvl="3" algn="ctr" rtl="0">
              <a:buNone/>
              <a:defRPr sz="800">
                <a:solidFill>
                  <a:srgbClr val="FFFFFF"/>
                </a:solidFill>
                <a:latin typeface="Red Hat Text Medium"/>
                <a:ea typeface="Red Hat Text Medium"/>
                <a:cs typeface="Red Hat Text Medium"/>
                <a:sym typeface="Red Hat Text Medium"/>
              </a:defRPr>
            </a:lvl4pPr>
            <a:lvl5pPr lvl="4" algn="ctr" rtl="0">
              <a:buNone/>
              <a:defRPr sz="800">
                <a:solidFill>
                  <a:srgbClr val="FFFFFF"/>
                </a:solidFill>
                <a:latin typeface="Red Hat Text Medium"/>
                <a:ea typeface="Red Hat Text Medium"/>
                <a:cs typeface="Red Hat Text Medium"/>
                <a:sym typeface="Red Hat Text Medium"/>
              </a:defRPr>
            </a:lvl5pPr>
            <a:lvl6pPr lvl="5" algn="ctr" rtl="0">
              <a:buNone/>
              <a:defRPr sz="800">
                <a:solidFill>
                  <a:srgbClr val="FFFFFF"/>
                </a:solidFill>
                <a:latin typeface="Red Hat Text Medium"/>
                <a:ea typeface="Red Hat Text Medium"/>
                <a:cs typeface="Red Hat Text Medium"/>
                <a:sym typeface="Red Hat Text Medium"/>
              </a:defRPr>
            </a:lvl6pPr>
            <a:lvl7pPr lvl="6" algn="ctr" rtl="0">
              <a:buNone/>
              <a:defRPr sz="800">
                <a:solidFill>
                  <a:srgbClr val="FFFFFF"/>
                </a:solidFill>
                <a:latin typeface="Red Hat Text Medium"/>
                <a:ea typeface="Red Hat Text Medium"/>
                <a:cs typeface="Red Hat Text Medium"/>
                <a:sym typeface="Red Hat Text Medium"/>
              </a:defRPr>
            </a:lvl7pPr>
            <a:lvl8pPr lvl="7" algn="ctr" rtl="0">
              <a:buNone/>
              <a:defRPr sz="800">
                <a:solidFill>
                  <a:srgbClr val="FFFFFF"/>
                </a:solidFill>
                <a:latin typeface="Red Hat Text Medium"/>
                <a:ea typeface="Red Hat Text Medium"/>
                <a:cs typeface="Red Hat Text Medium"/>
                <a:sym typeface="Red Hat Text Medium"/>
              </a:defRPr>
            </a:lvl8pPr>
            <a:lvl9pPr lvl="8" algn="ctr" rtl="0">
              <a:buNone/>
              <a:defRPr sz="800">
                <a:solidFill>
                  <a:srgbClr val="FFFFFF"/>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Interior quote two column">
  <p:cSld name="CUSTOM_4_8">
    <p:spTree>
      <p:nvGrpSpPr>
        <p:cNvPr id="1229" name="Shape 1229"/>
        <p:cNvGrpSpPr/>
        <p:nvPr/>
      </p:nvGrpSpPr>
      <p:grpSpPr>
        <a:xfrm>
          <a:off x="0" y="0"/>
          <a:ext cx="0" cy="0"/>
          <a:chOff x="0" y="0"/>
          <a:chExt cx="0" cy="0"/>
        </a:xfrm>
      </p:grpSpPr>
      <p:sp>
        <p:nvSpPr>
          <p:cNvPr id="1230" name="Google Shape;1230;p72"/>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231" name="Google Shape;1231;p72"/>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232" name="Google Shape;1232;p72"/>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233" name="Google Shape;1233;p72"/>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234" name="Google Shape;1234;p72"/>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235" name="Google Shape;1235;p72"/>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236" name="Google Shape;1236;p72"/>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237" name="Google Shape;1237;p72"/>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1238" name="Google Shape;1238;p72"/>
          <p:cNvCxnSpPr/>
          <p:nvPr/>
        </p:nvCxnSpPr>
        <p:spPr>
          <a:xfrm>
            <a:off x="6098909" y="2796200"/>
            <a:ext cx="0" cy="2923500"/>
          </a:xfrm>
          <a:prstGeom prst="straightConnector1">
            <a:avLst/>
          </a:prstGeom>
          <a:noFill/>
          <a:ln w="9525" cap="flat" cmpd="sng">
            <a:solidFill>
              <a:schemeClr val="dk2"/>
            </a:solidFill>
            <a:prstDash val="dot"/>
            <a:round/>
            <a:headEnd type="none" w="med" len="med"/>
            <a:tailEnd type="none" w="med" len="med"/>
          </a:ln>
        </p:spPr>
      </p:cxnSp>
      <p:sp>
        <p:nvSpPr>
          <p:cNvPr id="1239" name="Google Shape;1239;p72"/>
          <p:cNvSpPr txBox="true"/>
          <p:nvPr>
            <p:ph type="subTitle" idx="4"/>
          </p:nvPr>
        </p:nvSpPr>
        <p:spPr>
          <a:xfrm>
            <a:off x="1343125" y="5036725"/>
            <a:ext cx="4398000" cy="426000"/>
          </a:xfrm>
          <a:prstGeom prst="rect">
            <a:avLst/>
          </a:prstGeom>
        </p:spPr>
        <p:txBody>
          <a:bodyPr spcFirstLastPara="1" wrap="square" lIns="0" tIns="0" rIns="0" bIns="0" anchor="t" anchorCtr="false">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1240" name="Google Shape;1240;p72"/>
          <p:cNvSpPr txBox="true"/>
          <p:nvPr>
            <p:ph type="subTitle" idx="5"/>
          </p:nvPr>
        </p:nvSpPr>
        <p:spPr>
          <a:xfrm>
            <a:off x="1343125" y="2848100"/>
            <a:ext cx="4398000" cy="1861500"/>
          </a:xfrm>
          <a:prstGeom prst="rect">
            <a:avLst/>
          </a:prstGeom>
        </p:spPr>
        <p:txBody>
          <a:bodyPr spcFirstLastPara="1" wrap="square" lIns="0" tIns="0" rIns="0" bIns="0" anchor="t" anchorCtr="false">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sp>
        <p:nvSpPr>
          <p:cNvPr id="1241" name="Google Shape;1241;p72"/>
          <p:cNvSpPr txBox="true"/>
          <p:nvPr>
            <p:ph type="subTitle" idx="6"/>
          </p:nvPr>
        </p:nvSpPr>
        <p:spPr>
          <a:xfrm>
            <a:off x="6529325" y="5036725"/>
            <a:ext cx="4398000" cy="426000"/>
          </a:xfrm>
          <a:prstGeom prst="rect">
            <a:avLst/>
          </a:prstGeom>
        </p:spPr>
        <p:txBody>
          <a:bodyPr spcFirstLastPara="1" wrap="square" lIns="0" tIns="0" rIns="0" bIns="0" anchor="t" anchorCtr="false">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1242" name="Google Shape;1242;p72"/>
          <p:cNvSpPr txBox="true"/>
          <p:nvPr>
            <p:ph type="subTitle" idx="7"/>
          </p:nvPr>
        </p:nvSpPr>
        <p:spPr>
          <a:xfrm>
            <a:off x="6529325" y="2848100"/>
            <a:ext cx="4398000" cy="1861500"/>
          </a:xfrm>
          <a:prstGeom prst="rect">
            <a:avLst/>
          </a:prstGeom>
        </p:spPr>
        <p:txBody>
          <a:bodyPr spcFirstLastPara="1" wrap="square" lIns="0" tIns="0" rIns="0" bIns="0" anchor="t" anchorCtr="false">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pic>
        <p:nvPicPr>
          <p:cNvPr id="1243" name="Google Shape;1243;p72"/>
          <p:cNvPicPr preferRelativeResize="false"/>
          <p:nvPr/>
        </p:nvPicPr>
        <p:blipFill>
          <a:blip r:embed="rId3"/>
          <a:stretch>
            <a:fillRect/>
          </a:stretch>
        </p:blipFill>
        <p:spPr>
          <a:xfrm>
            <a:off x="1227082" y="2044890"/>
            <a:ext cx="731700" cy="731684"/>
          </a:xfrm>
          <a:prstGeom prst="rect">
            <a:avLst/>
          </a:prstGeom>
          <a:noFill/>
          <a:ln>
            <a:noFill/>
          </a:ln>
        </p:spPr>
      </p:pic>
      <p:pic>
        <p:nvPicPr>
          <p:cNvPr id="1244" name="Google Shape;1244;p72"/>
          <p:cNvPicPr preferRelativeResize="false"/>
          <p:nvPr/>
        </p:nvPicPr>
        <p:blipFill>
          <a:blip r:embed="rId3"/>
          <a:stretch>
            <a:fillRect/>
          </a:stretch>
        </p:blipFill>
        <p:spPr>
          <a:xfrm>
            <a:off x="6413282" y="2044890"/>
            <a:ext cx="731700" cy="731684"/>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Interior quote large">
  <p:cSld name="CUSTOM_4_7">
    <p:spTree>
      <p:nvGrpSpPr>
        <p:cNvPr id="1245" name="Shape 1245"/>
        <p:cNvGrpSpPr/>
        <p:nvPr/>
      </p:nvGrpSpPr>
      <p:grpSpPr>
        <a:xfrm>
          <a:off x="0" y="0"/>
          <a:ext cx="0" cy="0"/>
          <a:chOff x="0" y="0"/>
          <a:chExt cx="0" cy="0"/>
        </a:xfrm>
      </p:grpSpPr>
      <p:sp>
        <p:nvSpPr>
          <p:cNvPr id="1246" name="Google Shape;1246;p73"/>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247" name="Google Shape;1247;p73"/>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248" name="Google Shape;1248;p73"/>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249" name="Google Shape;1249;p73"/>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250" name="Google Shape;1250;p73"/>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251" name="Google Shape;1251;p73"/>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252" name="Google Shape;1252;p73"/>
          <p:cNvSpPr txBox="true"/>
          <p:nvPr>
            <p:ph type="title"/>
          </p:nvPr>
        </p:nvSpPr>
        <p:spPr>
          <a:xfrm>
            <a:off x="4465550" y="1455375"/>
            <a:ext cx="6724800" cy="3200400"/>
          </a:xfrm>
          <a:prstGeom prst="rect">
            <a:avLst/>
          </a:prstGeom>
        </p:spPr>
        <p:txBody>
          <a:bodyPr spcFirstLastPara="1" wrap="square" lIns="0" tIns="0" rIns="0" bIns="0" anchor="t" anchorCtr="false">
            <a:noAutofit/>
          </a:bodyPr>
          <a:lstStyle>
            <a:lvl1pPr lvl="0" rtl="0">
              <a:lnSpc>
                <a:spcPct val="115000"/>
              </a:lnSpc>
              <a:spcBef>
                <a:spcPts val="0"/>
              </a:spcBef>
              <a:spcAft>
                <a:spcPts val="0"/>
              </a:spcAft>
              <a:buNone/>
              <a:defRPr sz="26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sp>
        <p:nvSpPr>
          <p:cNvPr id="1253" name="Google Shape;1253;p73"/>
          <p:cNvSpPr txBox="true"/>
          <p:nvPr>
            <p:ph type="subTitle" idx="3"/>
          </p:nvPr>
        </p:nvSpPr>
        <p:spPr>
          <a:xfrm>
            <a:off x="4465600" y="5036725"/>
            <a:ext cx="4097700" cy="426000"/>
          </a:xfrm>
          <a:prstGeom prst="rect">
            <a:avLst/>
          </a:prstGeom>
        </p:spPr>
        <p:txBody>
          <a:bodyPr spcFirstLastPara="1" wrap="square" lIns="0" tIns="0" rIns="0" bIns="0" anchor="t" anchorCtr="false">
            <a:noAutofit/>
          </a:bodyPr>
          <a:lstStyle>
            <a:lvl1pPr lvl="0" rtl="0">
              <a:lnSpc>
                <a:spcPct val="114000"/>
              </a:lnSpc>
              <a:spcBef>
                <a:spcPts val="0"/>
              </a:spcBef>
              <a:spcAft>
                <a:spcPts val="0"/>
              </a:spcAft>
              <a:buNone/>
              <a:defRPr sz="1400"/>
            </a:lvl1pPr>
            <a:lvl2pPr lvl="1" rtl="0">
              <a:lnSpc>
                <a:spcPct val="114000"/>
              </a:lnSpc>
              <a:spcBef>
                <a:spcPts val="0"/>
              </a:spcBef>
              <a:spcAft>
                <a:spcPts val="0"/>
              </a:spcAft>
              <a:buNone/>
              <a:defRPr sz="1400"/>
            </a:lvl2pPr>
            <a:lvl3pPr lvl="2" rtl="0">
              <a:lnSpc>
                <a:spcPct val="114000"/>
              </a:lnSpc>
              <a:spcBef>
                <a:spcPts val="0"/>
              </a:spcBef>
              <a:spcAft>
                <a:spcPts val="0"/>
              </a:spcAft>
              <a:buNone/>
              <a:defRPr sz="1400"/>
            </a:lvl3pPr>
            <a:lvl4pPr lvl="3" rtl="0">
              <a:lnSpc>
                <a:spcPct val="114000"/>
              </a:lnSpc>
              <a:spcBef>
                <a:spcPts val="0"/>
              </a:spcBef>
              <a:spcAft>
                <a:spcPts val="0"/>
              </a:spcAft>
              <a:buNone/>
              <a:defRPr sz="1400"/>
            </a:lvl4pPr>
            <a:lvl5pPr lvl="4" rtl="0">
              <a:lnSpc>
                <a:spcPct val="114000"/>
              </a:lnSpc>
              <a:spcBef>
                <a:spcPts val="0"/>
              </a:spcBef>
              <a:spcAft>
                <a:spcPts val="0"/>
              </a:spcAft>
              <a:buNone/>
              <a:defRPr sz="1400"/>
            </a:lvl5pPr>
            <a:lvl6pPr lvl="5" rtl="0">
              <a:lnSpc>
                <a:spcPct val="114000"/>
              </a:lnSpc>
              <a:spcBef>
                <a:spcPts val="0"/>
              </a:spcBef>
              <a:spcAft>
                <a:spcPts val="0"/>
              </a:spcAft>
              <a:buNone/>
              <a:defRPr sz="1400"/>
            </a:lvl6pPr>
            <a:lvl7pPr lvl="6" rtl="0">
              <a:lnSpc>
                <a:spcPct val="114000"/>
              </a:lnSpc>
              <a:spcBef>
                <a:spcPts val="0"/>
              </a:spcBef>
              <a:spcAft>
                <a:spcPts val="0"/>
              </a:spcAft>
              <a:buNone/>
              <a:defRPr sz="1400"/>
            </a:lvl7pPr>
            <a:lvl8pPr lvl="7" rtl="0">
              <a:lnSpc>
                <a:spcPct val="114000"/>
              </a:lnSpc>
              <a:spcBef>
                <a:spcPts val="0"/>
              </a:spcBef>
              <a:spcAft>
                <a:spcPts val="0"/>
              </a:spcAft>
              <a:buNone/>
              <a:defRPr sz="1400"/>
            </a:lvl8pPr>
            <a:lvl9pPr lvl="8" rtl="0">
              <a:lnSpc>
                <a:spcPct val="114000"/>
              </a:lnSpc>
              <a:spcBef>
                <a:spcPts val="0"/>
              </a:spcBef>
              <a:spcAft>
                <a:spcPts val="0"/>
              </a:spcAft>
              <a:buNone/>
              <a:defRPr sz="1400"/>
            </a:lvl9pPr>
          </a:lstStyle>
          <a:p/>
        </p:txBody>
      </p:sp>
      <p:pic>
        <p:nvPicPr>
          <p:cNvPr id="1254" name="Google Shape;1254;p73"/>
          <p:cNvPicPr preferRelativeResize="false"/>
          <p:nvPr/>
        </p:nvPicPr>
        <p:blipFill>
          <a:blip r:embed="rId3"/>
          <a:stretch>
            <a:fillRect/>
          </a:stretch>
        </p:blipFill>
        <p:spPr>
          <a:xfrm>
            <a:off x="3419450" y="1298452"/>
            <a:ext cx="731700" cy="731684"/>
          </a:xfrm>
          <a:prstGeom prst="rect">
            <a:avLst/>
          </a:prstGeom>
          <a:noFill/>
          <a:ln>
            <a:noFill/>
          </a:ln>
        </p:spPr>
      </p:pic>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Interior two by two">
  <p:cSld name="CUSTOM_4_6">
    <p:spTree>
      <p:nvGrpSpPr>
        <p:cNvPr id="1255" name="Shape 1255"/>
        <p:cNvGrpSpPr/>
        <p:nvPr/>
      </p:nvGrpSpPr>
      <p:grpSpPr>
        <a:xfrm>
          <a:off x="0" y="0"/>
          <a:ext cx="0" cy="0"/>
          <a:chOff x="0" y="0"/>
          <a:chExt cx="0" cy="0"/>
        </a:xfrm>
      </p:grpSpPr>
      <p:sp>
        <p:nvSpPr>
          <p:cNvPr id="1256" name="Google Shape;1256;p74"/>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257" name="Google Shape;1257;p74"/>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258" name="Google Shape;1258;p74"/>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259" name="Google Shape;1259;p74"/>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260" name="Google Shape;1260;p74"/>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261" name="Google Shape;1261;p74"/>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262" name="Google Shape;1262;p74"/>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263" name="Google Shape;1263;p74"/>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264" name="Google Shape;1264;p74"/>
          <p:cNvSpPr txBox="true"/>
          <p:nvPr>
            <p:ph type="subTitle" idx="4"/>
          </p:nvPr>
        </p:nvSpPr>
        <p:spPr>
          <a:xfrm>
            <a:off x="6855088" y="2788100"/>
            <a:ext cx="3512100" cy="10608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1265" name="Google Shape;1265;p74"/>
          <p:cNvSpPr txBox="true"/>
          <p:nvPr>
            <p:ph type="subTitle" idx="5"/>
          </p:nvPr>
        </p:nvSpPr>
        <p:spPr>
          <a:xfrm>
            <a:off x="6855081" y="2352950"/>
            <a:ext cx="3512100" cy="3792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266" name="Google Shape;1266;p74"/>
          <p:cNvSpPr txBox="true"/>
          <p:nvPr>
            <p:ph type="subTitle" idx="6"/>
          </p:nvPr>
        </p:nvSpPr>
        <p:spPr>
          <a:xfrm>
            <a:off x="6855088" y="4434375"/>
            <a:ext cx="3512100" cy="10608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1267" name="Google Shape;1267;p74"/>
          <p:cNvSpPr txBox="true"/>
          <p:nvPr>
            <p:ph type="subTitle" idx="7"/>
          </p:nvPr>
        </p:nvSpPr>
        <p:spPr>
          <a:xfrm>
            <a:off x="6855081" y="3999225"/>
            <a:ext cx="3512100" cy="3792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268" name="Google Shape;1268;p74"/>
          <p:cNvSpPr txBox="true"/>
          <p:nvPr>
            <p:ph type="subTitle" idx="8"/>
          </p:nvPr>
        </p:nvSpPr>
        <p:spPr>
          <a:xfrm>
            <a:off x="2084625" y="2788100"/>
            <a:ext cx="3512100" cy="10608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1269" name="Google Shape;1269;p74"/>
          <p:cNvSpPr txBox="true"/>
          <p:nvPr>
            <p:ph type="subTitle" idx="9"/>
          </p:nvPr>
        </p:nvSpPr>
        <p:spPr>
          <a:xfrm>
            <a:off x="2084600" y="2352950"/>
            <a:ext cx="3512100" cy="3792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270" name="Google Shape;1270;p74"/>
          <p:cNvSpPr txBox="true"/>
          <p:nvPr>
            <p:ph type="subTitle" idx="13"/>
          </p:nvPr>
        </p:nvSpPr>
        <p:spPr>
          <a:xfrm>
            <a:off x="2084625" y="4434375"/>
            <a:ext cx="3512100" cy="10608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1271" name="Google Shape;1271;p74"/>
          <p:cNvSpPr txBox="true"/>
          <p:nvPr>
            <p:ph type="subTitle" idx="14"/>
          </p:nvPr>
        </p:nvSpPr>
        <p:spPr>
          <a:xfrm>
            <a:off x="2084600" y="3999225"/>
            <a:ext cx="3512100" cy="3792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Interior four column">
  <p:cSld name="CUSTOM_4_5">
    <p:spTree>
      <p:nvGrpSpPr>
        <p:cNvPr id="1272" name="Shape 1272"/>
        <p:cNvGrpSpPr/>
        <p:nvPr/>
      </p:nvGrpSpPr>
      <p:grpSpPr>
        <a:xfrm>
          <a:off x="0" y="0"/>
          <a:ext cx="0" cy="0"/>
          <a:chOff x="0" y="0"/>
          <a:chExt cx="0" cy="0"/>
        </a:xfrm>
      </p:grpSpPr>
      <p:sp>
        <p:nvSpPr>
          <p:cNvPr id="1273" name="Google Shape;1273;p75"/>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274" name="Google Shape;1274;p75"/>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275" name="Google Shape;1275;p75"/>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276" name="Google Shape;1276;p75"/>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277" name="Google Shape;1277;p75"/>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278" name="Google Shape;1278;p75"/>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279" name="Google Shape;1279;p75"/>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280" name="Google Shape;1280;p75"/>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1281" name="Google Shape;1281;p75"/>
          <p:cNvCxnSpPr/>
          <p:nvPr/>
        </p:nvCxnSpPr>
        <p:spPr>
          <a:xfrm>
            <a:off x="3416583" y="3678000"/>
            <a:ext cx="0" cy="1527600"/>
          </a:xfrm>
          <a:prstGeom prst="straightConnector1">
            <a:avLst/>
          </a:prstGeom>
          <a:noFill/>
          <a:ln w="9525" cap="flat" cmpd="sng">
            <a:solidFill>
              <a:schemeClr val="dk2"/>
            </a:solidFill>
            <a:prstDash val="dot"/>
            <a:round/>
            <a:headEnd type="none" w="med" len="med"/>
            <a:tailEnd type="none" w="med" len="med"/>
          </a:ln>
        </p:spPr>
      </p:cxnSp>
      <p:cxnSp>
        <p:nvCxnSpPr>
          <p:cNvPr id="1282" name="Google Shape;1282;p75"/>
          <p:cNvCxnSpPr/>
          <p:nvPr/>
        </p:nvCxnSpPr>
        <p:spPr>
          <a:xfrm>
            <a:off x="6096100" y="3678000"/>
            <a:ext cx="0" cy="1527600"/>
          </a:xfrm>
          <a:prstGeom prst="straightConnector1">
            <a:avLst/>
          </a:prstGeom>
          <a:noFill/>
          <a:ln w="9525" cap="flat" cmpd="sng">
            <a:solidFill>
              <a:schemeClr val="dk2"/>
            </a:solidFill>
            <a:prstDash val="dot"/>
            <a:round/>
            <a:headEnd type="none" w="med" len="med"/>
            <a:tailEnd type="none" w="med" len="med"/>
          </a:ln>
        </p:spPr>
      </p:cxnSp>
      <p:cxnSp>
        <p:nvCxnSpPr>
          <p:cNvPr id="1283" name="Google Shape;1283;p75"/>
          <p:cNvCxnSpPr/>
          <p:nvPr/>
        </p:nvCxnSpPr>
        <p:spPr>
          <a:xfrm>
            <a:off x="8775617" y="3678000"/>
            <a:ext cx="0" cy="1527600"/>
          </a:xfrm>
          <a:prstGeom prst="straightConnector1">
            <a:avLst/>
          </a:prstGeom>
          <a:noFill/>
          <a:ln w="9525" cap="flat" cmpd="sng">
            <a:solidFill>
              <a:schemeClr val="dk2"/>
            </a:solidFill>
            <a:prstDash val="dot"/>
            <a:round/>
            <a:headEnd type="none" w="med" len="med"/>
            <a:tailEnd type="none" w="med" len="med"/>
          </a:ln>
        </p:spPr>
      </p:cxnSp>
      <p:sp>
        <p:nvSpPr>
          <p:cNvPr id="1284" name="Google Shape;1284;p75"/>
          <p:cNvSpPr txBox="true"/>
          <p:nvPr>
            <p:ph type="subTitle" idx="4"/>
          </p:nvPr>
        </p:nvSpPr>
        <p:spPr>
          <a:xfrm>
            <a:off x="885075" y="4059500"/>
            <a:ext cx="2383500" cy="10608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1285" name="Google Shape;1285;p75"/>
          <p:cNvSpPr txBox="true"/>
          <p:nvPr>
            <p:ph type="subTitle" idx="5"/>
          </p:nvPr>
        </p:nvSpPr>
        <p:spPr>
          <a:xfrm>
            <a:off x="885050" y="3624350"/>
            <a:ext cx="2383500" cy="3792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286" name="Google Shape;1286;p75"/>
          <p:cNvSpPr txBox="true"/>
          <p:nvPr>
            <p:ph type="subTitle" idx="6"/>
          </p:nvPr>
        </p:nvSpPr>
        <p:spPr>
          <a:xfrm>
            <a:off x="8923625" y="4059500"/>
            <a:ext cx="2383500" cy="10608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1287" name="Google Shape;1287;p75"/>
          <p:cNvSpPr txBox="true"/>
          <p:nvPr>
            <p:ph type="subTitle" idx="7"/>
          </p:nvPr>
        </p:nvSpPr>
        <p:spPr>
          <a:xfrm>
            <a:off x="8923600" y="3624350"/>
            <a:ext cx="2383500" cy="3792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288" name="Google Shape;1288;p75"/>
          <p:cNvSpPr txBox="true"/>
          <p:nvPr>
            <p:ph type="subTitle" idx="8"/>
          </p:nvPr>
        </p:nvSpPr>
        <p:spPr>
          <a:xfrm>
            <a:off x="6244108" y="4059500"/>
            <a:ext cx="2383500" cy="10608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1289" name="Google Shape;1289;p75"/>
          <p:cNvSpPr txBox="true"/>
          <p:nvPr>
            <p:ph type="subTitle" idx="9"/>
          </p:nvPr>
        </p:nvSpPr>
        <p:spPr>
          <a:xfrm>
            <a:off x="6244083" y="3624350"/>
            <a:ext cx="2383500" cy="3792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290" name="Google Shape;1290;p75"/>
          <p:cNvSpPr txBox="true"/>
          <p:nvPr>
            <p:ph type="subTitle" idx="13"/>
          </p:nvPr>
        </p:nvSpPr>
        <p:spPr>
          <a:xfrm>
            <a:off x="3564592" y="4059500"/>
            <a:ext cx="2383500" cy="10608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1291" name="Google Shape;1291;p75"/>
          <p:cNvSpPr txBox="true"/>
          <p:nvPr>
            <p:ph type="subTitle" idx="14"/>
          </p:nvPr>
        </p:nvSpPr>
        <p:spPr>
          <a:xfrm>
            <a:off x="3564567" y="3624350"/>
            <a:ext cx="2383500" cy="3792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Interior title left">
  <p:cSld name="CUSTOM_4_4">
    <p:spTree>
      <p:nvGrpSpPr>
        <p:cNvPr id="1292" name="Shape 1292"/>
        <p:cNvGrpSpPr/>
        <p:nvPr/>
      </p:nvGrpSpPr>
      <p:grpSpPr>
        <a:xfrm>
          <a:off x="0" y="0"/>
          <a:ext cx="0" cy="0"/>
          <a:chOff x="0" y="0"/>
          <a:chExt cx="0" cy="0"/>
        </a:xfrm>
      </p:grpSpPr>
      <p:sp>
        <p:nvSpPr>
          <p:cNvPr id="1293" name="Google Shape;1293;p76"/>
          <p:cNvSpPr txBox="true"/>
          <p:nvPr>
            <p:ph type="subTitle" idx="1"/>
          </p:nvPr>
        </p:nvSpPr>
        <p:spPr>
          <a:xfrm>
            <a:off x="885050" y="3358700"/>
            <a:ext cx="3291900" cy="1980600"/>
          </a:xfrm>
          <a:prstGeom prst="rect">
            <a:avLst/>
          </a:prstGeom>
        </p:spPr>
        <p:txBody>
          <a:bodyPr spcFirstLastPara="1" wrap="square" lIns="0" tIns="0" rIns="0" bIns="0" anchor="t" anchorCtr="false">
            <a:noAutofit/>
          </a:bodyPr>
          <a:lstStyle>
            <a:lvl1pPr lvl="0" rtl="0">
              <a:lnSpc>
                <a:spcPct val="150000"/>
              </a:lnSpc>
              <a:spcBef>
                <a:spcPts val="0"/>
              </a:spcBef>
              <a:spcAft>
                <a:spcPts val="0"/>
              </a:spcAft>
              <a:buNone/>
              <a:defRPr>
                <a:solidFill>
                  <a:schemeClr val="accent1"/>
                </a:solidFill>
              </a:defRPr>
            </a:lvl1pPr>
            <a:lvl2pPr lvl="1" rtl="0">
              <a:lnSpc>
                <a:spcPct val="150000"/>
              </a:lnSpc>
              <a:spcBef>
                <a:spcPts val="500"/>
              </a:spcBef>
              <a:spcAft>
                <a:spcPts val="0"/>
              </a:spcAft>
              <a:buNone/>
              <a:defRPr>
                <a:solidFill>
                  <a:schemeClr val="accent1"/>
                </a:solidFill>
              </a:defRPr>
            </a:lvl2pPr>
            <a:lvl3pPr lvl="2" rtl="0">
              <a:lnSpc>
                <a:spcPct val="150000"/>
              </a:lnSpc>
              <a:spcBef>
                <a:spcPts val="500"/>
              </a:spcBef>
              <a:spcAft>
                <a:spcPts val="0"/>
              </a:spcAft>
              <a:buNone/>
              <a:defRPr>
                <a:solidFill>
                  <a:schemeClr val="accent1"/>
                </a:solidFill>
              </a:defRPr>
            </a:lvl3pPr>
            <a:lvl4pPr lvl="3" rtl="0">
              <a:lnSpc>
                <a:spcPct val="150000"/>
              </a:lnSpc>
              <a:spcBef>
                <a:spcPts val="500"/>
              </a:spcBef>
              <a:spcAft>
                <a:spcPts val="0"/>
              </a:spcAft>
              <a:buNone/>
              <a:defRPr>
                <a:solidFill>
                  <a:schemeClr val="accent1"/>
                </a:solidFill>
              </a:defRPr>
            </a:lvl4pPr>
            <a:lvl5pPr lvl="4" rtl="0">
              <a:lnSpc>
                <a:spcPct val="150000"/>
              </a:lnSpc>
              <a:spcBef>
                <a:spcPts val="500"/>
              </a:spcBef>
              <a:spcAft>
                <a:spcPts val="0"/>
              </a:spcAft>
              <a:buNone/>
              <a:defRPr>
                <a:solidFill>
                  <a:schemeClr val="accent1"/>
                </a:solidFill>
              </a:defRPr>
            </a:lvl5pPr>
            <a:lvl6pPr lvl="5" rtl="0">
              <a:lnSpc>
                <a:spcPct val="150000"/>
              </a:lnSpc>
              <a:spcBef>
                <a:spcPts val="500"/>
              </a:spcBef>
              <a:spcAft>
                <a:spcPts val="0"/>
              </a:spcAft>
              <a:buNone/>
              <a:defRPr>
                <a:solidFill>
                  <a:schemeClr val="accent1"/>
                </a:solidFill>
              </a:defRPr>
            </a:lvl6pPr>
            <a:lvl7pPr lvl="6" rtl="0">
              <a:lnSpc>
                <a:spcPct val="150000"/>
              </a:lnSpc>
              <a:spcBef>
                <a:spcPts val="500"/>
              </a:spcBef>
              <a:spcAft>
                <a:spcPts val="0"/>
              </a:spcAft>
              <a:buNone/>
              <a:defRPr>
                <a:solidFill>
                  <a:schemeClr val="accent1"/>
                </a:solidFill>
              </a:defRPr>
            </a:lvl7pPr>
            <a:lvl8pPr lvl="7" rtl="0">
              <a:lnSpc>
                <a:spcPct val="150000"/>
              </a:lnSpc>
              <a:spcBef>
                <a:spcPts val="500"/>
              </a:spcBef>
              <a:spcAft>
                <a:spcPts val="0"/>
              </a:spcAft>
              <a:buNone/>
              <a:defRPr>
                <a:solidFill>
                  <a:schemeClr val="accent1"/>
                </a:solidFill>
              </a:defRPr>
            </a:lvl8pPr>
            <a:lvl9pPr lvl="8" rtl="0">
              <a:lnSpc>
                <a:spcPct val="150000"/>
              </a:lnSpc>
              <a:spcBef>
                <a:spcPts val="500"/>
              </a:spcBef>
              <a:spcAft>
                <a:spcPts val="500"/>
              </a:spcAft>
              <a:buNone/>
              <a:defRPr>
                <a:solidFill>
                  <a:schemeClr val="accent1"/>
                </a:solidFill>
              </a:defRPr>
            </a:lvl9pPr>
          </a:lstStyle>
          <a:p/>
        </p:txBody>
      </p:sp>
      <p:sp>
        <p:nvSpPr>
          <p:cNvPr id="1294" name="Google Shape;1294;p76"/>
          <p:cNvSpPr txBox="true"/>
          <p:nvPr>
            <p:ph type="title"/>
          </p:nvPr>
        </p:nvSpPr>
        <p:spPr>
          <a:xfrm>
            <a:off x="885050" y="1240700"/>
            <a:ext cx="4114800" cy="1980600"/>
          </a:xfrm>
          <a:prstGeom prst="rect">
            <a:avLst/>
          </a:prstGeom>
        </p:spPr>
        <p:txBody>
          <a:bodyPr spcFirstLastPara="1" wrap="square" lIns="0" tIns="0" rIns="0" bIns="0" anchor="t" anchorCtr="false">
            <a:noAutofit/>
          </a:bodyPr>
          <a:lstStyle>
            <a:lvl1pPr lvl="0" rtl="0">
              <a:lnSpc>
                <a:spcPct val="140000"/>
              </a:lnSpc>
              <a:spcBef>
                <a:spcPts val="0"/>
              </a:spcBef>
              <a:spcAft>
                <a:spcPts val="0"/>
              </a:spcAft>
              <a:buNone/>
              <a:defRPr sz="2400"/>
            </a:lvl1pPr>
            <a:lvl2pPr lvl="1" rtl="0">
              <a:lnSpc>
                <a:spcPct val="140000"/>
              </a:lnSpc>
              <a:spcBef>
                <a:spcPts val="0"/>
              </a:spcBef>
              <a:spcAft>
                <a:spcPts val="0"/>
              </a:spcAft>
              <a:buNone/>
              <a:defRPr sz="2400"/>
            </a:lvl2pPr>
            <a:lvl3pPr lvl="2" rtl="0">
              <a:lnSpc>
                <a:spcPct val="140000"/>
              </a:lnSpc>
              <a:spcBef>
                <a:spcPts val="0"/>
              </a:spcBef>
              <a:spcAft>
                <a:spcPts val="0"/>
              </a:spcAft>
              <a:buNone/>
              <a:defRPr sz="2400"/>
            </a:lvl3pPr>
            <a:lvl4pPr lvl="3" rtl="0">
              <a:lnSpc>
                <a:spcPct val="140000"/>
              </a:lnSpc>
              <a:spcBef>
                <a:spcPts val="0"/>
              </a:spcBef>
              <a:spcAft>
                <a:spcPts val="0"/>
              </a:spcAft>
              <a:buNone/>
              <a:defRPr sz="2400"/>
            </a:lvl4pPr>
            <a:lvl5pPr lvl="4" rtl="0">
              <a:lnSpc>
                <a:spcPct val="140000"/>
              </a:lnSpc>
              <a:spcBef>
                <a:spcPts val="0"/>
              </a:spcBef>
              <a:spcAft>
                <a:spcPts val="0"/>
              </a:spcAft>
              <a:buNone/>
              <a:defRPr sz="2400"/>
            </a:lvl5pPr>
            <a:lvl6pPr lvl="5" rtl="0">
              <a:lnSpc>
                <a:spcPct val="140000"/>
              </a:lnSpc>
              <a:spcBef>
                <a:spcPts val="0"/>
              </a:spcBef>
              <a:spcAft>
                <a:spcPts val="0"/>
              </a:spcAft>
              <a:buNone/>
              <a:defRPr sz="2400"/>
            </a:lvl6pPr>
            <a:lvl7pPr lvl="6" rtl="0">
              <a:lnSpc>
                <a:spcPct val="140000"/>
              </a:lnSpc>
              <a:spcBef>
                <a:spcPts val="0"/>
              </a:spcBef>
              <a:spcAft>
                <a:spcPts val="0"/>
              </a:spcAft>
              <a:buNone/>
              <a:defRPr sz="2400"/>
            </a:lvl7pPr>
            <a:lvl8pPr lvl="7" rtl="0">
              <a:lnSpc>
                <a:spcPct val="140000"/>
              </a:lnSpc>
              <a:spcBef>
                <a:spcPts val="0"/>
              </a:spcBef>
              <a:spcAft>
                <a:spcPts val="0"/>
              </a:spcAft>
              <a:buNone/>
              <a:defRPr sz="2400"/>
            </a:lvl8pPr>
            <a:lvl9pPr lvl="8" rtl="0">
              <a:lnSpc>
                <a:spcPct val="140000"/>
              </a:lnSpc>
              <a:spcBef>
                <a:spcPts val="0"/>
              </a:spcBef>
              <a:spcAft>
                <a:spcPts val="0"/>
              </a:spcAft>
              <a:buNone/>
              <a:defRPr sz="2400"/>
            </a:lvl9pPr>
          </a:lstStyle>
          <a:p/>
        </p:txBody>
      </p:sp>
      <p:sp>
        <p:nvSpPr>
          <p:cNvPr id="1295" name="Google Shape;1295;p76"/>
          <p:cNvSpPr txBox="true"/>
          <p:nvPr>
            <p:ph type="subTitle" idx="2"/>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296" name="Google Shape;1296;p76"/>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297" name="Google Shape;1297;p76"/>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298" name="Google Shape;1298;p76"/>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299" name="Google Shape;1299;p76"/>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300" name="Google Shape;1300;p76"/>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301" name="Google Shape;1301;p76"/>
          <p:cNvSpPr txBox="true"/>
          <p:nvPr>
            <p:ph type="subTitle" idx="4"/>
          </p:nvPr>
        </p:nvSpPr>
        <p:spPr>
          <a:xfrm>
            <a:off x="6857350" y="1644050"/>
            <a:ext cx="4660800" cy="8865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1302" name="Google Shape;1302;p76"/>
          <p:cNvSpPr txBox="true"/>
          <p:nvPr>
            <p:ph type="subTitle" idx="5"/>
          </p:nvPr>
        </p:nvSpPr>
        <p:spPr>
          <a:xfrm>
            <a:off x="6857350" y="1240700"/>
            <a:ext cx="4660800" cy="3474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303" name="Google Shape;1303;p76"/>
          <p:cNvSpPr txBox="true"/>
          <p:nvPr>
            <p:ph type="subTitle" idx="6"/>
          </p:nvPr>
        </p:nvSpPr>
        <p:spPr>
          <a:xfrm>
            <a:off x="6857350" y="3164125"/>
            <a:ext cx="4660800" cy="8865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1304" name="Google Shape;1304;p76"/>
          <p:cNvSpPr txBox="true"/>
          <p:nvPr>
            <p:ph type="subTitle" idx="7"/>
          </p:nvPr>
        </p:nvSpPr>
        <p:spPr>
          <a:xfrm>
            <a:off x="6857350" y="2760775"/>
            <a:ext cx="4660800" cy="3474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305" name="Google Shape;1305;p76"/>
          <p:cNvSpPr txBox="true"/>
          <p:nvPr>
            <p:ph type="subTitle" idx="8"/>
          </p:nvPr>
        </p:nvSpPr>
        <p:spPr>
          <a:xfrm>
            <a:off x="6857350" y="4684200"/>
            <a:ext cx="4660800" cy="886500"/>
          </a:xfrm>
          <a:prstGeom prst="rect">
            <a:avLst/>
          </a:prstGeom>
        </p:spPr>
        <p:txBody>
          <a:bodyPr spcFirstLastPara="1" wrap="square" lIns="0" tIns="0" rIns="0" bIns="0" anchor="t" anchorCtr="false">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1306" name="Google Shape;1306;p76"/>
          <p:cNvSpPr txBox="true"/>
          <p:nvPr>
            <p:ph type="subTitle" idx="9"/>
          </p:nvPr>
        </p:nvSpPr>
        <p:spPr>
          <a:xfrm>
            <a:off x="6857350" y="4280850"/>
            <a:ext cx="4660800" cy="347400"/>
          </a:xfrm>
          <a:prstGeom prst="rect">
            <a:avLst/>
          </a:prstGeom>
        </p:spPr>
        <p:txBody>
          <a:bodyPr spcFirstLastPara="1" wrap="square" lIns="0" tIns="0" rIns="0" bIns="0" anchor="b" anchorCtr="false">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Interior three column">
  <p:cSld name="CUSTOM_4_3">
    <p:spTree>
      <p:nvGrpSpPr>
        <p:cNvPr id="1307" name="Shape 1307"/>
        <p:cNvGrpSpPr/>
        <p:nvPr/>
      </p:nvGrpSpPr>
      <p:grpSpPr>
        <a:xfrm>
          <a:off x="0" y="0"/>
          <a:ext cx="0" cy="0"/>
          <a:chOff x="0" y="0"/>
          <a:chExt cx="0" cy="0"/>
        </a:xfrm>
      </p:grpSpPr>
      <p:sp>
        <p:nvSpPr>
          <p:cNvPr id="1308" name="Google Shape;1308;p77"/>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309" name="Google Shape;1309;p77"/>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310" name="Google Shape;1310;p77"/>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311" name="Google Shape;1311;p77"/>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312" name="Google Shape;1312;p77"/>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313" name="Google Shape;1313;p77"/>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314" name="Google Shape;1314;p77"/>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315" name="Google Shape;1315;p77"/>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1316" name="Google Shape;1316;p77"/>
          <p:cNvCxnSpPr/>
          <p:nvPr/>
        </p:nvCxnSpPr>
        <p:spPr>
          <a:xfrm>
            <a:off x="4306150" y="4229725"/>
            <a:ext cx="0" cy="1557600"/>
          </a:xfrm>
          <a:prstGeom prst="straightConnector1">
            <a:avLst/>
          </a:prstGeom>
          <a:noFill/>
          <a:ln w="9525" cap="flat" cmpd="sng">
            <a:solidFill>
              <a:schemeClr val="dk2"/>
            </a:solidFill>
            <a:prstDash val="dot"/>
            <a:round/>
            <a:headEnd type="none" w="med" len="med"/>
            <a:tailEnd type="none" w="med" len="med"/>
          </a:ln>
        </p:spPr>
      </p:cxnSp>
      <p:cxnSp>
        <p:nvCxnSpPr>
          <p:cNvPr id="1317" name="Google Shape;1317;p77"/>
          <p:cNvCxnSpPr/>
          <p:nvPr/>
        </p:nvCxnSpPr>
        <p:spPr>
          <a:xfrm>
            <a:off x="7885850" y="4229725"/>
            <a:ext cx="0" cy="1557600"/>
          </a:xfrm>
          <a:prstGeom prst="straightConnector1">
            <a:avLst/>
          </a:prstGeom>
          <a:noFill/>
          <a:ln w="9525" cap="flat" cmpd="sng">
            <a:solidFill>
              <a:schemeClr val="dk2"/>
            </a:solidFill>
            <a:prstDash val="dot"/>
            <a:round/>
            <a:headEnd type="none" w="med" len="med"/>
            <a:tailEnd type="none" w="med" len="med"/>
          </a:ln>
        </p:spPr>
      </p:cxnSp>
      <p:sp>
        <p:nvSpPr>
          <p:cNvPr id="1318" name="Google Shape;1318;p77"/>
          <p:cNvSpPr txBox="true"/>
          <p:nvPr>
            <p:ph type="subTitle" idx="4"/>
          </p:nvPr>
        </p:nvSpPr>
        <p:spPr>
          <a:xfrm>
            <a:off x="4468300" y="4229725"/>
            <a:ext cx="3255300" cy="3219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319" name="Google Shape;1319;p77"/>
          <p:cNvSpPr txBox="true"/>
          <p:nvPr>
            <p:ph type="subTitle" idx="5"/>
          </p:nvPr>
        </p:nvSpPr>
        <p:spPr>
          <a:xfrm>
            <a:off x="4468400" y="4718950"/>
            <a:ext cx="3255300" cy="9153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1320" name="Google Shape;1320;p77"/>
          <p:cNvSpPr txBox="true"/>
          <p:nvPr>
            <p:ph type="subTitle" idx="6"/>
          </p:nvPr>
        </p:nvSpPr>
        <p:spPr>
          <a:xfrm>
            <a:off x="8048000" y="4229725"/>
            <a:ext cx="3255300" cy="3219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321" name="Google Shape;1321;p77"/>
          <p:cNvSpPr txBox="true"/>
          <p:nvPr>
            <p:ph type="subTitle" idx="7"/>
          </p:nvPr>
        </p:nvSpPr>
        <p:spPr>
          <a:xfrm>
            <a:off x="8048100" y="4718950"/>
            <a:ext cx="3255300" cy="9153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
        <p:nvSpPr>
          <p:cNvPr id="1322" name="Google Shape;1322;p77"/>
          <p:cNvSpPr txBox="true"/>
          <p:nvPr>
            <p:ph type="subTitle" idx="8"/>
          </p:nvPr>
        </p:nvSpPr>
        <p:spPr>
          <a:xfrm>
            <a:off x="888600" y="4229725"/>
            <a:ext cx="3255300" cy="321900"/>
          </a:xfrm>
          <a:prstGeom prst="rect">
            <a:avLst/>
          </a:prstGeom>
        </p:spPr>
        <p:txBody>
          <a:bodyPr spcFirstLastPara="1" wrap="square" lIns="0" tIns="0" rIns="0" bIns="0" anchor="b" anchorCtr="false">
            <a:noAutofit/>
          </a:bodyPr>
          <a:lstStyle>
            <a:lvl1pPr lvl="0"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algn="ctr"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323" name="Google Shape;1323;p77"/>
          <p:cNvSpPr txBox="true"/>
          <p:nvPr>
            <p:ph type="subTitle" idx="9"/>
          </p:nvPr>
        </p:nvSpPr>
        <p:spPr>
          <a:xfrm>
            <a:off x="888700" y="4718950"/>
            <a:ext cx="3255300" cy="915300"/>
          </a:xfrm>
          <a:prstGeom prst="rect">
            <a:avLst/>
          </a:prstGeom>
        </p:spPr>
        <p:txBody>
          <a:bodyPr spcFirstLastPara="1" wrap="square" lIns="0" tIns="0" rIns="0" bIns="0" anchor="t" anchorCtr="false">
            <a:noAutofit/>
          </a:bodyPr>
          <a:lstStyle>
            <a:lvl1pPr lvl="0" algn="ctr" rtl="0">
              <a:spcBef>
                <a:spcPts val="0"/>
              </a:spcBef>
              <a:spcAft>
                <a:spcPts val="0"/>
              </a:spcAft>
              <a:buNone/>
              <a:defRPr sz="1400"/>
            </a:lvl1pPr>
            <a:lvl2pPr lvl="1" algn="ctr" rtl="0">
              <a:spcBef>
                <a:spcPts val="500"/>
              </a:spcBef>
              <a:spcAft>
                <a:spcPts val="0"/>
              </a:spcAft>
              <a:buNone/>
              <a:defRPr sz="1400"/>
            </a:lvl2pPr>
            <a:lvl3pPr lvl="2" algn="ctr" rtl="0">
              <a:spcBef>
                <a:spcPts val="500"/>
              </a:spcBef>
              <a:spcAft>
                <a:spcPts val="0"/>
              </a:spcAft>
              <a:buNone/>
              <a:defRPr sz="1400"/>
            </a:lvl3pPr>
            <a:lvl4pPr lvl="3" algn="ctr" rtl="0">
              <a:spcBef>
                <a:spcPts val="500"/>
              </a:spcBef>
              <a:spcAft>
                <a:spcPts val="0"/>
              </a:spcAft>
              <a:buNone/>
              <a:defRPr sz="1400"/>
            </a:lvl4pPr>
            <a:lvl5pPr lvl="4" algn="ctr" rtl="0">
              <a:spcBef>
                <a:spcPts val="500"/>
              </a:spcBef>
              <a:spcAft>
                <a:spcPts val="0"/>
              </a:spcAft>
              <a:buNone/>
              <a:defRPr sz="1400"/>
            </a:lvl5pPr>
            <a:lvl6pPr lvl="5" algn="ctr" rtl="0">
              <a:spcBef>
                <a:spcPts val="500"/>
              </a:spcBef>
              <a:spcAft>
                <a:spcPts val="0"/>
              </a:spcAft>
              <a:buNone/>
              <a:defRPr sz="1400"/>
            </a:lvl6pPr>
            <a:lvl7pPr lvl="6" algn="ctr" rtl="0">
              <a:spcBef>
                <a:spcPts val="500"/>
              </a:spcBef>
              <a:spcAft>
                <a:spcPts val="0"/>
              </a:spcAft>
              <a:buNone/>
              <a:defRPr sz="1400"/>
            </a:lvl7pPr>
            <a:lvl8pPr lvl="7" algn="ctr" rtl="0">
              <a:spcBef>
                <a:spcPts val="500"/>
              </a:spcBef>
              <a:spcAft>
                <a:spcPts val="0"/>
              </a:spcAft>
              <a:buNone/>
              <a:defRPr sz="1400"/>
            </a:lvl8pPr>
            <a:lvl9pPr lvl="8" algn="ctr" rtl="0">
              <a:spcBef>
                <a:spcPts val="500"/>
              </a:spcBef>
              <a:spcAft>
                <a:spcPts val="500"/>
              </a:spcAft>
              <a:buNone/>
              <a:defRPr sz="1400"/>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Interior image left">
  <p:cSld name="CUSTOM_4_2">
    <p:spTree>
      <p:nvGrpSpPr>
        <p:cNvPr id="1324" name="Shape 1324"/>
        <p:cNvGrpSpPr/>
        <p:nvPr/>
      </p:nvGrpSpPr>
      <p:grpSpPr>
        <a:xfrm>
          <a:off x="0" y="0"/>
          <a:ext cx="0" cy="0"/>
          <a:chOff x="0" y="0"/>
          <a:chExt cx="0" cy="0"/>
        </a:xfrm>
      </p:grpSpPr>
      <p:sp>
        <p:nvSpPr>
          <p:cNvPr id="1325" name="Google Shape;1325;p78"/>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326" name="Google Shape;1326;p78"/>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327" name="Google Shape;1327;p78"/>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328" name="Google Shape;1328;p78"/>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329" name="Google Shape;1329;p78"/>
          <p:cNvSpPr txBox="true"/>
          <p:nvPr>
            <p:ph type="subTitle" idx="1"/>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330" name="Google Shape;1330;p78"/>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331" name="Google Shape;1331;p78"/>
          <p:cNvSpPr txBox="true"/>
          <p:nvPr>
            <p:ph type="subTitle" idx="3"/>
          </p:nvPr>
        </p:nvSpPr>
        <p:spPr>
          <a:xfrm>
            <a:off x="5662075" y="2539250"/>
            <a:ext cx="5486400" cy="3168600"/>
          </a:xfrm>
          <a:prstGeom prst="rect">
            <a:avLst/>
          </a:prstGeom>
        </p:spPr>
        <p:txBody>
          <a:bodyPr spcFirstLastPara="1" wrap="square" lIns="0" tIns="0" rIns="0" bIns="0" anchor="t" anchorCtr="false">
            <a:noAutofit/>
          </a:bodyPr>
          <a:lstStyle>
            <a:lvl1pPr lvl="0" rtl="0">
              <a:lnSpc>
                <a:spcPct val="113000"/>
              </a:lnSpc>
              <a:spcBef>
                <a:spcPts val="0"/>
              </a:spcBef>
              <a:spcAft>
                <a:spcPts val="0"/>
              </a:spcAft>
              <a:buNone/>
              <a:defRPr/>
            </a:lvl1pPr>
            <a:lvl2pPr lvl="1" rtl="0">
              <a:lnSpc>
                <a:spcPct val="113000"/>
              </a:lnSpc>
              <a:spcBef>
                <a:spcPts val="2000"/>
              </a:spcBef>
              <a:spcAft>
                <a:spcPts val="0"/>
              </a:spcAft>
              <a:buNone/>
              <a:defRPr/>
            </a:lvl2pPr>
            <a:lvl3pPr lvl="2" rtl="0">
              <a:lnSpc>
                <a:spcPct val="113000"/>
              </a:lnSpc>
              <a:spcBef>
                <a:spcPts val="2000"/>
              </a:spcBef>
              <a:spcAft>
                <a:spcPts val="0"/>
              </a:spcAft>
              <a:buNone/>
              <a:defRPr/>
            </a:lvl3pPr>
            <a:lvl4pPr lvl="3" rtl="0">
              <a:lnSpc>
                <a:spcPct val="113000"/>
              </a:lnSpc>
              <a:spcBef>
                <a:spcPts val="2000"/>
              </a:spcBef>
              <a:spcAft>
                <a:spcPts val="0"/>
              </a:spcAft>
              <a:buNone/>
              <a:defRPr/>
            </a:lvl4pPr>
            <a:lvl5pPr lvl="4" rtl="0">
              <a:lnSpc>
                <a:spcPct val="113000"/>
              </a:lnSpc>
              <a:spcBef>
                <a:spcPts val="2000"/>
              </a:spcBef>
              <a:spcAft>
                <a:spcPts val="0"/>
              </a:spcAft>
              <a:buNone/>
              <a:defRPr/>
            </a:lvl5pPr>
            <a:lvl6pPr lvl="5" rtl="0">
              <a:lnSpc>
                <a:spcPct val="113000"/>
              </a:lnSpc>
              <a:spcBef>
                <a:spcPts val="2000"/>
              </a:spcBef>
              <a:spcAft>
                <a:spcPts val="0"/>
              </a:spcAft>
              <a:buNone/>
              <a:defRPr/>
            </a:lvl6pPr>
            <a:lvl7pPr lvl="6" rtl="0">
              <a:lnSpc>
                <a:spcPct val="113000"/>
              </a:lnSpc>
              <a:spcBef>
                <a:spcPts val="2000"/>
              </a:spcBef>
              <a:spcAft>
                <a:spcPts val="0"/>
              </a:spcAft>
              <a:buNone/>
              <a:defRPr/>
            </a:lvl7pPr>
            <a:lvl8pPr lvl="7" rtl="0">
              <a:lnSpc>
                <a:spcPct val="113000"/>
              </a:lnSpc>
              <a:spcBef>
                <a:spcPts val="2000"/>
              </a:spcBef>
              <a:spcAft>
                <a:spcPts val="0"/>
              </a:spcAft>
              <a:buNone/>
              <a:defRPr/>
            </a:lvl8pPr>
            <a:lvl9pPr lvl="8" rtl="0">
              <a:lnSpc>
                <a:spcPct val="113000"/>
              </a:lnSpc>
              <a:spcBef>
                <a:spcPts val="2000"/>
              </a:spcBef>
              <a:spcAft>
                <a:spcPts val="2000"/>
              </a:spcAft>
              <a:buNone/>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Interior large text alt1">
  <p:cSld name="CUSTOM_4_2_2">
    <p:spTree>
      <p:nvGrpSpPr>
        <p:cNvPr id="1332" name="Shape 1332"/>
        <p:cNvGrpSpPr/>
        <p:nvPr/>
      </p:nvGrpSpPr>
      <p:grpSpPr>
        <a:xfrm>
          <a:off x="0" y="0"/>
          <a:ext cx="0" cy="0"/>
          <a:chOff x="0" y="0"/>
          <a:chExt cx="0" cy="0"/>
        </a:xfrm>
      </p:grpSpPr>
      <p:sp>
        <p:nvSpPr>
          <p:cNvPr id="1333" name="Google Shape;1333;p79"/>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334" name="Google Shape;1334;p79"/>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335" name="Google Shape;1335;p79"/>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336" name="Google Shape;1336;p79"/>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337" name="Google Shape;1337;p79"/>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338" name="Google Shape;1338;p79"/>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339" name="Google Shape;1339;p79"/>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340" name="Google Shape;1340;p79"/>
          <p:cNvSpPr txBox="true"/>
          <p:nvPr>
            <p:ph type="subTitle" idx="3"/>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341" name="Google Shape;1341;p79"/>
          <p:cNvSpPr txBox="true"/>
          <p:nvPr>
            <p:ph type="subTitle" idx="4"/>
          </p:nvPr>
        </p:nvSpPr>
        <p:spPr>
          <a:xfrm>
            <a:off x="2087850" y="2416425"/>
            <a:ext cx="8044800" cy="1304100"/>
          </a:xfrm>
          <a:prstGeom prst="rect">
            <a:avLst/>
          </a:prstGeom>
        </p:spPr>
        <p:txBody>
          <a:bodyPr spcFirstLastPara="1" wrap="square" lIns="0" tIns="0" rIns="0" bIns="0" anchor="t" anchorCtr="false">
            <a:noAutofit/>
          </a:bodyPr>
          <a:lstStyle>
            <a:lvl1pPr lvl="0" rtl="0">
              <a:spcBef>
                <a:spcPts val="0"/>
              </a:spcBef>
              <a:spcAft>
                <a:spcPts val="0"/>
              </a:spcAft>
              <a:buNone/>
              <a:defRPr>
                <a:solidFill>
                  <a:schemeClr val="accent1"/>
                </a:solidFill>
              </a:defRPr>
            </a:lvl1pPr>
            <a:lvl2pPr lvl="1" rtl="0">
              <a:spcBef>
                <a:spcPts val="500"/>
              </a:spcBef>
              <a:spcAft>
                <a:spcPts val="0"/>
              </a:spcAft>
              <a:buNone/>
              <a:defRPr>
                <a:solidFill>
                  <a:schemeClr val="accent1"/>
                </a:solidFill>
              </a:defRPr>
            </a:lvl2pPr>
            <a:lvl3pPr lvl="2" rtl="0">
              <a:spcBef>
                <a:spcPts val="500"/>
              </a:spcBef>
              <a:spcAft>
                <a:spcPts val="0"/>
              </a:spcAft>
              <a:buNone/>
              <a:defRPr>
                <a:solidFill>
                  <a:schemeClr val="accent1"/>
                </a:solidFill>
              </a:defRPr>
            </a:lvl3pPr>
            <a:lvl4pPr lvl="3" rtl="0">
              <a:spcBef>
                <a:spcPts val="500"/>
              </a:spcBef>
              <a:spcAft>
                <a:spcPts val="0"/>
              </a:spcAft>
              <a:buNone/>
              <a:defRPr>
                <a:solidFill>
                  <a:schemeClr val="accent1"/>
                </a:solidFill>
              </a:defRPr>
            </a:lvl4pPr>
            <a:lvl5pPr lvl="4" rtl="0">
              <a:spcBef>
                <a:spcPts val="500"/>
              </a:spcBef>
              <a:spcAft>
                <a:spcPts val="0"/>
              </a:spcAft>
              <a:buNone/>
              <a:defRPr>
                <a:solidFill>
                  <a:schemeClr val="accent1"/>
                </a:solidFill>
              </a:defRPr>
            </a:lvl5pPr>
            <a:lvl6pPr lvl="5" rtl="0">
              <a:spcBef>
                <a:spcPts val="500"/>
              </a:spcBef>
              <a:spcAft>
                <a:spcPts val="0"/>
              </a:spcAft>
              <a:buNone/>
              <a:defRPr>
                <a:solidFill>
                  <a:schemeClr val="accent1"/>
                </a:solidFill>
              </a:defRPr>
            </a:lvl6pPr>
            <a:lvl7pPr lvl="6" rtl="0">
              <a:spcBef>
                <a:spcPts val="500"/>
              </a:spcBef>
              <a:spcAft>
                <a:spcPts val="0"/>
              </a:spcAft>
              <a:buNone/>
              <a:defRPr>
                <a:solidFill>
                  <a:schemeClr val="accent1"/>
                </a:solidFill>
              </a:defRPr>
            </a:lvl7pPr>
            <a:lvl8pPr lvl="7" rtl="0">
              <a:spcBef>
                <a:spcPts val="500"/>
              </a:spcBef>
              <a:spcAft>
                <a:spcPts val="0"/>
              </a:spcAft>
              <a:buNone/>
              <a:defRPr>
                <a:solidFill>
                  <a:schemeClr val="accent1"/>
                </a:solidFill>
              </a:defRPr>
            </a:lvl8pPr>
            <a:lvl9pPr lvl="8" rtl="0">
              <a:spcBef>
                <a:spcPts val="500"/>
              </a:spcBef>
              <a:spcAft>
                <a:spcPts val="500"/>
              </a:spcAft>
              <a:buNone/>
              <a:defRPr>
                <a:solidFill>
                  <a:schemeClr val="accent1"/>
                </a:solidFill>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Interior large text">
  <p:cSld name="CUSTOM_4_2_1">
    <p:spTree>
      <p:nvGrpSpPr>
        <p:cNvPr id="1342" name="Shape 1342"/>
        <p:cNvGrpSpPr/>
        <p:nvPr/>
      </p:nvGrpSpPr>
      <p:grpSpPr>
        <a:xfrm>
          <a:off x="0" y="0"/>
          <a:ext cx="0" cy="0"/>
          <a:chOff x="0" y="0"/>
          <a:chExt cx="0" cy="0"/>
        </a:xfrm>
      </p:grpSpPr>
      <p:sp>
        <p:nvSpPr>
          <p:cNvPr id="1343" name="Google Shape;1343;p80"/>
          <p:cNvSpPr txBox="true"/>
          <p:nvPr>
            <p:ph type="title"/>
          </p:nvPr>
        </p:nvSpPr>
        <p:spPr>
          <a:xfrm>
            <a:off x="3280375" y="1653075"/>
            <a:ext cx="7431000" cy="3931800"/>
          </a:xfrm>
          <a:prstGeom prst="rect">
            <a:avLst/>
          </a:prstGeom>
        </p:spPr>
        <p:txBody>
          <a:bodyPr spcFirstLastPara="1" wrap="square" lIns="0" tIns="0" rIns="0" bIns="0" anchor="ctr" anchorCtr="false">
            <a:noAutofit/>
          </a:bodyPr>
          <a:lstStyle>
            <a:lvl1pPr lvl="0" rtl="0">
              <a:lnSpc>
                <a:spcPct val="115000"/>
              </a:lnSpc>
              <a:spcBef>
                <a:spcPts val="0"/>
              </a:spcBef>
              <a:spcAft>
                <a:spcPts val="0"/>
              </a:spcAft>
              <a:buNone/>
              <a:defRPr sz="2600">
                <a:solidFill>
                  <a:schemeClr val="accent1"/>
                </a:solidFill>
                <a:latin typeface="Red Hat Text"/>
                <a:ea typeface="Red Hat Text"/>
                <a:cs typeface="Red Hat Text"/>
                <a:sym typeface="Red Hat Text"/>
              </a:defRPr>
            </a:lvl1pPr>
            <a:lvl2pPr lvl="1" rtl="0">
              <a:lnSpc>
                <a:spcPct val="115000"/>
              </a:lnSpc>
              <a:spcBef>
                <a:spcPts val="0"/>
              </a:spcBef>
              <a:spcAft>
                <a:spcPts val="0"/>
              </a:spcAft>
              <a:buNone/>
              <a:defRPr sz="2600">
                <a:solidFill>
                  <a:schemeClr val="accent1"/>
                </a:solidFill>
                <a:latin typeface="Red Hat Text"/>
                <a:ea typeface="Red Hat Text"/>
                <a:cs typeface="Red Hat Text"/>
                <a:sym typeface="Red Hat Text"/>
              </a:defRPr>
            </a:lvl2pPr>
            <a:lvl3pPr lvl="2" rtl="0">
              <a:lnSpc>
                <a:spcPct val="115000"/>
              </a:lnSpc>
              <a:spcBef>
                <a:spcPts val="0"/>
              </a:spcBef>
              <a:spcAft>
                <a:spcPts val="0"/>
              </a:spcAft>
              <a:buNone/>
              <a:defRPr sz="2600">
                <a:solidFill>
                  <a:schemeClr val="accent1"/>
                </a:solidFill>
                <a:latin typeface="Red Hat Text"/>
                <a:ea typeface="Red Hat Text"/>
                <a:cs typeface="Red Hat Text"/>
                <a:sym typeface="Red Hat Text"/>
              </a:defRPr>
            </a:lvl3pPr>
            <a:lvl4pPr lvl="3" rtl="0">
              <a:lnSpc>
                <a:spcPct val="115000"/>
              </a:lnSpc>
              <a:spcBef>
                <a:spcPts val="0"/>
              </a:spcBef>
              <a:spcAft>
                <a:spcPts val="0"/>
              </a:spcAft>
              <a:buNone/>
              <a:defRPr sz="2600">
                <a:solidFill>
                  <a:schemeClr val="accent1"/>
                </a:solidFill>
                <a:latin typeface="Red Hat Text"/>
                <a:ea typeface="Red Hat Text"/>
                <a:cs typeface="Red Hat Text"/>
                <a:sym typeface="Red Hat Text"/>
              </a:defRPr>
            </a:lvl4pPr>
            <a:lvl5pPr lvl="4" rtl="0">
              <a:lnSpc>
                <a:spcPct val="115000"/>
              </a:lnSpc>
              <a:spcBef>
                <a:spcPts val="0"/>
              </a:spcBef>
              <a:spcAft>
                <a:spcPts val="0"/>
              </a:spcAft>
              <a:buNone/>
              <a:defRPr sz="2600">
                <a:solidFill>
                  <a:schemeClr val="accent1"/>
                </a:solidFill>
                <a:latin typeface="Red Hat Text"/>
                <a:ea typeface="Red Hat Text"/>
                <a:cs typeface="Red Hat Text"/>
                <a:sym typeface="Red Hat Text"/>
              </a:defRPr>
            </a:lvl5pPr>
            <a:lvl6pPr lvl="5" rtl="0">
              <a:lnSpc>
                <a:spcPct val="115000"/>
              </a:lnSpc>
              <a:spcBef>
                <a:spcPts val="0"/>
              </a:spcBef>
              <a:spcAft>
                <a:spcPts val="0"/>
              </a:spcAft>
              <a:buNone/>
              <a:defRPr sz="2600">
                <a:solidFill>
                  <a:schemeClr val="accent1"/>
                </a:solidFill>
                <a:latin typeface="Red Hat Text"/>
                <a:ea typeface="Red Hat Text"/>
                <a:cs typeface="Red Hat Text"/>
                <a:sym typeface="Red Hat Text"/>
              </a:defRPr>
            </a:lvl6pPr>
            <a:lvl7pPr lvl="6" rtl="0">
              <a:lnSpc>
                <a:spcPct val="115000"/>
              </a:lnSpc>
              <a:spcBef>
                <a:spcPts val="0"/>
              </a:spcBef>
              <a:spcAft>
                <a:spcPts val="0"/>
              </a:spcAft>
              <a:buNone/>
              <a:defRPr sz="2600">
                <a:solidFill>
                  <a:schemeClr val="accent1"/>
                </a:solidFill>
                <a:latin typeface="Red Hat Text"/>
                <a:ea typeface="Red Hat Text"/>
                <a:cs typeface="Red Hat Text"/>
                <a:sym typeface="Red Hat Text"/>
              </a:defRPr>
            </a:lvl7pPr>
            <a:lvl8pPr lvl="7" rtl="0">
              <a:lnSpc>
                <a:spcPct val="115000"/>
              </a:lnSpc>
              <a:spcBef>
                <a:spcPts val="0"/>
              </a:spcBef>
              <a:spcAft>
                <a:spcPts val="0"/>
              </a:spcAft>
              <a:buNone/>
              <a:defRPr sz="2600">
                <a:solidFill>
                  <a:schemeClr val="accent1"/>
                </a:solidFill>
                <a:latin typeface="Red Hat Text"/>
                <a:ea typeface="Red Hat Text"/>
                <a:cs typeface="Red Hat Text"/>
                <a:sym typeface="Red Hat Text"/>
              </a:defRPr>
            </a:lvl8pPr>
            <a:lvl9pPr lvl="8" rtl="0">
              <a:lnSpc>
                <a:spcPct val="115000"/>
              </a:lnSpc>
              <a:spcBef>
                <a:spcPts val="0"/>
              </a:spcBef>
              <a:spcAft>
                <a:spcPts val="0"/>
              </a:spcAft>
              <a:buNone/>
              <a:defRPr sz="2600">
                <a:solidFill>
                  <a:schemeClr val="accent1"/>
                </a:solidFill>
                <a:latin typeface="Red Hat Text"/>
                <a:ea typeface="Red Hat Text"/>
                <a:cs typeface="Red Hat Text"/>
                <a:sym typeface="Red Hat Text"/>
              </a:defRPr>
            </a:lvl9pPr>
          </a:lstStyle>
          <a:p/>
        </p:txBody>
      </p:sp>
      <p:sp>
        <p:nvSpPr>
          <p:cNvPr id="1344" name="Google Shape;1344;p80"/>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345" name="Google Shape;1345;p80"/>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346" name="Google Shape;1346;p80"/>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347" name="Google Shape;1347;p80"/>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348" name="Google Shape;1348;p80"/>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349" name="Google Shape;1349;p80"/>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Interior agenda dark">
  <p:cSld name="CUSTOM_4_1">
    <p:bg>
      <p:bgPr>
        <a:solidFill>
          <a:srgbClr val="353535"/>
        </a:solidFill>
        <a:effectLst/>
      </p:bgPr>
    </p:bg>
    <p:spTree>
      <p:nvGrpSpPr>
        <p:cNvPr id="1350" name="Shape 1350"/>
        <p:cNvGrpSpPr/>
        <p:nvPr/>
      </p:nvGrpSpPr>
      <p:grpSpPr>
        <a:xfrm>
          <a:off x="0" y="0"/>
          <a:ext cx="0" cy="0"/>
          <a:chOff x="0" y="0"/>
          <a:chExt cx="0" cy="0"/>
        </a:xfrm>
      </p:grpSpPr>
      <p:sp>
        <p:nvSpPr>
          <p:cNvPr id="1351" name="Google Shape;1351;p81"/>
          <p:cNvSpPr txBox="true"/>
          <p:nvPr>
            <p:ph type="title"/>
          </p:nvPr>
        </p:nvSpPr>
        <p:spPr>
          <a:xfrm>
            <a:off x="885050" y="871750"/>
            <a:ext cx="10422000" cy="13221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3000">
                <a:solidFill>
                  <a:schemeClr val="lt1"/>
                </a:solidFill>
              </a:defRPr>
            </a:lvl1pPr>
            <a:lvl2pPr lvl="1" rtl="0">
              <a:lnSpc>
                <a:spcPct val="115000"/>
              </a:lnSpc>
              <a:spcBef>
                <a:spcPts val="0"/>
              </a:spcBef>
              <a:spcAft>
                <a:spcPts val="0"/>
              </a:spcAft>
              <a:buNone/>
              <a:defRPr sz="2600">
                <a:solidFill>
                  <a:schemeClr val="lt1"/>
                </a:solidFill>
              </a:defRPr>
            </a:lvl2pPr>
            <a:lvl3pPr lvl="2" rtl="0">
              <a:lnSpc>
                <a:spcPct val="115000"/>
              </a:lnSpc>
              <a:spcBef>
                <a:spcPts val="0"/>
              </a:spcBef>
              <a:spcAft>
                <a:spcPts val="0"/>
              </a:spcAft>
              <a:buNone/>
              <a:defRPr sz="2600">
                <a:solidFill>
                  <a:schemeClr val="lt1"/>
                </a:solidFill>
              </a:defRPr>
            </a:lvl3pPr>
            <a:lvl4pPr lvl="3" rtl="0">
              <a:lnSpc>
                <a:spcPct val="115000"/>
              </a:lnSpc>
              <a:spcBef>
                <a:spcPts val="0"/>
              </a:spcBef>
              <a:spcAft>
                <a:spcPts val="0"/>
              </a:spcAft>
              <a:buNone/>
              <a:defRPr sz="2600">
                <a:solidFill>
                  <a:schemeClr val="lt1"/>
                </a:solidFill>
              </a:defRPr>
            </a:lvl4pPr>
            <a:lvl5pPr lvl="4" rtl="0">
              <a:lnSpc>
                <a:spcPct val="115000"/>
              </a:lnSpc>
              <a:spcBef>
                <a:spcPts val="0"/>
              </a:spcBef>
              <a:spcAft>
                <a:spcPts val="0"/>
              </a:spcAft>
              <a:buNone/>
              <a:defRPr sz="2600">
                <a:solidFill>
                  <a:schemeClr val="lt1"/>
                </a:solidFill>
              </a:defRPr>
            </a:lvl5pPr>
            <a:lvl6pPr lvl="5" rtl="0">
              <a:lnSpc>
                <a:spcPct val="115000"/>
              </a:lnSpc>
              <a:spcBef>
                <a:spcPts val="0"/>
              </a:spcBef>
              <a:spcAft>
                <a:spcPts val="0"/>
              </a:spcAft>
              <a:buNone/>
              <a:defRPr sz="2600">
                <a:solidFill>
                  <a:schemeClr val="lt1"/>
                </a:solidFill>
              </a:defRPr>
            </a:lvl6pPr>
            <a:lvl7pPr lvl="6" rtl="0">
              <a:lnSpc>
                <a:spcPct val="115000"/>
              </a:lnSpc>
              <a:spcBef>
                <a:spcPts val="0"/>
              </a:spcBef>
              <a:spcAft>
                <a:spcPts val="0"/>
              </a:spcAft>
              <a:buNone/>
              <a:defRPr sz="2600">
                <a:solidFill>
                  <a:schemeClr val="lt1"/>
                </a:solidFill>
              </a:defRPr>
            </a:lvl7pPr>
            <a:lvl8pPr lvl="7" rtl="0">
              <a:lnSpc>
                <a:spcPct val="115000"/>
              </a:lnSpc>
              <a:spcBef>
                <a:spcPts val="0"/>
              </a:spcBef>
              <a:spcAft>
                <a:spcPts val="0"/>
              </a:spcAft>
              <a:buNone/>
              <a:defRPr sz="2600">
                <a:solidFill>
                  <a:schemeClr val="lt1"/>
                </a:solidFill>
              </a:defRPr>
            </a:lvl8pPr>
            <a:lvl9pPr lvl="8" rtl="0">
              <a:lnSpc>
                <a:spcPct val="115000"/>
              </a:lnSpc>
              <a:spcBef>
                <a:spcPts val="0"/>
              </a:spcBef>
              <a:spcAft>
                <a:spcPts val="0"/>
              </a:spcAft>
              <a:buNone/>
              <a:defRPr sz="2600">
                <a:solidFill>
                  <a:schemeClr val="lt1"/>
                </a:solidFill>
              </a:defRPr>
            </a:lvl9pPr>
          </a:lstStyle>
          <a:p/>
        </p:txBody>
      </p:sp>
      <p:cxnSp>
        <p:nvCxnSpPr>
          <p:cNvPr id="1352" name="Google Shape;1352;p81"/>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353" name="Google Shape;1353;p81"/>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cxnSp>
        <p:nvCxnSpPr>
          <p:cNvPr id="1354" name="Google Shape;1354;p81"/>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pic>
        <p:nvPicPr>
          <p:cNvPr id="1355" name="Google Shape;1355;p81"/>
          <p:cNvPicPr preferRelativeResize="false"/>
          <p:nvPr/>
        </p:nvPicPr>
        <p:blipFill>
          <a:blip r:embed="rId2"/>
          <a:stretch>
            <a:fillRect/>
          </a:stretch>
        </p:blipFill>
        <p:spPr>
          <a:xfrm>
            <a:off x="10711279" y="6312505"/>
            <a:ext cx="975850" cy="229612"/>
          </a:xfrm>
          <a:prstGeom prst="rect">
            <a:avLst/>
          </a:prstGeom>
          <a:noFill/>
          <a:ln>
            <a:noFill/>
          </a:ln>
        </p:spPr>
      </p:pic>
      <p:sp>
        <p:nvSpPr>
          <p:cNvPr id="1356" name="Google Shape;1356;p81"/>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solidFill>
                  <a:schemeClr val="lt1"/>
                </a:solidFill>
                <a:latin typeface="Red Hat Text Medium"/>
                <a:ea typeface="Red Hat Text Medium"/>
                <a:cs typeface="Red Hat Text Medium"/>
                <a:sym typeface="Red Hat Text Medium"/>
              </a:defRPr>
            </a:lvl1pPr>
            <a:lvl2pPr lvl="1" algn="ctr" rtl="0">
              <a:buNone/>
              <a:defRPr sz="800">
                <a:solidFill>
                  <a:schemeClr val="lt1"/>
                </a:solidFill>
                <a:latin typeface="Red Hat Text Medium"/>
                <a:ea typeface="Red Hat Text Medium"/>
                <a:cs typeface="Red Hat Text Medium"/>
                <a:sym typeface="Red Hat Text Medium"/>
              </a:defRPr>
            </a:lvl2pPr>
            <a:lvl3pPr lvl="2" algn="ctr" rtl="0">
              <a:buNone/>
              <a:defRPr sz="800">
                <a:solidFill>
                  <a:schemeClr val="lt1"/>
                </a:solidFill>
                <a:latin typeface="Red Hat Text Medium"/>
                <a:ea typeface="Red Hat Text Medium"/>
                <a:cs typeface="Red Hat Text Medium"/>
                <a:sym typeface="Red Hat Text Medium"/>
              </a:defRPr>
            </a:lvl3pPr>
            <a:lvl4pPr lvl="3" algn="ctr" rtl="0">
              <a:buNone/>
              <a:defRPr sz="800">
                <a:solidFill>
                  <a:schemeClr val="lt1"/>
                </a:solidFill>
                <a:latin typeface="Red Hat Text Medium"/>
                <a:ea typeface="Red Hat Text Medium"/>
                <a:cs typeface="Red Hat Text Medium"/>
                <a:sym typeface="Red Hat Text Medium"/>
              </a:defRPr>
            </a:lvl4pPr>
            <a:lvl5pPr lvl="4" algn="ctr" rtl="0">
              <a:buNone/>
              <a:defRPr sz="800">
                <a:solidFill>
                  <a:schemeClr val="lt1"/>
                </a:solidFill>
                <a:latin typeface="Red Hat Text Medium"/>
                <a:ea typeface="Red Hat Text Medium"/>
                <a:cs typeface="Red Hat Text Medium"/>
                <a:sym typeface="Red Hat Text Medium"/>
              </a:defRPr>
            </a:lvl5pPr>
            <a:lvl6pPr lvl="5" algn="ctr" rtl="0">
              <a:buNone/>
              <a:defRPr sz="800">
                <a:solidFill>
                  <a:schemeClr val="lt1"/>
                </a:solidFill>
                <a:latin typeface="Red Hat Text Medium"/>
                <a:ea typeface="Red Hat Text Medium"/>
                <a:cs typeface="Red Hat Text Medium"/>
                <a:sym typeface="Red Hat Text Medium"/>
              </a:defRPr>
            </a:lvl6pPr>
            <a:lvl7pPr lvl="6" algn="ctr" rtl="0">
              <a:buNone/>
              <a:defRPr sz="800">
                <a:solidFill>
                  <a:schemeClr val="lt1"/>
                </a:solidFill>
                <a:latin typeface="Red Hat Text Medium"/>
                <a:ea typeface="Red Hat Text Medium"/>
                <a:cs typeface="Red Hat Text Medium"/>
                <a:sym typeface="Red Hat Text Medium"/>
              </a:defRPr>
            </a:lvl7pPr>
            <a:lvl8pPr lvl="7" algn="ctr" rtl="0">
              <a:buNone/>
              <a:defRPr sz="800">
                <a:solidFill>
                  <a:schemeClr val="lt1"/>
                </a:solidFill>
                <a:latin typeface="Red Hat Text Medium"/>
                <a:ea typeface="Red Hat Text Medium"/>
                <a:cs typeface="Red Hat Text Medium"/>
                <a:sym typeface="Red Hat Text Medium"/>
              </a:defRPr>
            </a:lvl8pPr>
            <a:lvl9pPr lvl="8" algn="ctr" rtl="0">
              <a:buNone/>
              <a:defRPr sz="800">
                <a:solidFill>
                  <a:schemeClr val="lt1"/>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
        <p:nvSpPr>
          <p:cNvPr id="1357" name="Google Shape;1357;p81"/>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lt1"/>
                </a:solidFill>
              </a:defRPr>
            </a:lvl1pPr>
            <a:lvl2pPr lvl="1" rtl="0">
              <a:lnSpc>
                <a:spcPct val="115000"/>
              </a:lnSpc>
              <a:spcBef>
                <a:spcPts val="0"/>
              </a:spcBef>
              <a:spcAft>
                <a:spcPts val="0"/>
              </a:spcAft>
              <a:buNone/>
              <a:defRPr sz="800">
                <a:solidFill>
                  <a:schemeClr val="lt1"/>
                </a:solidFill>
              </a:defRPr>
            </a:lvl2pPr>
            <a:lvl3pPr lvl="2" rtl="0">
              <a:lnSpc>
                <a:spcPct val="115000"/>
              </a:lnSpc>
              <a:spcBef>
                <a:spcPts val="0"/>
              </a:spcBef>
              <a:spcAft>
                <a:spcPts val="0"/>
              </a:spcAft>
              <a:buNone/>
              <a:defRPr sz="800">
                <a:solidFill>
                  <a:schemeClr val="lt1"/>
                </a:solidFill>
              </a:defRPr>
            </a:lvl3pPr>
            <a:lvl4pPr lvl="3" rtl="0">
              <a:lnSpc>
                <a:spcPct val="115000"/>
              </a:lnSpc>
              <a:spcBef>
                <a:spcPts val="0"/>
              </a:spcBef>
              <a:spcAft>
                <a:spcPts val="0"/>
              </a:spcAft>
              <a:buNone/>
              <a:defRPr sz="800">
                <a:solidFill>
                  <a:schemeClr val="lt1"/>
                </a:solidFill>
              </a:defRPr>
            </a:lvl4pPr>
            <a:lvl5pPr lvl="4" rtl="0">
              <a:lnSpc>
                <a:spcPct val="115000"/>
              </a:lnSpc>
              <a:spcBef>
                <a:spcPts val="0"/>
              </a:spcBef>
              <a:spcAft>
                <a:spcPts val="0"/>
              </a:spcAft>
              <a:buNone/>
              <a:defRPr sz="800">
                <a:solidFill>
                  <a:schemeClr val="lt1"/>
                </a:solidFill>
              </a:defRPr>
            </a:lvl5pPr>
            <a:lvl6pPr lvl="5" rtl="0">
              <a:lnSpc>
                <a:spcPct val="115000"/>
              </a:lnSpc>
              <a:spcBef>
                <a:spcPts val="0"/>
              </a:spcBef>
              <a:spcAft>
                <a:spcPts val="0"/>
              </a:spcAft>
              <a:buNone/>
              <a:defRPr sz="800">
                <a:solidFill>
                  <a:schemeClr val="lt1"/>
                </a:solidFill>
              </a:defRPr>
            </a:lvl6pPr>
            <a:lvl7pPr lvl="6" rtl="0">
              <a:lnSpc>
                <a:spcPct val="115000"/>
              </a:lnSpc>
              <a:spcBef>
                <a:spcPts val="0"/>
              </a:spcBef>
              <a:spcAft>
                <a:spcPts val="0"/>
              </a:spcAft>
              <a:buNone/>
              <a:defRPr sz="800">
                <a:solidFill>
                  <a:schemeClr val="lt1"/>
                </a:solidFill>
              </a:defRPr>
            </a:lvl7pPr>
            <a:lvl8pPr lvl="7" rtl="0">
              <a:lnSpc>
                <a:spcPct val="115000"/>
              </a:lnSpc>
              <a:spcBef>
                <a:spcPts val="0"/>
              </a:spcBef>
              <a:spcAft>
                <a:spcPts val="0"/>
              </a:spcAft>
              <a:buNone/>
              <a:defRPr sz="800">
                <a:solidFill>
                  <a:schemeClr val="lt1"/>
                </a:solidFill>
              </a:defRPr>
            </a:lvl8pPr>
            <a:lvl9pPr lvl="8" rtl="0">
              <a:lnSpc>
                <a:spcPct val="115000"/>
              </a:lnSpc>
              <a:spcBef>
                <a:spcPts val="0"/>
              </a:spcBef>
              <a:spcAft>
                <a:spcPts val="0"/>
              </a:spcAft>
              <a:buNone/>
              <a:defRPr sz="800">
                <a:solidFill>
                  <a:schemeClr val="lt1"/>
                </a:solidFill>
              </a:defRPr>
            </a:lvl9pPr>
          </a:lstStyle>
          <a:p/>
        </p:txBody>
      </p:sp>
      <p:sp>
        <p:nvSpPr>
          <p:cNvPr id="1358" name="Google Shape;1358;p81"/>
          <p:cNvSpPr txBox="true"/>
          <p:nvPr>
            <p:ph type="subTitle" idx="3"/>
          </p:nvPr>
        </p:nvSpPr>
        <p:spPr>
          <a:xfrm>
            <a:off x="3279500" y="2664350"/>
            <a:ext cx="2034600" cy="2714100"/>
          </a:xfrm>
          <a:prstGeom prst="rect">
            <a:avLst/>
          </a:prstGeom>
        </p:spPr>
        <p:txBody>
          <a:bodyPr spcFirstLastPara="1" wrap="square" lIns="0" tIns="0" rIns="0" bIns="0" anchor="t" anchorCtr="false">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1359" name="Google Shape;1359;p81"/>
          <p:cNvSpPr txBox="true"/>
          <p:nvPr>
            <p:ph type="subTitle" idx="4"/>
          </p:nvPr>
        </p:nvSpPr>
        <p:spPr>
          <a:xfrm>
            <a:off x="5660650" y="2664350"/>
            <a:ext cx="2034600" cy="2714100"/>
          </a:xfrm>
          <a:prstGeom prst="rect">
            <a:avLst/>
          </a:prstGeom>
        </p:spPr>
        <p:txBody>
          <a:bodyPr spcFirstLastPara="1" wrap="square" lIns="0" tIns="0" rIns="0" bIns="0" anchor="t" anchorCtr="false">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1360" name="Google Shape;1360;p81"/>
          <p:cNvSpPr txBox="true"/>
          <p:nvPr>
            <p:ph type="subTitle" idx="5"/>
          </p:nvPr>
        </p:nvSpPr>
        <p:spPr>
          <a:xfrm>
            <a:off x="8041800" y="2664350"/>
            <a:ext cx="2034600" cy="2714100"/>
          </a:xfrm>
          <a:prstGeom prst="rect">
            <a:avLst/>
          </a:prstGeom>
        </p:spPr>
        <p:txBody>
          <a:bodyPr spcFirstLastPara="1" wrap="square" lIns="0" tIns="0" rIns="0" bIns="0" anchor="t" anchorCtr="false">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eme 2 divider B">
  <p:cSld name="CUSTOM_2_1">
    <p:bg>
      <p:bgPr>
        <a:blipFill>
          <a:blip r:embed="rId2"/>
          <a:stretch>
            <a:fillRect/>
          </a:stretch>
        </a:blipFill>
        <a:effectLst/>
      </p:bgPr>
    </p:bg>
    <p:spTree>
      <p:nvGrpSpPr>
        <p:cNvPr id="91" name="Shape 91"/>
        <p:cNvGrpSpPr/>
        <p:nvPr/>
      </p:nvGrpSpPr>
      <p:grpSpPr>
        <a:xfrm>
          <a:off x="0" y="0"/>
          <a:ext cx="0" cy="0"/>
          <a:chOff x="0" y="0"/>
          <a:chExt cx="0" cy="0"/>
        </a:xfrm>
      </p:grpSpPr>
      <p:sp>
        <p:nvSpPr>
          <p:cNvPr id="92" name="Google Shape;92;p9"/>
          <p:cNvSpPr txBox="true"/>
          <p:nvPr>
            <p:ph type="title"/>
          </p:nvPr>
        </p:nvSpPr>
        <p:spPr>
          <a:xfrm>
            <a:off x="447775" y="1084561"/>
            <a:ext cx="6825000" cy="2105100"/>
          </a:xfrm>
          <a:prstGeom prst="rect">
            <a:avLst/>
          </a:prstGeom>
        </p:spPr>
        <p:txBody>
          <a:bodyPr spcFirstLastPara="1" wrap="square" lIns="438900" tIns="91425" rIns="91425" bIns="91425" anchor="t" anchorCtr="false">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93" name="Google Shape;93;p9"/>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cxnSp>
        <p:nvCxnSpPr>
          <p:cNvPr id="94" name="Google Shape;94;p9"/>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95" name="Google Shape;95;p9"/>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96" name="Google Shape;96;p9"/>
          <p:cNvSpPr txBox="true"/>
          <p:nvPr>
            <p:ph type="subTitle" idx="2"/>
          </p:nvPr>
        </p:nvSpPr>
        <p:spPr>
          <a:xfrm>
            <a:off x="9251450" y="1743719"/>
            <a:ext cx="2124300" cy="3309000"/>
          </a:xfrm>
          <a:prstGeom prst="rect">
            <a:avLst/>
          </a:prstGeom>
        </p:spPr>
        <p:txBody>
          <a:bodyPr spcFirstLastPara="1" wrap="square" lIns="0" tIns="0" rIns="0" bIns="0" anchor="t" anchorCtr="false">
            <a:noAutofit/>
          </a:bodyPr>
          <a:lstStyle>
            <a:lvl1pPr lvl="0" rtl="0">
              <a:lnSpc>
                <a:spcPct val="174000"/>
              </a:lnSpc>
              <a:spcBef>
                <a:spcPts val="0"/>
              </a:spcBef>
              <a:spcAft>
                <a:spcPts val="0"/>
              </a:spcAft>
              <a:buNone/>
              <a:defRPr sz="1400">
                <a:solidFill>
                  <a:schemeClr val="lt1"/>
                </a:solidFill>
              </a:defRPr>
            </a:lvl1pPr>
            <a:lvl2pPr lvl="1" rtl="0">
              <a:lnSpc>
                <a:spcPct val="174000"/>
              </a:lnSpc>
              <a:spcBef>
                <a:spcPts val="0"/>
              </a:spcBef>
              <a:spcAft>
                <a:spcPts val="0"/>
              </a:spcAft>
              <a:buNone/>
              <a:defRPr sz="1400">
                <a:solidFill>
                  <a:schemeClr val="lt1"/>
                </a:solidFill>
              </a:defRPr>
            </a:lvl2pPr>
            <a:lvl3pPr lvl="2" rtl="0">
              <a:lnSpc>
                <a:spcPct val="174000"/>
              </a:lnSpc>
              <a:spcBef>
                <a:spcPts val="0"/>
              </a:spcBef>
              <a:spcAft>
                <a:spcPts val="0"/>
              </a:spcAft>
              <a:buNone/>
              <a:defRPr sz="1400">
                <a:solidFill>
                  <a:schemeClr val="lt1"/>
                </a:solidFill>
              </a:defRPr>
            </a:lvl3pPr>
            <a:lvl4pPr lvl="3" rtl="0">
              <a:lnSpc>
                <a:spcPct val="174000"/>
              </a:lnSpc>
              <a:spcBef>
                <a:spcPts val="0"/>
              </a:spcBef>
              <a:spcAft>
                <a:spcPts val="0"/>
              </a:spcAft>
              <a:buNone/>
              <a:defRPr sz="1400">
                <a:solidFill>
                  <a:schemeClr val="lt1"/>
                </a:solidFill>
              </a:defRPr>
            </a:lvl4pPr>
            <a:lvl5pPr lvl="4" rtl="0">
              <a:lnSpc>
                <a:spcPct val="174000"/>
              </a:lnSpc>
              <a:spcBef>
                <a:spcPts val="0"/>
              </a:spcBef>
              <a:spcAft>
                <a:spcPts val="0"/>
              </a:spcAft>
              <a:buNone/>
              <a:defRPr sz="1400">
                <a:solidFill>
                  <a:schemeClr val="lt1"/>
                </a:solidFill>
              </a:defRPr>
            </a:lvl5pPr>
            <a:lvl6pPr lvl="5" rtl="0">
              <a:lnSpc>
                <a:spcPct val="174000"/>
              </a:lnSpc>
              <a:spcBef>
                <a:spcPts val="0"/>
              </a:spcBef>
              <a:spcAft>
                <a:spcPts val="0"/>
              </a:spcAft>
              <a:buNone/>
              <a:defRPr sz="1400">
                <a:solidFill>
                  <a:schemeClr val="lt1"/>
                </a:solidFill>
              </a:defRPr>
            </a:lvl6pPr>
            <a:lvl7pPr lvl="6" rtl="0">
              <a:lnSpc>
                <a:spcPct val="174000"/>
              </a:lnSpc>
              <a:spcBef>
                <a:spcPts val="0"/>
              </a:spcBef>
              <a:spcAft>
                <a:spcPts val="0"/>
              </a:spcAft>
              <a:buNone/>
              <a:defRPr sz="1400">
                <a:solidFill>
                  <a:schemeClr val="lt1"/>
                </a:solidFill>
              </a:defRPr>
            </a:lvl7pPr>
            <a:lvl8pPr lvl="7" rtl="0">
              <a:lnSpc>
                <a:spcPct val="174000"/>
              </a:lnSpc>
              <a:spcBef>
                <a:spcPts val="0"/>
              </a:spcBef>
              <a:spcAft>
                <a:spcPts val="0"/>
              </a:spcAft>
              <a:buNone/>
              <a:defRPr sz="1400">
                <a:solidFill>
                  <a:schemeClr val="lt1"/>
                </a:solidFill>
              </a:defRPr>
            </a:lvl8pPr>
            <a:lvl9pPr lvl="8" rtl="0">
              <a:lnSpc>
                <a:spcPct val="174000"/>
              </a:lnSpc>
              <a:spcBef>
                <a:spcPts val="0"/>
              </a:spcBef>
              <a:spcAft>
                <a:spcPts val="0"/>
              </a:spcAft>
              <a:buNone/>
              <a:defRPr sz="1400">
                <a:solidFill>
                  <a:schemeClr val="lt1"/>
                </a:solidFill>
              </a:defRPr>
            </a:lvl9pPr>
          </a:lstStyle>
          <a:p/>
        </p:txBody>
      </p:sp>
      <p:pic>
        <p:nvPicPr>
          <p:cNvPr id="97" name="Google Shape;97;p9"/>
          <p:cNvPicPr preferRelativeResize="false"/>
          <p:nvPr/>
        </p:nvPicPr>
        <p:blipFill>
          <a:blip r:embed="rId3"/>
          <a:stretch>
            <a:fillRect/>
          </a:stretch>
        </p:blipFill>
        <p:spPr>
          <a:xfrm>
            <a:off x="10711279" y="6312505"/>
            <a:ext cx="975850" cy="229612"/>
          </a:xfrm>
          <a:prstGeom prst="rect">
            <a:avLst/>
          </a:prstGeom>
          <a:noFill/>
          <a:ln>
            <a:noFill/>
          </a:ln>
        </p:spPr>
      </p:pic>
      <p:sp>
        <p:nvSpPr>
          <p:cNvPr id="98" name="Google Shape;98;p9"/>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Interior agenda light">
  <p:cSld name="CUSTOM_4_1_1">
    <p:bg>
      <p:bgPr>
        <a:solidFill>
          <a:schemeClr val="lt1"/>
        </a:solidFill>
        <a:effectLst/>
      </p:bgPr>
    </p:bg>
    <p:spTree>
      <p:nvGrpSpPr>
        <p:cNvPr id="1361" name="Shape 1361"/>
        <p:cNvGrpSpPr/>
        <p:nvPr/>
      </p:nvGrpSpPr>
      <p:grpSpPr>
        <a:xfrm>
          <a:off x="0" y="0"/>
          <a:ext cx="0" cy="0"/>
          <a:chOff x="0" y="0"/>
          <a:chExt cx="0" cy="0"/>
        </a:xfrm>
      </p:grpSpPr>
      <p:sp>
        <p:nvSpPr>
          <p:cNvPr id="1362" name="Google Shape;1362;p82"/>
          <p:cNvSpPr txBox="true"/>
          <p:nvPr>
            <p:ph type="title"/>
          </p:nvPr>
        </p:nvSpPr>
        <p:spPr>
          <a:xfrm>
            <a:off x="885050" y="871750"/>
            <a:ext cx="10422000" cy="13221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30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cxnSp>
        <p:nvCxnSpPr>
          <p:cNvPr id="1363" name="Google Shape;1363;p82"/>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364" name="Google Shape;1364;p82"/>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1pPr>
            <a:lvl2pPr lvl="1"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9pPr>
          </a:lstStyle>
          <a:p/>
        </p:txBody>
      </p:sp>
      <p:cxnSp>
        <p:nvCxnSpPr>
          <p:cNvPr id="1365" name="Google Shape;1365;p82"/>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366" name="Google Shape;1366;p82"/>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solidFill>
                  <a:schemeClr val="dk1"/>
                </a:solidFill>
                <a:latin typeface="Red Hat Text Medium"/>
                <a:ea typeface="Red Hat Text Medium"/>
                <a:cs typeface="Red Hat Text Medium"/>
                <a:sym typeface="Red Hat Text Medium"/>
              </a:defRPr>
            </a:lvl1pPr>
            <a:lvl2pPr lvl="1" algn="ctr" rtl="0">
              <a:buNone/>
              <a:defRPr sz="800">
                <a:solidFill>
                  <a:schemeClr val="dk1"/>
                </a:solidFill>
                <a:latin typeface="Red Hat Text Medium"/>
                <a:ea typeface="Red Hat Text Medium"/>
                <a:cs typeface="Red Hat Text Medium"/>
                <a:sym typeface="Red Hat Text Medium"/>
              </a:defRPr>
            </a:lvl2pPr>
            <a:lvl3pPr lvl="2" algn="ctr" rtl="0">
              <a:buNone/>
              <a:defRPr sz="800">
                <a:solidFill>
                  <a:schemeClr val="dk1"/>
                </a:solidFill>
                <a:latin typeface="Red Hat Text Medium"/>
                <a:ea typeface="Red Hat Text Medium"/>
                <a:cs typeface="Red Hat Text Medium"/>
                <a:sym typeface="Red Hat Text Medium"/>
              </a:defRPr>
            </a:lvl3pPr>
            <a:lvl4pPr lvl="3" algn="ctr" rtl="0">
              <a:buNone/>
              <a:defRPr sz="800">
                <a:solidFill>
                  <a:schemeClr val="dk1"/>
                </a:solidFill>
                <a:latin typeface="Red Hat Text Medium"/>
                <a:ea typeface="Red Hat Text Medium"/>
                <a:cs typeface="Red Hat Text Medium"/>
                <a:sym typeface="Red Hat Text Medium"/>
              </a:defRPr>
            </a:lvl4pPr>
            <a:lvl5pPr lvl="4" algn="ctr" rtl="0">
              <a:buNone/>
              <a:defRPr sz="800">
                <a:solidFill>
                  <a:schemeClr val="dk1"/>
                </a:solidFill>
                <a:latin typeface="Red Hat Text Medium"/>
                <a:ea typeface="Red Hat Text Medium"/>
                <a:cs typeface="Red Hat Text Medium"/>
                <a:sym typeface="Red Hat Text Medium"/>
              </a:defRPr>
            </a:lvl5pPr>
            <a:lvl6pPr lvl="5" algn="ctr" rtl="0">
              <a:buNone/>
              <a:defRPr sz="800">
                <a:solidFill>
                  <a:schemeClr val="dk1"/>
                </a:solidFill>
                <a:latin typeface="Red Hat Text Medium"/>
                <a:ea typeface="Red Hat Text Medium"/>
                <a:cs typeface="Red Hat Text Medium"/>
                <a:sym typeface="Red Hat Text Medium"/>
              </a:defRPr>
            </a:lvl6pPr>
            <a:lvl7pPr lvl="6" algn="ctr" rtl="0">
              <a:buNone/>
              <a:defRPr sz="800">
                <a:solidFill>
                  <a:schemeClr val="dk1"/>
                </a:solidFill>
                <a:latin typeface="Red Hat Text Medium"/>
                <a:ea typeface="Red Hat Text Medium"/>
                <a:cs typeface="Red Hat Text Medium"/>
                <a:sym typeface="Red Hat Text Medium"/>
              </a:defRPr>
            </a:lvl7pPr>
            <a:lvl8pPr lvl="7" algn="ctr" rtl="0">
              <a:buNone/>
              <a:defRPr sz="800">
                <a:solidFill>
                  <a:schemeClr val="dk1"/>
                </a:solidFill>
                <a:latin typeface="Red Hat Text Medium"/>
                <a:ea typeface="Red Hat Text Medium"/>
                <a:cs typeface="Red Hat Text Medium"/>
                <a:sym typeface="Red Hat Text Medium"/>
              </a:defRPr>
            </a:lvl8pPr>
            <a:lvl9pPr lvl="8" algn="ctr" rtl="0">
              <a:buNone/>
              <a:defRPr sz="800">
                <a:solidFill>
                  <a:schemeClr val="dk1"/>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367" name="Google Shape;1367;p82"/>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368" name="Google Shape;1368;p82"/>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369" name="Google Shape;1369;p82"/>
          <p:cNvSpPr txBox="true"/>
          <p:nvPr>
            <p:ph type="subTitle" idx="3"/>
          </p:nvPr>
        </p:nvSpPr>
        <p:spPr>
          <a:xfrm>
            <a:off x="3279500" y="2664350"/>
            <a:ext cx="2034600" cy="2714100"/>
          </a:xfrm>
          <a:prstGeom prst="rect">
            <a:avLst/>
          </a:prstGeom>
        </p:spPr>
        <p:txBody>
          <a:bodyPr spcFirstLastPara="1" wrap="square" lIns="0" tIns="0" rIns="0" bIns="0" anchor="t" anchorCtr="false">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1370" name="Google Shape;1370;p82"/>
          <p:cNvSpPr txBox="true"/>
          <p:nvPr>
            <p:ph type="subTitle" idx="4"/>
          </p:nvPr>
        </p:nvSpPr>
        <p:spPr>
          <a:xfrm>
            <a:off x="5660650" y="2664350"/>
            <a:ext cx="2034600" cy="2714100"/>
          </a:xfrm>
          <a:prstGeom prst="rect">
            <a:avLst/>
          </a:prstGeom>
        </p:spPr>
        <p:txBody>
          <a:bodyPr spcFirstLastPara="1" wrap="square" lIns="0" tIns="0" rIns="0" bIns="0" anchor="t" anchorCtr="false">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1371" name="Google Shape;1371;p82"/>
          <p:cNvSpPr txBox="true"/>
          <p:nvPr>
            <p:ph type="subTitle" idx="5"/>
          </p:nvPr>
        </p:nvSpPr>
        <p:spPr>
          <a:xfrm>
            <a:off x="8041800" y="2664350"/>
            <a:ext cx="2034600" cy="2714100"/>
          </a:xfrm>
          <a:prstGeom prst="rect">
            <a:avLst/>
          </a:prstGeom>
        </p:spPr>
        <p:txBody>
          <a:bodyPr spcFirstLastPara="1" wrap="square" lIns="0" tIns="0" rIns="0" bIns="0" anchor="t" anchorCtr="false">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Interior white">
  <p:cSld name="CUSTOM_4_21">
    <p:spTree>
      <p:nvGrpSpPr>
        <p:cNvPr id="1372" name="Shape 1372"/>
        <p:cNvGrpSpPr/>
        <p:nvPr/>
      </p:nvGrpSpPr>
      <p:grpSpPr>
        <a:xfrm>
          <a:off x="0" y="0"/>
          <a:ext cx="0" cy="0"/>
          <a:chOff x="0" y="0"/>
          <a:chExt cx="0" cy="0"/>
        </a:xfrm>
      </p:grpSpPr>
      <p:sp>
        <p:nvSpPr>
          <p:cNvPr id="1373" name="Google Shape;1373;p83"/>
          <p:cNvSpPr txBox="true"/>
          <p:nvPr>
            <p:ph type="title"/>
          </p:nvPr>
        </p:nvSpPr>
        <p:spPr>
          <a:xfrm>
            <a:off x="1752600" y="946000"/>
            <a:ext cx="8686800" cy="9675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700">
                <a:solidFill>
                  <a:srgbClr val="000000"/>
                </a:solidFill>
              </a:defRPr>
            </a:lvl1pPr>
            <a:lvl2pPr lvl="1" algn="ctr" rtl="0">
              <a:lnSpc>
                <a:spcPct val="130000"/>
              </a:lnSpc>
              <a:spcBef>
                <a:spcPts val="0"/>
              </a:spcBef>
              <a:spcAft>
                <a:spcPts val="0"/>
              </a:spcAft>
              <a:buNone/>
              <a:defRPr sz="2700">
                <a:solidFill>
                  <a:srgbClr val="000000"/>
                </a:solidFill>
              </a:defRPr>
            </a:lvl2pPr>
            <a:lvl3pPr lvl="2" algn="ctr" rtl="0">
              <a:lnSpc>
                <a:spcPct val="130000"/>
              </a:lnSpc>
              <a:spcBef>
                <a:spcPts val="0"/>
              </a:spcBef>
              <a:spcAft>
                <a:spcPts val="0"/>
              </a:spcAft>
              <a:buNone/>
              <a:defRPr sz="2700">
                <a:solidFill>
                  <a:srgbClr val="000000"/>
                </a:solidFill>
              </a:defRPr>
            </a:lvl3pPr>
            <a:lvl4pPr lvl="3" algn="ctr" rtl="0">
              <a:lnSpc>
                <a:spcPct val="130000"/>
              </a:lnSpc>
              <a:spcBef>
                <a:spcPts val="0"/>
              </a:spcBef>
              <a:spcAft>
                <a:spcPts val="0"/>
              </a:spcAft>
              <a:buNone/>
              <a:defRPr sz="2700">
                <a:solidFill>
                  <a:srgbClr val="000000"/>
                </a:solidFill>
              </a:defRPr>
            </a:lvl4pPr>
            <a:lvl5pPr lvl="4" algn="ctr" rtl="0">
              <a:lnSpc>
                <a:spcPct val="130000"/>
              </a:lnSpc>
              <a:spcBef>
                <a:spcPts val="0"/>
              </a:spcBef>
              <a:spcAft>
                <a:spcPts val="0"/>
              </a:spcAft>
              <a:buNone/>
              <a:defRPr sz="2700">
                <a:solidFill>
                  <a:srgbClr val="000000"/>
                </a:solidFill>
              </a:defRPr>
            </a:lvl5pPr>
            <a:lvl6pPr lvl="5" algn="ctr" rtl="0">
              <a:lnSpc>
                <a:spcPct val="130000"/>
              </a:lnSpc>
              <a:spcBef>
                <a:spcPts val="0"/>
              </a:spcBef>
              <a:spcAft>
                <a:spcPts val="0"/>
              </a:spcAft>
              <a:buNone/>
              <a:defRPr sz="2700">
                <a:solidFill>
                  <a:srgbClr val="000000"/>
                </a:solidFill>
              </a:defRPr>
            </a:lvl6pPr>
            <a:lvl7pPr lvl="6" algn="ctr" rtl="0">
              <a:lnSpc>
                <a:spcPct val="130000"/>
              </a:lnSpc>
              <a:spcBef>
                <a:spcPts val="0"/>
              </a:spcBef>
              <a:spcAft>
                <a:spcPts val="0"/>
              </a:spcAft>
              <a:buNone/>
              <a:defRPr sz="2700">
                <a:solidFill>
                  <a:srgbClr val="000000"/>
                </a:solidFill>
              </a:defRPr>
            </a:lvl7pPr>
            <a:lvl8pPr lvl="7" algn="ctr" rtl="0">
              <a:lnSpc>
                <a:spcPct val="130000"/>
              </a:lnSpc>
              <a:spcBef>
                <a:spcPts val="0"/>
              </a:spcBef>
              <a:spcAft>
                <a:spcPts val="0"/>
              </a:spcAft>
              <a:buNone/>
              <a:defRPr sz="2700">
                <a:solidFill>
                  <a:srgbClr val="000000"/>
                </a:solidFill>
              </a:defRPr>
            </a:lvl8pPr>
            <a:lvl9pPr lvl="8" algn="ctr" rtl="0">
              <a:lnSpc>
                <a:spcPct val="130000"/>
              </a:lnSpc>
              <a:spcBef>
                <a:spcPts val="0"/>
              </a:spcBef>
              <a:spcAft>
                <a:spcPts val="0"/>
              </a:spcAft>
              <a:buNone/>
              <a:defRPr sz="2700">
                <a:solidFill>
                  <a:srgbClr val="000000"/>
                </a:solidFill>
              </a:defRPr>
            </a:lvl9pPr>
          </a:lstStyle>
          <a:p/>
        </p:txBody>
      </p:sp>
      <p:cxnSp>
        <p:nvCxnSpPr>
          <p:cNvPr id="1374" name="Google Shape;1374;p83"/>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cxnSp>
        <p:nvCxnSpPr>
          <p:cNvPr id="1375" name="Google Shape;1375;p83"/>
          <p:cNvCxnSpPr/>
          <p:nvPr/>
        </p:nvCxnSpPr>
        <p:spPr>
          <a:xfrm rot="10800000">
            <a:off x="447767" y="6401100"/>
            <a:ext cx="0" cy="456900"/>
          </a:xfrm>
          <a:prstGeom prst="straightConnector1">
            <a:avLst/>
          </a:prstGeom>
          <a:noFill/>
          <a:ln w="9525" cap="flat" cmpd="sng">
            <a:solidFill>
              <a:srgbClr val="EE0000"/>
            </a:solidFill>
            <a:prstDash val="solid"/>
            <a:round/>
            <a:headEnd type="none" w="med" len="med"/>
            <a:tailEnd type="none" w="med" len="med"/>
          </a:ln>
        </p:spPr>
      </p:cxnSp>
      <p:sp>
        <p:nvSpPr>
          <p:cNvPr id="1376" name="Google Shape;1376;p83"/>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Display"/>
                <a:ea typeface="Red Hat Display"/>
                <a:cs typeface="Red Hat Display"/>
                <a:sym typeface="Red Hat Display"/>
              </a:defRPr>
            </a:lvl1pPr>
            <a:lvl2pPr lvl="1" algn="ctr" rtl="0">
              <a:buNone/>
              <a:defRPr sz="800">
                <a:latin typeface="Red Hat Display"/>
                <a:ea typeface="Red Hat Display"/>
                <a:cs typeface="Red Hat Display"/>
                <a:sym typeface="Red Hat Display"/>
              </a:defRPr>
            </a:lvl2pPr>
            <a:lvl3pPr lvl="2" algn="ctr" rtl="0">
              <a:buNone/>
              <a:defRPr sz="800">
                <a:latin typeface="Red Hat Display"/>
                <a:ea typeface="Red Hat Display"/>
                <a:cs typeface="Red Hat Display"/>
                <a:sym typeface="Red Hat Display"/>
              </a:defRPr>
            </a:lvl3pPr>
            <a:lvl4pPr lvl="3" algn="ctr" rtl="0">
              <a:buNone/>
              <a:defRPr sz="800">
                <a:latin typeface="Red Hat Display"/>
                <a:ea typeface="Red Hat Display"/>
                <a:cs typeface="Red Hat Display"/>
                <a:sym typeface="Red Hat Display"/>
              </a:defRPr>
            </a:lvl4pPr>
            <a:lvl5pPr lvl="4" algn="ctr" rtl="0">
              <a:buNone/>
              <a:defRPr sz="800">
                <a:latin typeface="Red Hat Display"/>
                <a:ea typeface="Red Hat Display"/>
                <a:cs typeface="Red Hat Display"/>
                <a:sym typeface="Red Hat Display"/>
              </a:defRPr>
            </a:lvl5pPr>
            <a:lvl6pPr lvl="5" algn="ctr" rtl="0">
              <a:buNone/>
              <a:defRPr sz="800">
                <a:latin typeface="Red Hat Display"/>
                <a:ea typeface="Red Hat Display"/>
                <a:cs typeface="Red Hat Display"/>
                <a:sym typeface="Red Hat Display"/>
              </a:defRPr>
            </a:lvl6pPr>
            <a:lvl7pPr lvl="6" algn="ctr" rtl="0">
              <a:buNone/>
              <a:defRPr sz="800">
                <a:latin typeface="Red Hat Display"/>
                <a:ea typeface="Red Hat Display"/>
                <a:cs typeface="Red Hat Display"/>
                <a:sym typeface="Red Hat Display"/>
              </a:defRPr>
            </a:lvl7pPr>
            <a:lvl8pPr lvl="7" algn="ctr" rtl="0">
              <a:buNone/>
              <a:defRPr sz="800">
                <a:latin typeface="Red Hat Display"/>
                <a:ea typeface="Red Hat Display"/>
                <a:cs typeface="Red Hat Display"/>
                <a:sym typeface="Red Hat Display"/>
              </a:defRPr>
            </a:lvl8pPr>
            <a:lvl9pPr lvl="8" algn="ctr" rtl="0">
              <a:buNone/>
              <a:defRPr sz="800">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GB"/>
            </a:fld>
            <a:endParaRPr lang="en-GB"/>
          </a:p>
        </p:txBody>
      </p:sp>
      <p:pic>
        <p:nvPicPr>
          <p:cNvPr id="1377" name="Google Shape;1377;p83"/>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378" name="Google Shape;1378;p83"/>
          <p:cNvSpPr txBox="true"/>
          <p:nvPr>
            <p:ph type="subTitle" idx="1"/>
          </p:nvPr>
        </p:nvSpPr>
        <p:spPr>
          <a:xfrm>
            <a:off x="885050" y="6169550"/>
            <a:ext cx="9182700" cy="559500"/>
          </a:xfrm>
          <a:prstGeom prst="rect">
            <a:avLst/>
          </a:prstGeom>
        </p:spPr>
        <p:txBody>
          <a:bodyPr spcFirstLastPara="1" wrap="square" lIns="0" tIns="0" rIns="0" bIns="0" anchor="b" anchorCtr="false">
            <a:noAutofit/>
          </a:bodyPr>
          <a:lstStyle>
            <a:lvl1pPr lvl="0" rtl="0">
              <a:lnSpc>
                <a:spcPct val="142000"/>
              </a:lnSpc>
              <a:spcBef>
                <a:spcPts val="0"/>
              </a:spcBef>
              <a:spcAft>
                <a:spcPts val="0"/>
              </a:spcAft>
              <a:buNone/>
              <a:defRPr sz="700">
                <a:solidFill>
                  <a:srgbClr val="4D4D4F"/>
                </a:solidFill>
              </a:defRPr>
            </a:lvl1pPr>
            <a:lvl2pPr lvl="1" rtl="0">
              <a:lnSpc>
                <a:spcPct val="142000"/>
              </a:lnSpc>
              <a:spcBef>
                <a:spcPts val="0"/>
              </a:spcBef>
              <a:spcAft>
                <a:spcPts val="0"/>
              </a:spcAft>
              <a:buNone/>
              <a:defRPr sz="700">
                <a:solidFill>
                  <a:srgbClr val="4D4D4F"/>
                </a:solidFill>
              </a:defRPr>
            </a:lvl2pPr>
            <a:lvl3pPr lvl="2" rtl="0">
              <a:lnSpc>
                <a:spcPct val="142000"/>
              </a:lnSpc>
              <a:spcBef>
                <a:spcPts val="0"/>
              </a:spcBef>
              <a:spcAft>
                <a:spcPts val="0"/>
              </a:spcAft>
              <a:buNone/>
              <a:defRPr sz="700">
                <a:solidFill>
                  <a:srgbClr val="4D4D4F"/>
                </a:solidFill>
              </a:defRPr>
            </a:lvl3pPr>
            <a:lvl4pPr lvl="3" rtl="0">
              <a:lnSpc>
                <a:spcPct val="142000"/>
              </a:lnSpc>
              <a:spcBef>
                <a:spcPts val="0"/>
              </a:spcBef>
              <a:spcAft>
                <a:spcPts val="0"/>
              </a:spcAft>
              <a:buNone/>
              <a:defRPr sz="700">
                <a:solidFill>
                  <a:srgbClr val="4D4D4F"/>
                </a:solidFill>
              </a:defRPr>
            </a:lvl4pPr>
            <a:lvl5pPr lvl="4" rtl="0">
              <a:lnSpc>
                <a:spcPct val="142000"/>
              </a:lnSpc>
              <a:spcBef>
                <a:spcPts val="0"/>
              </a:spcBef>
              <a:spcAft>
                <a:spcPts val="0"/>
              </a:spcAft>
              <a:buNone/>
              <a:defRPr sz="700">
                <a:solidFill>
                  <a:srgbClr val="4D4D4F"/>
                </a:solidFill>
              </a:defRPr>
            </a:lvl5pPr>
            <a:lvl6pPr lvl="5" rtl="0">
              <a:lnSpc>
                <a:spcPct val="142000"/>
              </a:lnSpc>
              <a:spcBef>
                <a:spcPts val="0"/>
              </a:spcBef>
              <a:spcAft>
                <a:spcPts val="0"/>
              </a:spcAft>
              <a:buNone/>
              <a:defRPr sz="700">
                <a:solidFill>
                  <a:srgbClr val="4D4D4F"/>
                </a:solidFill>
              </a:defRPr>
            </a:lvl6pPr>
            <a:lvl7pPr lvl="6" rtl="0">
              <a:lnSpc>
                <a:spcPct val="142000"/>
              </a:lnSpc>
              <a:spcBef>
                <a:spcPts val="0"/>
              </a:spcBef>
              <a:spcAft>
                <a:spcPts val="0"/>
              </a:spcAft>
              <a:buNone/>
              <a:defRPr sz="700">
                <a:solidFill>
                  <a:srgbClr val="4D4D4F"/>
                </a:solidFill>
              </a:defRPr>
            </a:lvl7pPr>
            <a:lvl8pPr lvl="7" rtl="0">
              <a:lnSpc>
                <a:spcPct val="142000"/>
              </a:lnSpc>
              <a:spcBef>
                <a:spcPts val="0"/>
              </a:spcBef>
              <a:spcAft>
                <a:spcPts val="0"/>
              </a:spcAft>
              <a:buNone/>
              <a:defRPr sz="700">
                <a:solidFill>
                  <a:srgbClr val="4D4D4F"/>
                </a:solidFill>
              </a:defRPr>
            </a:lvl8pPr>
            <a:lvl9pPr lvl="8" rtl="0">
              <a:lnSpc>
                <a:spcPct val="142000"/>
              </a:lnSpc>
              <a:spcBef>
                <a:spcPts val="0"/>
              </a:spcBef>
              <a:spcAft>
                <a:spcPts val="0"/>
              </a:spcAft>
              <a:buNone/>
              <a:defRPr sz="700">
                <a:solidFill>
                  <a:srgbClr val="4D4D4F"/>
                </a:solidFill>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Interior white 1">
  <p:cSld name="CUSTOM_4_22">
    <p:spTree>
      <p:nvGrpSpPr>
        <p:cNvPr id="1379" name="Shape 1379"/>
        <p:cNvGrpSpPr/>
        <p:nvPr/>
      </p:nvGrpSpPr>
      <p:grpSpPr>
        <a:xfrm>
          <a:off x="0" y="0"/>
          <a:ext cx="0" cy="0"/>
          <a:chOff x="0" y="0"/>
          <a:chExt cx="0" cy="0"/>
        </a:xfrm>
      </p:grpSpPr>
      <p:sp>
        <p:nvSpPr>
          <p:cNvPr id="1380" name="Google Shape;1380;p84"/>
          <p:cNvSpPr txBox="true"/>
          <p:nvPr>
            <p:ph type="title"/>
          </p:nvPr>
        </p:nvSpPr>
        <p:spPr>
          <a:xfrm>
            <a:off x="1752600" y="946000"/>
            <a:ext cx="8686800" cy="9675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700">
                <a:solidFill>
                  <a:srgbClr val="000000"/>
                </a:solidFill>
              </a:defRPr>
            </a:lvl1pPr>
            <a:lvl2pPr lvl="1" algn="ctr" rtl="0">
              <a:lnSpc>
                <a:spcPct val="130000"/>
              </a:lnSpc>
              <a:spcBef>
                <a:spcPts val="0"/>
              </a:spcBef>
              <a:spcAft>
                <a:spcPts val="0"/>
              </a:spcAft>
              <a:buNone/>
              <a:defRPr sz="2700">
                <a:solidFill>
                  <a:srgbClr val="000000"/>
                </a:solidFill>
              </a:defRPr>
            </a:lvl2pPr>
            <a:lvl3pPr lvl="2" algn="ctr" rtl="0">
              <a:lnSpc>
                <a:spcPct val="130000"/>
              </a:lnSpc>
              <a:spcBef>
                <a:spcPts val="0"/>
              </a:spcBef>
              <a:spcAft>
                <a:spcPts val="0"/>
              </a:spcAft>
              <a:buNone/>
              <a:defRPr sz="2700">
                <a:solidFill>
                  <a:srgbClr val="000000"/>
                </a:solidFill>
              </a:defRPr>
            </a:lvl3pPr>
            <a:lvl4pPr lvl="3" algn="ctr" rtl="0">
              <a:lnSpc>
                <a:spcPct val="130000"/>
              </a:lnSpc>
              <a:spcBef>
                <a:spcPts val="0"/>
              </a:spcBef>
              <a:spcAft>
                <a:spcPts val="0"/>
              </a:spcAft>
              <a:buNone/>
              <a:defRPr sz="2700">
                <a:solidFill>
                  <a:srgbClr val="000000"/>
                </a:solidFill>
              </a:defRPr>
            </a:lvl4pPr>
            <a:lvl5pPr lvl="4" algn="ctr" rtl="0">
              <a:lnSpc>
                <a:spcPct val="130000"/>
              </a:lnSpc>
              <a:spcBef>
                <a:spcPts val="0"/>
              </a:spcBef>
              <a:spcAft>
                <a:spcPts val="0"/>
              </a:spcAft>
              <a:buNone/>
              <a:defRPr sz="2700">
                <a:solidFill>
                  <a:srgbClr val="000000"/>
                </a:solidFill>
              </a:defRPr>
            </a:lvl5pPr>
            <a:lvl6pPr lvl="5" algn="ctr" rtl="0">
              <a:lnSpc>
                <a:spcPct val="130000"/>
              </a:lnSpc>
              <a:spcBef>
                <a:spcPts val="0"/>
              </a:spcBef>
              <a:spcAft>
                <a:spcPts val="0"/>
              </a:spcAft>
              <a:buNone/>
              <a:defRPr sz="2700">
                <a:solidFill>
                  <a:srgbClr val="000000"/>
                </a:solidFill>
              </a:defRPr>
            </a:lvl6pPr>
            <a:lvl7pPr lvl="6" algn="ctr" rtl="0">
              <a:lnSpc>
                <a:spcPct val="130000"/>
              </a:lnSpc>
              <a:spcBef>
                <a:spcPts val="0"/>
              </a:spcBef>
              <a:spcAft>
                <a:spcPts val="0"/>
              </a:spcAft>
              <a:buNone/>
              <a:defRPr sz="2700">
                <a:solidFill>
                  <a:srgbClr val="000000"/>
                </a:solidFill>
              </a:defRPr>
            </a:lvl7pPr>
            <a:lvl8pPr lvl="7" algn="ctr" rtl="0">
              <a:lnSpc>
                <a:spcPct val="130000"/>
              </a:lnSpc>
              <a:spcBef>
                <a:spcPts val="0"/>
              </a:spcBef>
              <a:spcAft>
                <a:spcPts val="0"/>
              </a:spcAft>
              <a:buNone/>
              <a:defRPr sz="2700">
                <a:solidFill>
                  <a:srgbClr val="000000"/>
                </a:solidFill>
              </a:defRPr>
            </a:lvl8pPr>
            <a:lvl9pPr lvl="8" algn="ctr" rtl="0">
              <a:lnSpc>
                <a:spcPct val="130000"/>
              </a:lnSpc>
              <a:spcBef>
                <a:spcPts val="0"/>
              </a:spcBef>
              <a:spcAft>
                <a:spcPts val="0"/>
              </a:spcAft>
              <a:buNone/>
              <a:defRPr sz="2700">
                <a:solidFill>
                  <a:srgbClr val="000000"/>
                </a:solidFill>
              </a:defRPr>
            </a:lvl9pPr>
          </a:lstStyle>
          <a:p/>
        </p:txBody>
      </p:sp>
      <p:cxnSp>
        <p:nvCxnSpPr>
          <p:cNvPr id="1381" name="Google Shape;1381;p84"/>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cxnSp>
        <p:nvCxnSpPr>
          <p:cNvPr id="1382" name="Google Shape;1382;p84"/>
          <p:cNvCxnSpPr/>
          <p:nvPr/>
        </p:nvCxnSpPr>
        <p:spPr>
          <a:xfrm rot="10800000">
            <a:off x="447767" y="6401100"/>
            <a:ext cx="0" cy="456900"/>
          </a:xfrm>
          <a:prstGeom prst="straightConnector1">
            <a:avLst/>
          </a:prstGeom>
          <a:noFill/>
          <a:ln w="9525" cap="flat" cmpd="sng">
            <a:solidFill>
              <a:srgbClr val="EE0000"/>
            </a:solidFill>
            <a:prstDash val="solid"/>
            <a:round/>
            <a:headEnd type="none" w="med" len="med"/>
            <a:tailEnd type="none" w="med" len="med"/>
          </a:ln>
        </p:spPr>
      </p:cxnSp>
      <p:sp>
        <p:nvSpPr>
          <p:cNvPr id="1383" name="Google Shape;1383;p84"/>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Display"/>
                <a:ea typeface="Red Hat Display"/>
                <a:cs typeface="Red Hat Display"/>
                <a:sym typeface="Red Hat Display"/>
              </a:defRPr>
            </a:lvl1pPr>
            <a:lvl2pPr lvl="1" algn="ctr" rtl="0">
              <a:buNone/>
              <a:defRPr sz="800">
                <a:latin typeface="Red Hat Display"/>
                <a:ea typeface="Red Hat Display"/>
                <a:cs typeface="Red Hat Display"/>
                <a:sym typeface="Red Hat Display"/>
              </a:defRPr>
            </a:lvl2pPr>
            <a:lvl3pPr lvl="2" algn="ctr" rtl="0">
              <a:buNone/>
              <a:defRPr sz="800">
                <a:latin typeface="Red Hat Display"/>
                <a:ea typeface="Red Hat Display"/>
                <a:cs typeface="Red Hat Display"/>
                <a:sym typeface="Red Hat Display"/>
              </a:defRPr>
            </a:lvl3pPr>
            <a:lvl4pPr lvl="3" algn="ctr" rtl="0">
              <a:buNone/>
              <a:defRPr sz="800">
                <a:latin typeface="Red Hat Display"/>
                <a:ea typeface="Red Hat Display"/>
                <a:cs typeface="Red Hat Display"/>
                <a:sym typeface="Red Hat Display"/>
              </a:defRPr>
            </a:lvl4pPr>
            <a:lvl5pPr lvl="4" algn="ctr" rtl="0">
              <a:buNone/>
              <a:defRPr sz="800">
                <a:latin typeface="Red Hat Display"/>
                <a:ea typeface="Red Hat Display"/>
                <a:cs typeface="Red Hat Display"/>
                <a:sym typeface="Red Hat Display"/>
              </a:defRPr>
            </a:lvl5pPr>
            <a:lvl6pPr lvl="5" algn="ctr" rtl="0">
              <a:buNone/>
              <a:defRPr sz="800">
                <a:latin typeface="Red Hat Display"/>
                <a:ea typeface="Red Hat Display"/>
                <a:cs typeface="Red Hat Display"/>
                <a:sym typeface="Red Hat Display"/>
              </a:defRPr>
            </a:lvl6pPr>
            <a:lvl7pPr lvl="6" algn="ctr" rtl="0">
              <a:buNone/>
              <a:defRPr sz="800">
                <a:latin typeface="Red Hat Display"/>
                <a:ea typeface="Red Hat Display"/>
                <a:cs typeface="Red Hat Display"/>
                <a:sym typeface="Red Hat Display"/>
              </a:defRPr>
            </a:lvl7pPr>
            <a:lvl8pPr lvl="7" algn="ctr" rtl="0">
              <a:buNone/>
              <a:defRPr sz="800">
                <a:latin typeface="Red Hat Display"/>
                <a:ea typeface="Red Hat Display"/>
                <a:cs typeface="Red Hat Display"/>
                <a:sym typeface="Red Hat Display"/>
              </a:defRPr>
            </a:lvl8pPr>
            <a:lvl9pPr lvl="8" algn="ctr" rtl="0">
              <a:buNone/>
              <a:defRPr sz="800">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GB"/>
            </a:fld>
            <a:endParaRPr lang="en-GB"/>
          </a:p>
        </p:txBody>
      </p:sp>
      <p:pic>
        <p:nvPicPr>
          <p:cNvPr id="1384" name="Google Shape;1384;p84"/>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385" name="Google Shape;1385;p84"/>
          <p:cNvSpPr txBox="true"/>
          <p:nvPr>
            <p:ph type="subTitle" idx="1"/>
          </p:nvPr>
        </p:nvSpPr>
        <p:spPr>
          <a:xfrm>
            <a:off x="885050" y="6169550"/>
            <a:ext cx="9182700" cy="559500"/>
          </a:xfrm>
          <a:prstGeom prst="rect">
            <a:avLst/>
          </a:prstGeom>
        </p:spPr>
        <p:txBody>
          <a:bodyPr spcFirstLastPara="1" wrap="square" lIns="0" tIns="0" rIns="0" bIns="0" anchor="b" anchorCtr="false">
            <a:noAutofit/>
          </a:bodyPr>
          <a:lstStyle>
            <a:lvl1pPr lvl="0" rtl="0">
              <a:lnSpc>
                <a:spcPct val="142000"/>
              </a:lnSpc>
              <a:spcBef>
                <a:spcPts val="0"/>
              </a:spcBef>
              <a:spcAft>
                <a:spcPts val="0"/>
              </a:spcAft>
              <a:buNone/>
              <a:defRPr sz="700">
                <a:solidFill>
                  <a:srgbClr val="4D4D4F"/>
                </a:solidFill>
              </a:defRPr>
            </a:lvl1pPr>
            <a:lvl2pPr lvl="1" rtl="0">
              <a:lnSpc>
                <a:spcPct val="142000"/>
              </a:lnSpc>
              <a:spcBef>
                <a:spcPts val="0"/>
              </a:spcBef>
              <a:spcAft>
                <a:spcPts val="0"/>
              </a:spcAft>
              <a:buNone/>
              <a:defRPr sz="700">
                <a:solidFill>
                  <a:srgbClr val="4D4D4F"/>
                </a:solidFill>
              </a:defRPr>
            </a:lvl2pPr>
            <a:lvl3pPr lvl="2" rtl="0">
              <a:lnSpc>
                <a:spcPct val="142000"/>
              </a:lnSpc>
              <a:spcBef>
                <a:spcPts val="0"/>
              </a:spcBef>
              <a:spcAft>
                <a:spcPts val="0"/>
              </a:spcAft>
              <a:buNone/>
              <a:defRPr sz="700">
                <a:solidFill>
                  <a:srgbClr val="4D4D4F"/>
                </a:solidFill>
              </a:defRPr>
            </a:lvl3pPr>
            <a:lvl4pPr lvl="3" rtl="0">
              <a:lnSpc>
                <a:spcPct val="142000"/>
              </a:lnSpc>
              <a:spcBef>
                <a:spcPts val="0"/>
              </a:spcBef>
              <a:spcAft>
                <a:spcPts val="0"/>
              </a:spcAft>
              <a:buNone/>
              <a:defRPr sz="700">
                <a:solidFill>
                  <a:srgbClr val="4D4D4F"/>
                </a:solidFill>
              </a:defRPr>
            </a:lvl4pPr>
            <a:lvl5pPr lvl="4" rtl="0">
              <a:lnSpc>
                <a:spcPct val="142000"/>
              </a:lnSpc>
              <a:spcBef>
                <a:spcPts val="0"/>
              </a:spcBef>
              <a:spcAft>
                <a:spcPts val="0"/>
              </a:spcAft>
              <a:buNone/>
              <a:defRPr sz="700">
                <a:solidFill>
                  <a:srgbClr val="4D4D4F"/>
                </a:solidFill>
              </a:defRPr>
            </a:lvl5pPr>
            <a:lvl6pPr lvl="5" rtl="0">
              <a:lnSpc>
                <a:spcPct val="142000"/>
              </a:lnSpc>
              <a:spcBef>
                <a:spcPts val="0"/>
              </a:spcBef>
              <a:spcAft>
                <a:spcPts val="0"/>
              </a:spcAft>
              <a:buNone/>
              <a:defRPr sz="700">
                <a:solidFill>
                  <a:srgbClr val="4D4D4F"/>
                </a:solidFill>
              </a:defRPr>
            </a:lvl6pPr>
            <a:lvl7pPr lvl="6" rtl="0">
              <a:lnSpc>
                <a:spcPct val="142000"/>
              </a:lnSpc>
              <a:spcBef>
                <a:spcPts val="0"/>
              </a:spcBef>
              <a:spcAft>
                <a:spcPts val="0"/>
              </a:spcAft>
              <a:buNone/>
              <a:defRPr sz="700">
                <a:solidFill>
                  <a:srgbClr val="4D4D4F"/>
                </a:solidFill>
              </a:defRPr>
            </a:lvl7pPr>
            <a:lvl8pPr lvl="7" rtl="0">
              <a:lnSpc>
                <a:spcPct val="142000"/>
              </a:lnSpc>
              <a:spcBef>
                <a:spcPts val="0"/>
              </a:spcBef>
              <a:spcAft>
                <a:spcPts val="0"/>
              </a:spcAft>
              <a:buNone/>
              <a:defRPr sz="700">
                <a:solidFill>
                  <a:srgbClr val="4D4D4F"/>
                </a:solidFill>
              </a:defRPr>
            </a:lvl8pPr>
            <a:lvl9pPr lvl="8" rtl="0">
              <a:lnSpc>
                <a:spcPct val="142000"/>
              </a:lnSpc>
              <a:spcBef>
                <a:spcPts val="0"/>
              </a:spcBef>
              <a:spcAft>
                <a:spcPts val="0"/>
              </a:spcAft>
              <a:buNone/>
              <a:defRPr sz="700">
                <a:solidFill>
                  <a:srgbClr val="4D4D4F"/>
                </a:solidFill>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Interior white 2">
  <p:cSld name="CUSTOM_4_23">
    <p:spTree>
      <p:nvGrpSpPr>
        <p:cNvPr id="1386" name="Shape 1386"/>
        <p:cNvGrpSpPr/>
        <p:nvPr/>
      </p:nvGrpSpPr>
      <p:grpSpPr>
        <a:xfrm>
          <a:off x="0" y="0"/>
          <a:ext cx="0" cy="0"/>
          <a:chOff x="0" y="0"/>
          <a:chExt cx="0" cy="0"/>
        </a:xfrm>
      </p:grpSpPr>
      <p:sp>
        <p:nvSpPr>
          <p:cNvPr id="1387" name="Google Shape;1387;p85"/>
          <p:cNvSpPr txBox="true"/>
          <p:nvPr>
            <p:ph type="title"/>
          </p:nvPr>
        </p:nvSpPr>
        <p:spPr>
          <a:xfrm>
            <a:off x="1752600" y="946000"/>
            <a:ext cx="8686800" cy="9675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700">
                <a:solidFill>
                  <a:srgbClr val="000000"/>
                </a:solidFill>
              </a:defRPr>
            </a:lvl1pPr>
            <a:lvl2pPr lvl="1" algn="ctr" rtl="0">
              <a:lnSpc>
                <a:spcPct val="130000"/>
              </a:lnSpc>
              <a:spcBef>
                <a:spcPts val="0"/>
              </a:spcBef>
              <a:spcAft>
                <a:spcPts val="0"/>
              </a:spcAft>
              <a:buNone/>
              <a:defRPr sz="2700">
                <a:solidFill>
                  <a:srgbClr val="000000"/>
                </a:solidFill>
              </a:defRPr>
            </a:lvl2pPr>
            <a:lvl3pPr lvl="2" algn="ctr" rtl="0">
              <a:lnSpc>
                <a:spcPct val="130000"/>
              </a:lnSpc>
              <a:spcBef>
                <a:spcPts val="0"/>
              </a:spcBef>
              <a:spcAft>
                <a:spcPts val="0"/>
              </a:spcAft>
              <a:buNone/>
              <a:defRPr sz="2700">
                <a:solidFill>
                  <a:srgbClr val="000000"/>
                </a:solidFill>
              </a:defRPr>
            </a:lvl3pPr>
            <a:lvl4pPr lvl="3" algn="ctr" rtl="0">
              <a:lnSpc>
                <a:spcPct val="130000"/>
              </a:lnSpc>
              <a:spcBef>
                <a:spcPts val="0"/>
              </a:spcBef>
              <a:spcAft>
                <a:spcPts val="0"/>
              </a:spcAft>
              <a:buNone/>
              <a:defRPr sz="2700">
                <a:solidFill>
                  <a:srgbClr val="000000"/>
                </a:solidFill>
              </a:defRPr>
            </a:lvl4pPr>
            <a:lvl5pPr lvl="4" algn="ctr" rtl="0">
              <a:lnSpc>
                <a:spcPct val="130000"/>
              </a:lnSpc>
              <a:spcBef>
                <a:spcPts val="0"/>
              </a:spcBef>
              <a:spcAft>
                <a:spcPts val="0"/>
              </a:spcAft>
              <a:buNone/>
              <a:defRPr sz="2700">
                <a:solidFill>
                  <a:srgbClr val="000000"/>
                </a:solidFill>
              </a:defRPr>
            </a:lvl5pPr>
            <a:lvl6pPr lvl="5" algn="ctr" rtl="0">
              <a:lnSpc>
                <a:spcPct val="130000"/>
              </a:lnSpc>
              <a:spcBef>
                <a:spcPts val="0"/>
              </a:spcBef>
              <a:spcAft>
                <a:spcPts val="0"/>
              </a:spcAft>
              <a:buNone/>
              <a:defRPr sz="2700">
                <a:solidFill>
                  <a:srgbClr val="000000"/>
                </a:solidFill>
              </a:defRPr>
            </a:lvl6pPr>
            <a:lvl7pPr lvl="6" algn="ctr" rtl="0">
              <a:lnSpc>
                <a:spcPct val="130000"/>
              </a:lnSpc>
              <a:spcBef>
                <a:spcPts val="0"/>
              </a:spcBef>
              <a:spcAft>
                <a:spcPts val="0"/>
              </a:spcAft>
              <a:buNone/>
              <a:defRPr sz="2700">
                <a:solidFill>
                  <a:srgbClr val="000000"/>
                </a:solidFill>
              </a:defRPr>
            </a:lvl7pPr>
            <a:lvl8pPr lvl="7" algn="ctr" rtl="0">
              <a:lnSpc>
                <a:spcPct val="130000"/>
              </a:lnSpc>
              <a:spcBef>
                <a:spcPts val="0"/>
              </a:spcBef>
              <a:spcAft>
                <a:spcPts val="0"/>
              </a:spcAft>
              <a:buNone/>
              <a:defRPr sz="2700">
                <a:solidFill>
                  <a:srgbClr val="000000"/>
                </a:solidFill>
              </a:defRPr>
            </a:lvl8pPr>
            <a:lvl9pPr lvl="8" algn="ctr" rtl="0">
              <a:lnSpc>
                <a:spcPct val="130000"/>
              </a:lnSpc>
              <a:spcBef>
                <a:spcPts val="0"/>
              </a:spcBef>
              <a:spcAft>
                <a:spcPts val="0"/>
              </a:spcAft>
              <a:buNone/>
              <a:defRPr sz="2700">
                <a:solidFill>
                  <a:srgbClr val="000000"/>
                </a:solidFill>
              </a:defRPr>
            </a:lvl9pPr>
          </a:lstStyle>
          <a:p/>
        </p:txBody>
      </p:sp>
      <p:cxnSp>
        <p:nvCxnSpPr>
          <p:cNvPr id="1388" name="Google Shape;1388;p85"/>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cxnSp>
        <p:nvCxnSpPr>
          <p:cNvPr id="1389" name="Google Shape;1389;p85"/>
          <p:cNvCxnSpPr/>
          <p:nvPr/>
        </p:nvCxnSpPr>
        <p:spPr>
          <a:xfrm rot="10800000">
            <a:off x="447767" y="6401100"/>
            <a:ext cx="0" cy="456900"/>
          </a:xfrm>
          <a:prstGeom prst="straightConnector1">
            <a:avLst/>
          </a:prstGeom>
          <a:noFill/>
          <a:ln w="9525" cap="flat" cmpd="sng">
            <a:solidFill>
              <a:srgbClr val="EE0000"/>
            </a:solidFill>
            <a:prstDash val="solid"/>
            <a:round/>
            <a:headEnd type="none" w="med" len="med"/>
            <a:tailEnd type="none" w="med" len="med"/>
          </a:ln>
        </p:spPr>
      </p:cxnSp>
      <p:sp>
        <p:nvSpPr>
          <p:cNvPr id="1390" name="Google Shape;1390;p85"/>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Display"/>
                <a:ea typeface="Red Hat Display"/>
                <a:cs typeface="Red Hat Display"/>
                <a:sym typeface="Red Hat Display"/>
              </a:defRPr>
            </a:lvl1pPr>
            <a:lvl2pPr lvl="1" algn="ctr" rtl="0">
              <a:buNone/>
              <a:defRPr sz="800">
                <a:latin typeface="Red Hat Display"/>
                <a:ea typeface="Red Hat Display"/>
                <a:cs typeface="Red Hat Display"/>
                <a:sym typeface="Red Hat Display"/>
              </a:defRPr>
            </a:lvl2pPr>
            <a:lvl3pPr lvl="2" algn="ctr" rtl="0">
              <a:buNone/>
              <a:defRPr sz="800">
                <a:latin typeface="Red Hat Display"/>
                <a:ea typeface="Red Hat Display"/>
                <a:cs typeface="Red Hat Display"/>
                <a:sym typeface="Red Hat Display"/>
              </a:defRPr>
            </a:lvl3pPr>
            <a:lvl4pPr lvl="3" algn="ctr" rtl="0">
              <a:buNone/>
              <a:defRPr sz="800">
                <a:latin typeface="Red Hat Display"/>
                <a:ea typeface="Red Hat Display"/>
                <a:cs typeface="Red Hat Display"/>
                <a:sym typeface="Red Hat Display"/>
              </a:defRPr>
            </a:lvl4pPr>
            <a:lvl5pPr lvl="4" algn="ctr" rtl="0">
              <a:buNone/>
              <a:defRPr sz="800">
                <a:latin typeface="Red Hat Display"/>
                <a:ea typeface="Red Hat Display"/>
                <a:cs typeface="Red Hat Display"/>
                <a:sym typeface="Red Hat Display"/>
              </a:defRPr>
            </a:lvl5pPr>
            <a:lvl6pPr lvl="5" algn="ctr" rtl="0">
              <a:buNone/>
              <a:defRPr sz="800">
                <a:latin typeface="Red Hat Display"/>
                <a:ea typeface="Red Hat Display"/>
                <a:cs typeface="Red Hat Display"/>
                <a:sym typeface="Red Hat Display"/>
              </a:defRPr>
            </a:lvl6pPr>
            <a:lvl7pPr lvl="6" algn="ctr" rtl="0">
              <a:buNone/>
              <a:defRPr sz="800">
                <a:latin typeface="Red Hat Display"/>
                <a:ea typeface="Red Hat Display"/>
                <a:cs typeface="Red Hat Display"/>
                <a:sym typeface="Red Hat Display"/>
              </a:defRPr>
            </a:lvl7pPr>
            <a:lvl8pPr lvl="7" algn="ctr" rtl="0">
              <a:buNone/>
              <a:defRPr sz="800">
                <a:latin typeface="Red Hat Display"/>
                <a:ea typeface="Red Hat Display"/>
                <a:cs typeface="Red Hat Display"/>
                <a:sym typeface="Red Hat Display"/>
              </a:defRPr>
            </a:lvl8pPr>
            <a:lvl9pPr lvl="8" algn="ctr" rtl="0">
              <a:buNone/>
              <a:defRPr sz="800">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GB"/>
            </a:fld>
            <a:endParaRPr lang="en-GB"/>
          </a:p>
        </p:txBody>
      </p:sp>
      <p:pic>
        <p:nvPicPr>
          <p:cNvPr id="1391" name="Google Shape;1391;p85"/>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392" name="Google Shape;1392;p85"/>
          <p:cNvSpPr txBox="true"/>
          <p:nvPr>
            <p:ph type="subTitle" idx="1"/>
          </p:nvPr>
        </p:nvSpPr>
        <p:spPr>
          <a:xfrm>
            <a:off x="885050" y="6169550"/>
            <a:ext cx="9182700" cy="559500"/>
          </a:xfrm>
          <a:prstGeom prst="rect">
            <a:avLst/>
          </a:prstGeom>
        </p:spPr>
        <p:txBody>
          <a:bodyPr spcFirstLastPara="1" wrap="square" lIns="0" tIns="0" rIns="0" bIns="0" anchor="b" anchorCtr="false">
            <a:noAutofit/>
          </a:bodyPr>
          <a:lstStyle>
            <a:lvl1pPr lvl="0" rtl="0">
              <a:lnSpc>
                <a:spcPct val="142000"/>
              </a:lnSpc>
              <a:spcBef>
                <a:spcPts val="0"/>
              </a:spcBef>
              <a:spcAft>
                <a:spcPts val="0"/>
              </a:spcAft>
              <a:buNone/>
              <a:defRPr sz="700">
                <a:solidFill>
                  <a:srgbClr val="4D4D4F"/>
                </a:solidFill>
              </a:defRPr>
            </a:lvl1pPr>
            <a:lvl2pPr lvl="1" rtl="0">
              <a:lnSpc>
                <a:spcPct val="142000"/>
              </a:lnSpc>
              <a:spcBef>
                <a:spcPts val="0"/>
              </a:spcBef>
              <a:spcAft>
                <a:spcPts val="0"/>
              </a:spcAft>
              <a:buNone/>
              <a:defRPr sz="700">
                <a:solidFill>
                  <a:srgbClr val="4D4D4F"/>
                </a:solidFill>
              </a:defRPr>
            </a:lvl2pPr>
            <a:lvl3pPr lvl="2" rtl="0">
              <a:lnSpc>
                <a:spcPct val="142000"/>
              </a:lnSpc>
              <a:spcBef>
                <a:spcPts val="0"/>
              </a:spcBef>
              <a:spcAft>
                <a:spcPts val="0"/>
              </a:spcAft>
              <a:buNone/>
              <a:defRPr sz="700">
                <a:solidFill>
                  <a:srgbClr val="4D4D4F"/>
                </a:solidFill>
              </a:defRPr>
            </a:lvl3pPr>
            <a:lvl4pPr lvl="3" rtl="0">
              <a:lnSpc>
                <a:spcPct val="142000"/>
              </a:lnSpc>
              <a:spcBef>
                <a:spcPts val="0"/>
              </a:spcBef>
              <a:spcAft>
                <a:spcPts val="0"/>
              </a:spcAft>
              <a:buNone/>
              <a:defRPr sz="700">
                <a:solidFill>
                  <a:srgbClr val="4D4D4F"/>
                </a:solidFill>
              </a:defRPr>
            </a:lvl4pPr>
            <a:lvl5pPr lvl="4" rtl="0">
              <a:lnSpc>
                <a:spcPct val="142000"/>
              </a:lnSpc>
              <a:spcBef>
                <a:spcPts val="0"/>
              </a:spcBef>
              <a:spcAft>
                <a:spcPts val="0"/>
              </a:spcAft>
              <a:buNone/>
              <a:defRPr sz="700">
                <a:solidFill>
                  <a:srgbClr val="4D4D4F"/>
                </a:solidFill>
              </a:defRPr>
            </a:lvl5pPr>
            <a:lvl6pPr lvl="5" rtl="0">
              <a:lnSpc>
                <a:spcPct val="142000"/>
              </a:lnSpc>
              <a:spcBef>
                <a:spcPts val="0"/>
              </a:spcBef>
              <a:spcAft>
                <a:spcPts val="0"/>
              </a:spcAft>
              <a:buNone/>
              <a:defRPr sz="700">
                <a:solidFill>
                  <a:srgbClr val="4D4D4F"/>
                </a:solidFill>
              </a:defRPr>
            </a:lvl6pPr>
            <a:lvl7pPr lvl="6" rtl="0">
              <a:lnSpc>
                <a:spcPct val="142000"/>
              </a:lnSpc>
              <a:spcBef>
                <a:spcPts val="0"/>
              </a:spcBef>
              <a:spcAft>
                <a:spcPts val="0"/>
              </a:spcAft>
              <a:buNone/>
              <a:defRPr sz="700">
                <a:solidFill>
                  <a:srgbClr val="4D4D4F"/>
                </a:solidFill>
              </a:defRPr>
            </a:lvl7pPr>
            <a:lvl8pPr lvl="7" rtl="0">
              <a:lnSpc>
                <a:spcPct val="142000"/>
              </a:lnSpc>
              <a:spcBef>
                <a:spcPts val="0"/>
              </a:spcBef>
              <a:spcAft>
                <a:spcPts val="0"/>
              </a:spcAft>
              <a:buNone/>
              <a:defRPr sz="700">
                <a:solidFill>
                  <a:srgbClr val="4D4D4F"/>
                </a:solidFill>
              </a:defRPr>
            </a:lvl8pPr>
            <a:lvl9pPr lvl="8" rtl="0">
              <a:lnSpc>
                <a:spcPct val="142000"/>
              </a:lnSpc>
              <a:spcBef>
                <a:spcPts val="0"/>
              </a:spcBef>
              <a:spcAft>
                <a:spcPts val="0"/>
              </a:spcAft>
              <a:buNone/>
              <a:defRPr sz="700">
                <a:solidFill>
                  <a:srgbClr val="4D4D4F"/>
                </a:solidFill>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Interior white 3">
  <p:cSld name="CUSTOM_4_24">
    <p:spTree>
      <p:nvGrpSpPr>
        <p:cNvPr id="1393" name="Shape 1393"/>
        <p:cNvGrpSpPr/>
        <p:nvPr/>
      </p:nvGrpSpPr>
      <p:grpSpPr>
        <a:xfrm>
          <a:off x="0" y="0"/>
          <a:ext cx="0" cy="0"/>
          <a:chOff x="0" y="0"/>
          <a:chExt cx="0" cy="0"/>
        </a:xfrm>
      </p:grpSpPr>
      <p:sp>
        <p:nvSpPr>
          <p:cNvPr id="1394" name="Google Shape;1394;p86"/>
          <p:cNvSpPr txBox="true"/>
          <p:nvPr>
            <p:ph type="title"/>
          </p:nvPr>
        </p:nvSpPr>
        <p:spPr>
          <a:xfrm>
            <a:off x="1752600" y="946000"/>
            <a:ext cx="8686800" cy="9675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700">
                <a:solidFill>
                  <a:srgbClr val="000000"/>
                </a:solidFill>
              </a:defRPr>
            </a:lvl1pPr>
            <a:lvl2pPr lvl="1" algn="ctr" rtl="0">
              <a:lnSpc>
                <a:spcPct val="130000"/>
              </a:lnSpc>
              <a:spcBef>
                <a:spcPts val="0"/>
              </a:spcBef>
              <a:spcAft>
                <a:spcPts val="0"/>
              </a:spcAft>
              <a:buNone/>
              <a:defRPr sz="2700">
                <a:solidFill>
                  <a:srgbClr val="000000"/>
                </a:solidFill>
              </a:defRPr>
            </a:lvl2pPr>
            <a:lvl3pPr lvl="2" algn="ctr" rtl="0">
              <a:lnSpc>
                <a:spcPct val="130000"/>
              </a:lnSpc>
              <a:spcBef>
                <a:spcPts val="0"/>
              </a:spcBef>
              <a:spcAft>
                <a:spcPts val="0"/>
              </a:spcAft>
              <a:buNone/>
              <a:defRPr sz="2700">
                <a:solidFill>
                  <a:srgbClr val="000000"/>
                </a:solidFill>
              </a:defRPr>
            </a:lvl3pPr>
            <a:lvl4pPr lvl="3" algn="ctr" rtl="0">
              <a:lnSpc>
                <a:spcPct val="130000"/>
              </a:lnSpc>
              <a:spcBef>
                <a:spcPts val="0"/>
              </a:spcBef>
              <a:spcAft>
                <a:spcPts val="0"/>
              </a:spcAft>
              <a:buNone/>
              <a:defRPr sz="2700">
                <a:solidFill>
                  <a:srgbClr val="000000"/>
                </a:solidFill>
              </a:defRPr>
            </a:lvl4pPr>
            <a:lvl5pPr lvl="4" algn="ctr" rtl="0">
              <a:lnSpc>
                <a:spcPct val="130000"/>
              </a:lnSpc>
              <a:spcBef>
                <a:spcPts val="0"/>
              </a:spcBef>
              <a:spcAft>
                <a:spcPts val="0"/>
              </a:spcAft>
              <a:buNone/>
              <a:defRPr sz="2700">
                <a:solidFill>
                  <a:srgbClr val="000000"/>
                </a:solidFill>
              </a:defRPr>
            </a:lvl5pPr>
            <a:lvl6pPr lvl="5" algn="ctr" rtl="0">
              <a:lnSpc>
                <a:spcPct val="130000"/>
              </a:lnSpc>
              <a:spcBef>
                <a:spcPts val="0"/>
              </a:spcBef>
              <a:spcAft>
                <a:spcPts val="0"/>
              </a:spcAft>
              <a:buNone/>
              <a:defRPr sz="2700">
                <a:solidFill>
                  <a:srgbClr val="000000"/>
                </a:solidFill>
              </a:defRPr>
            </a:lvl6pPr>
            <a:lvl7pPr lvl="6" algn="ctr" rtl="0">
              <a:lnSpc>
                <a:spcPct val="130000"/>
              </a:lnSpc>
              <a:spcBef>
                <a:spcPts val="0"/>
              </a:spcBef>
              <a:spcAft>
                <a:spcPts val="0"/>
              </a:spcAft>
              <a:buNone/>
              <a:defRPr sz="2700">
                <a:solidFill>
                  <a:srgbClr val="000000"/>
                </a:solidFill>
              </a:defRPr>
            </a:lvl7pPr>
            <a:lvl8pPr lvl="7" algn="ctr" rtl="0">
              <a:lnSpc>
                <a:spcPct val="130000"/>
              </a:lnSpc>
              <a:spcBef>
                <a:spcPts val="0"/>
              </a:spcBef>
              <a:spcAft>
                <a:spcPts val="0"/>
              </a:spcAft>
              <a:buNone/>
              <a:defRPr sz="2700">
                <a:solidFill>
                  <a:srgbClr val="000000"/>
                </a:solidFill>
              </a:defRPr>
            </a:lvl8pPr>
            <a:lvl9pPr lvl="8" algn="ctr" rtl="0">
              <a:lnSpc>
                <a:spcPct val="130000"/>
              </a:lnSpc>
              <a:spcBef>
                <a:spcPts val="0"/>
              </a:spcBef>
              <a:spcAft>
                <a:spcPts val="0"/>
              </a:spcAft>
              <a:buNone/>
              <a:defRPr sz="2700">
                <a:solidFill>
                  <a:srgbClr val="000000"/>
                </a:solidFill>
              </a:defRPr>
            </a:lvl9pPr>
          </a:lstStyle>
          <a:p/>
        </p:txBody>
      </p:sp>
      <p:cxnSp>
        <p:nvCxnSpPr>
          <p:cNvPr id="1395" name="Google Shape;1395;p86"/>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cxnSp>
        <p:nvCxnSpPr>
          <p:cNvPr id="1396" name="Google Shape;1396;p86"/>
          <p:cNvCxnSpPr/>
          <p:nvPr/>
        </p:nvCxnSpPr>
        <p:spPr>
          <a:xfrm rot="10800000">
            <a:off x="447767" y="6401100"/>
            <a:ext cx="0" cy="456900"/>
          </a:xfrm>
          <a:prstGeom prst="straightConnector1">
            <a:avLst/>
          </a:prstGeom>
          <a:noFill/>
          <a:ln w="9525" cap="flat" cmpd="sng">
            <a:solidFill>
              <a:srgbClr val="EE0000"/>
            </a:solidFill>
            <a:prstDash val="solid"/>
            <a:round/>
            <a:headEnd type="none" w="med" len="med"/>
            <a:tailEnd type="none" w="med" len="med"/>
          </a:ln>
        </p:spPr>
      </p:cxnSp>
      <p:sp>
        <p:nvSpPr>
          <p:cNvPr id="1397" name="Google Shape;1397;p86"/>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Display"/>
                <a:ea typeface="Red Hat Display"/>
                <a:cs typeface="Red Hat Display"/>
                <a:sym typeface="Red Hat Display"/>
              </a:defRPr>
            </a:lvl1pPr>
            <a:lvl2pPr lvl="1" algn="ctr" rtl="0">
              <a:buNone/>
              <a:defRPr sz="800">
                <a:latin typeface="Red Hat Display"/>
                <a:ea typeface="Red Hat Display"/>
                <a:cs typeface="Red Hat Display"/>
                <a:sym typeface="Red Hat Display"/>
              </a:defRPr>
            </a:lvl2pPr>
            <a:lvl3pPr lvl="2" algn="ctr" rtl="0">
              <a:buNone/>
              <a:defRPr sz="800">
                <a:latin typeface="Red Hat Display"/>
                <a:ea typeface="Red Hat Display"/>
                <a:cs typeface="Red Hat Display"/>
                <a:sym typeface="Red Hat Display"/>
              </a:defRPr>
            </a:lvl3pPr>
            <a:lvl4pPr lvl="3" algn="ctr" rtl="0">
              <a:buNone/>
              <a:defRPr sz="800">
                <a:latin typeface="Red Hat Display"/>
                <a:ea typeface="Red Hat Display"/>
                <a:cs typeface="Red Hat Display"/>
                <a:sym typeface="Red Hat Display"/>
              </a:defRPr>
            </a:lvl4pPr>
            <a:lvl5pPr lvl="4" algn="ctr" rtl="0">
              <a:buNone/>
              <a:defRPr sz="800">
                <a:latin typeface="Red Hat Display"/>
                <a:ea typeface="Red Hat Display"/>
                <a:cs typeface="Red Hat Display"/>
                <a:sym typeface="Red Hat Display"/>
              </a:defRPr>
            </a:lvl5pPr>
            <a:lvl6pPr lvl="5" algn="ctr" rtl="0">
              <a:buNone/>
              <a:defRPr sz="800">
                <a:latin typeface="Red Hat Display"/>
                <a:ea typeface="Red Hat Display"/>
                <a:cs typeface="Red Hat Display"/>
                <a:sym typeface="Red Hat Display"/>
              </a:defRPr>
            </a:lvl6pPr>
            <a:lvl7pPr lvl="6" algn="ctr" rtl="0">
              <a:buNone/>
              <a:defRPr sz="800">
                <a:latin typeface="Red Hat Display"/>
                <a:ea typeface="Red Hat Display"/>
                <a:cs typeface="Red Hat Display"/>
                <a:sym typeface="Red Hat Display"/>
              </a:defRPr>
            </a:lvl7pPr>
            <a:lvl8pPr lvl="7" algn="ctr" rtl="0">
              <a:buNone/>
              <a:defRPr sz="800">
                <a:latin typeface="Red Hat Display"/>
                <a:ea typeface="Red Hat Display"/>
                <a:cs typeface="Red Hat Display"/>
                <a:sym typeface="Red Hat Display"/>
              </a:defRPr>
            </a:lvl8pPr>
            <a:lvl9pPr lvl="8" algn="ctr" rtl="0">
              <a:buNone/>
              <a:defRPr sz="800">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GB"/>
            </a:fld>
            <a:endParaRPr lang="en-GB"/>
          </a:p>
        </p:txBody>
      </p:sp>
      <p:pic>
        <p:nvPicPr>
          <p:cNvPr id="1398" name="Google Shape;1398;p86"/>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399" name="Google Shape;1399;p86"/>
          <p:cNvSpPr txBox="true"/>
          <p:nvPr>
            <p:ph type="subTitle" idx="1"/>
          </p:nvPr>
        </p:nvSpPr>
        <p:spPr>
          <a:xfrm>
            <a:off x="885050" y="6169550"/>
            <a:ext cx="9182700" cy="559500"/>
          </a:xfrm>
          <a:prstGeom prst="rect">
            <a:avLst/>
          </a:prstGeom>
        </p:spPr>
        <p:txBody>
          <a:bodyPr spcFirstLastPara="1" wrap="square" lIns="0" tIns="0" rIns="0" bIns="0" anchor="b" anchorCtr="false">
            <a:noAutofit/>
          </a:bodyPr>
          <a:lstStyle>
            <a:lvl1pPr lvl="0" rtl="0">
              <a:lnSpc>
                <a:spcPct val="142000"/>
              </a:lnSpc>
              <a:spcBef>
                <a:spcPts val="0"/>
              </a:spcBef>
              <a:spcAft>
                <a:spcPts val="0"/>
              </a:spcAft>
              <a:buNone/>
              <a:defRPr sz="700">
                <a:solidFill>
                  <a:srgbClr val="4D4D4F"/>
                </a:solidFill>
              </a:defRPr>
            </a:lvl1pPr>
            <a:lvl2pPr lvl="1" rtl="0">
              <a:lnSpc>
                <a:spcPct val="142000"/>
              </a:lnSpc>
              <a:spcBef>
                <a:spcPts val="0"/>
              </a:spcBef>
              <a:spcAft>
                <a:spcPts val="0"/>
              </a:spcAft>
              <a:buNone/>
              <a:defRPr sz="700">
                <a:solidFill>
                  <a:srgbClr val="4D4D4F"/>
                </a:solidFill>
              </a:defRPr>
            </a:lvl2pPr>
            <a:lvl3pPr lvl="2" rtl="0">
              <a:lnSpc>
                <a:spcPct val="142000"/>
              </a:lnSpc>
              <a:spcBef>
                <a:spcPts val="0"/>
              </a:spcBef>
              <a:spcAft>
                <a:spcPts val="0"/>
              </a:spcAft>
              <a:buNone/>
              <a:defRPr sz="700">
                <a:solidFill>
                  <a:srgbClr val="4D4D4F"/>
                </a:solidFill>
              </a:defRPr>
            </a:lvl3pPr>
            <a:lvl4pPr lvl="3" rtl="0">
              <a:lnSpc>
                <a:spcPct val="142000"/>
              </a:lnSpc>
              <a:spcBef>
                <a:spcPts val="0"/>
              </a:spcBef>
              <a:spcAft>
                <a:spcPts val="0"/>
              </a:spcAft>
              <a:buNone/>
              <a:defRPr sz="700">
                <a:solidFill>
                  <a:srgbClr val="4D4D4F"/>
                </a:solidFill>
              </a:defRPr>
            </a:lvl4pPr>
            <a:lvl5pPr lvl="4" rtl="0">
              <a:lnSpc>
                <a:spcPct val="142000"/>
              </a:lnSpc>
              <a:spcBef>
                <a:spcPts val="0"/>
              </a:spcBef>
              <a:spcAft>
                <a:spcPts val="0"/>
              </a:spcAft>
              <a:buNone/>
              <a:defRPr sz="700">
                <a:solidFill>
                  <a:srgbClr val="4D4D4F"/>
                </a:solidFill>
              </a:defRPr>
            </a:lvl5pPr>
            <a:lvl6pPr lvl="5" rtl="0">
              <a:lnSpc>
                <a:spcPct val="142000"/>
              </a:lnSpc>
              <a:spcBef>
                <a:spcPts val="0"/>
              </a:spcBef>
              <a:spcAft>
                <a:spcPts val="0"/>
              </a:spcAft>
              <a:buNone/>
              <a:defRPr sz="700">
                <a:solidFill>
                  <a:srgbClr val="4D4D4F"/>
                </a:solidFill>
              </a:defRPr>
            </a:lvl6pPr>
            <a:lvl7pPr lvl="6" rtl="0">
              <a:lnSpc>
                <a:spcPct val="142000"/>
              </a:lnSpc>
              <a:spcBef>
                <a:spcPts val="0"/>
              </a:spcBef>
              <a:spcAft>
                <a:spcPts val="0"/>
              </a:spcAft>
              <a:buNone/>
              <a:defRPr sz="700">
                <a:solidFill>
                  <a:srgbClr val="4D4D4F"/>
                </a:solidFill>
              </a:defRPr>
            </a:lvl7pPr>
            <a:lvl8pPr lvl="7" rtl="0">
              <a:lnSpc>
                <a:spcPct val="142000"/>
              </a:lnSpc>
              <a:spcBef>
                <a:spcPts val="0"/>
              </a:spcBef>
              <a:spcAft>
                <a:spcPts val="0"/>
              </a:spcAft>
              <a:buNone/>
              <a:defRPr sz="700">
                <a:solidFill>
                  <a:srgbClr val="4D4D4F"/>
                </a:solidFill>
              </a:defRPr>
            </a:lvl8pPr>
            <a:lvl9pPr lvl="8" rtl="0">
              <a:lnSpc>
                <a:spcPct val="142000"/>
              </a:lnSpc>
              <a:spcBef>
                <a:spcPts val="0"/>
              </a:spcBef>
              <a:spcAft>
                <a:spcPts val="0"/>
              </a:spcAft>
              <a:buNone/>
              <a:defRPr sz="700">
                <a:solidFill>
                  <a:srgbClr val="4D4D4F"/>
                </a:solidFill>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Interior white 4">
  <p:cSld name="CUSTOM_4_25">
    <p:spTree>
      <p:nvGrpSpPr>
        <p:cNvPr id="1400" name="Shape 1400"/>
        <p:cNvGrpSpPr/>
        <p:nvPr/>
      </p:nvGrpSpPr>
      <p:grpSpPr>
        <a:xfrm>
          <a:off x="0" y="0"/>
          <a:ext cx="0" cy="0"/>
          <a:chOff x="0" y="0"/>
          <a:chExt cx="0" cy="0"/>
        </a:xfrm>
      </p:grpSpPr>
      <p:sp>
        <p:nvSpPr>
          <p:cNvPr id="1401" name="Google Shape;1401;p87"/>
          <p:cNvSpPr txBox="true"/>
          <p:nvPr>
            <p:ph type="title"/>
          </p:nvPr>
        </p:nvSpPr>
        <p:spPr>
          <a:xfrm>
            <a:off x="1752600" y="946000"/>
            <a:ext cx="8686800" cy="9675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700">
                <a:solidFill>
                  <a:srgbClr val="000000"/>
                </a:solidFill>
              </a:defRPr>
            </a:lvl1pPr>
            <a:lvl2pPr lvl="1" algn="ctr" rtl="0">
              <a:lnSpc>
                <a:spcPct val="130000"/>
              </a:lnSpc>
              <a:spcBef>
                <a:spcPts val="0"/>
              </a:spcBef>
              <a:spcAft>
                <a:spcPts val="0"/>
              </a:spcAft>
              <a:buNone/>
              <a:defRPr sz="2700">
                <a:solidFill>
                  <a:srgbClr val="000000"/>
                </a:solidFill>
              </a:defRPr>
            </a:lvl2pPr>
            <a:lvl3pPr lvl="2" algn="ctr" rtl="0">
              <a:lnSpc>
                <a:spcPct val="130000"/>
              </a:lnSpc>
              <a:spcBef>
                <a:spcPts val="0"/>
              </a:spcBef>
              <a:spcAft>
                <a:spcPts val="0"/>
              </a:spcAft>
              <a:buNone/>
              <a:defRPr sz="2700">
                <a:solidFill>
                  <a:srgbClr val="000000"/>
                </a:solidFill>
              </a:defRPr>
            </a:lvl3pPr>
            <a:lvl4pPr lvl="3" algn="ctr" rtl="0">
              <a:lnSpc>
                <a:spcPct val="130000"/>
              </a:lnSpc>
              <a:spcBef>
                <a:spcPts val="0"/>
              </a:spcBef>
              <a:spcAft>
                <a:spcPts val="0"/>
              </a:spcAft>
              <a:buNone/>
              <a:defRPr sz="2700">
                <a:solidFill>
                  <a:srgbClr val="000000"/>
                </a:solidFill>
              </a:defRPr>
            </a:lvl4pPr>
            <a:lvl5pPr lvl="4" algn="ctr" rtl="0">
              <a:lnSpc>
                <a:spcPct val="130000"/>
              </a:lnSpc>
              <a:spcBef>
                <a:spcPts val="0"/>
              </a:spcBef>
              <a:spcAft>
                <a:spcPts val="0"/>
              </a:spcAft>
              <a:buNone/>
              <a:defRPr sz="2700">
                <a:solidFill>
                  <a:srgbClr val="000000"/>
                </a:solidFill>
              </a:defRPr>
            </a:lvl5pPr>
            <a:lvl6pPr lvl="5" algn="ctr" rtl="0">
              <a:lnSpc>
                <a:spcPct val="130000"/>
              </a:lnSpc>
              <a:spcBef>
                <a:spcPts val="0"/>
              </a:spcBef>
              <a:spcAft>
                <a:spcPts val="0"/>
              </a:spcAft>
              <a:buNone/>
              <a:defRPr sz="2700">
                <a:solidFill>
                  <a:srgbClr val="000000"/>
                </a:solidFill>
              </a:defRPr>
            </a:lvl6pPr>
            <a:lvl7pPr lvl="6" algn="ctr" rtl="0">
              <a:lnSpc>
                <a:spcPct val="130000"/>
              </a:lnSpc>
              <a:spcBef>
                <a:spcPts val="0"/>
              </a:spcBef>
              <a:spcAft>
                <a:spcPts val="0"/>
              </a:spcAft>
              <a:buNone/>
              <a:defRPr sz="2700">
                <a:solidFill>
                  <a:srgbClr val="000000"/>
                </a:solidFill>
              </a:defRPr>
            </a:lvl7pPr>
            <a:lvl8pPr lvl="7" algn="ctr" rtl="0">
              <a:lnSpc>
                <a:spcPct val="130000"/>
              </a:lnSpc>
              <a:spcBef>
                <a:spcPts val="0"/>
              </a:spcBef>
              <a:spcAft>
                <a:spcPts val="0"/>
              </a:spcAft>
              <a:buNone/>
              <a:defRPr sz="2700">
                <a:solidFill>
                  <a:srgbClr val="000000"/>
                </a:solidFill>
              </a:defRPr>
            </a:lvl8pPr>
            <a:lvl9pPr lvl="8" algn="ctr" rtl="0">
              <a:lnSpc>
                <a:spcPct val="130000"/>
              </a:lnSpc>
              <a:spcBef>
                <a:spcPts val="0"/>
              </a:spcBef>
              <a:spcAft>
                <a:spcPts val="0"/>
              </a:spcAft>
              <a:buNone/>
              <a:defRPr sz="2700">
                <a:solidFill>
                  <a:srgbClr val="000000"/>
                </a:solidFill>
              </a:defRPr>
            </a:lvl9pPr>
          </a:lstStyle>
          <a:p/>
        </p:txBody>
      </p:sp>
      <p:cxnSp>
        <p:nvCxnSpPr>
          <p:cNvPr id="1402" name="Google Shape;1402;p87"/>
          <p:cNvCxnSpPr/>
          <p:nvPr/>
        </p:nvCxnSpPr>
        <p:spPr>
          <a:xfrm rot="10800000">
            <a:off x="447767" y="6401100"/>
            <a:ext cx="0" cy="456900"/>
          </a:xfrm>
          <a:prstGeom prst="straightConnector1">
            <a:avLst/>
          </a:prstGeom>
          <a:noFill/>
          <a:ln w="9525" cap="flat" cmpd="sng">
            <a:solidFill>
              <a:srgbClr val="EE0000"/>
            </a:solidFill>
            <a:prstDash val="solid"/>
            <a:round/>
            <a:headEnd type="none" w="med" len="med"/>
            <a:tailEnd type="none" w="med" len="med"/>
          </a:ln>
        </p:spPr>
      </p:cxnSp>
      <p:sp>
        <p:nvSpPr>
          <p:cNvPr id="1403" name="Google Shape;1403;p87"/>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Display"/>
                <a:ea typeface="Red Hat Display"/>
                <a:cs typeface="Red Hat Display"/>
                <a:sym typeface="Red Hat Display"/>
              </a:defRPr>
            </a:lvl1pPr>
            <a:lvl2pPr lvl="1" algn="ctr" rtl="0">
              <a:buNone/>
              <a:defRPr sz="800">
                <a:latin typeface="Red Hat Display"/>
                <a:ea typeface="Red Hat Display"/>
                <a:cs typeface="Red Hat Display"/>
                <a:sym typeface="Red Hat Display"/>
              </a:defRPr>
            </a:lvl2pPr>
            <a:lvl3pPr lvl="2" algn="ctr" rtl="0">
              <a:buNone/>
              <a:defRPr sz="800">
                <a:latin typeface="Red Hat Display"/>
                <a:ea typeface="Red Hat Display"/>
                <a:cs typeface="Red Hat Display"/>
                <a:sym typeface="Red Hat Display"/>
              </a:defRPr>
            </a:lvl3pPr>
            <a:lvl4pPr lvl="3" algn="ctr" rtl="0">
              <a:buNone/>
              <a:defRPr sz="800">
                <a:latin typeface="Red Hat Display"/>
                <a:ea typeface="Red Hat Display"/>
                <a:cs typeface="Red Hat Display"/>
                <a:sym typeface="Red Hat Display"/>
              </a:defRPr>
            </a:lvl4pPr>
            <a:lvl5pPr lvl="4" algn="ctr" rtl="0">
              <a:buNone/>
              <a:defRPr sz="800">
                <a:latin typeface="Red Hat Display"/>
                <a:ea typeface="Red Hat Display"/>
                <a:cs typeface="Red Hat Display"/>
                <a:sym typeface="Red Hat Display"/>
              </a:defRPr>
            </a:lvl5pPr>
            <a:lvl6pPr lvl="5" algn="ctr" rtl="0">
              <a:buNone/>
              <a:defRPr sz="800">
                <a:latin typeface="Red Hat Display"/>
                <a:ea typeface="Red Hat Display"/>
                <a:cs typeface="Red Hat Display"/>
                <a:sym typeface="Red Hat Display"/>
              </a:defRPr>
            </a:lvl6pPr>
            <a:lvl7pPr lvl="6" algn="ctr" rtl="0">
              <a:buNone/>
              <a:defRPr sz="800">
                <a:latin typeface="Red Hat Display"/>
                <a:ea typeface="Red Hat Display"/>
                <a:cs typeface="Red Hat Display"/>
                <a:sym typeface="Red Hat Display"/>
              </a:defRPr>
            </a:lvl7pPr>
            <a:lvl8pPr lvl="7" algn="ctr" rtl="0">
              <a:buNone/>
              <a:defRPr sz="800">
                <a:latin typeface="Red Hat Display"/>
                <a:ea typeface="Red Hat Display"/>
                <a:cs typeface="Red Hat Display"/>
                <a:sym typeface="Red Hat Display"/>
              </a:defRPr>
            </a:lvl8pPr>
            <a:lvl9pPr lvl="8" algn="ctr" rtl="0">
              <a:buNone/>
              <a:defRPr sz="800">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GB"/>
            </a:fld>
            <a:endParaRPr lang="en-GB"/>
          </a:p>
        </p:txBody>
      </p:sp>
      <p:pic>
        <p:nvPicPr>
          <p:cNvPr id="1404" name="Google Shape;1404;p87"/>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405" name="Google Shape;1405;p87"/>
          <p:cNvSpPr txBox="true"/>
          <p:nvPr>
            <p:ph type="subTitle" idx="1"/>
          </p:nvPr>
        </p:nvSpPr>
        <p:spPr>
          <a:xfrm>
            <a:off x="885050" y="6169550"/>
            <a:ext cx="9182700" cy="559500"/>
          </a:xfrm>
          <a:prstGeom prst="rect">
            <a:avLst/>
          </a:prstGeom>
        </p:spPr>
        <p:txBody>
          <a:bodyPr spcFirstLastPara="1" wrap="square" lIns="0" tIns="0" rIns="0" bIns="0" anchor="b" anchorCtr="false">
            <a:noAutofit/>
          </a:bodyPr>
          <a:lstStyle>
            <a:lvl1pPr lvl="0" rtl="0">
              <a:lnSpc>
                <a:spcPct val="142000"/>
              </a:lnSpc>
              <a:spcBef>
                <a:spcPts val="0"/>
              </a:spcBef>
              <a:spcAft>
                <a:spcPts val="0"/>
              </a:spcAft>
              <a:buNone/>
              <a:defRPr sz="700">
                <a:solidFill>
                  <a:srgbClr val="4D4D4F"/>
                </a:solidFill>
              </a:defRPr>
            </a:lvl1pPr>
            <a:lvl2pPr lvl="1" rtl="0">
              <a:lnSpc>
                <a:spcPct val="142000"/>
              </a:lnSpc>
              <a:spcBef>
                <a:spcPts val="0"/>
              </a:spcBef>
              <a:spcAft>
                <a:spcPts val="0"/>
              </a:spcAft>
              <a:buNone/>
              <a:defRPr sz="700">
                <a:solidFill>
                  <a:srgbClr val="4D4D4F"/>
                </a:solidFill>
              </a:defRPr>
            </a:lvl2pPr>
            <a:lvl3pPr lvl="2" rtl="0">
              <a:lnSpc>
                <a:spcPct val="142000"/>
              </a:lnSpc>
              <a:spcBef>
                <a:spcPts val="0"/>
              </a:spcBef>
              <a:spcAft>
                <a:spcPts val="0"/>
              </a:spcAft>
              <a:buNone/>
              <a:defRPr sz="700">
                <a:solidFill>
                  <a:srgbClr val="4D4D4F"/>
                </a:solidFill>
              </a:defRPr>
            </a:lvl3pPr>
            <a:lvl4pPr lvl="3" rtl="0">
              <a:lnSpc>
                <a:spcPct val="142000"/>
              </a:lnSpc>
              <a:spcBef>
                <a:spcPts val="0"/>
              </a:spcBef>
              <a:spcAft>
                <a:spcPts val="0"/>
              </a:spcAft>
              <a:buNone/>
              <a:defRPr sz="700">
                <a:solidFill>
                  <a:srgbClr val="4D4D4F"/>
                </a:solidFill>
              </a:defRPr>
            </a:lvl4pPr>
            <a:lvl5pPr lvl="4" rtl="0">
              <a:lnSpc>
                <a:spcPct val="142000"/>
              </a:lnSpc>
              <a:spcBef>
                <a:spcPts val="0"/>
              </a:spcBef>
              <a:spcAft>
                <a:spcPts val="0"/>
              </a:spcAft>
              <a:buNone/>
              <a:defRPr sz="700">
                <a:solidFill>
                  <a:srgbClr val="4D4D4F"/>
                </a:solidFill>
              </a:defRPr>
            </a:lvl5pPr>
            <a:lvl6pPr lvl="5" rtl="0">
              <a:lnSpc>
                <a:spcPct val="142000"/>
              </a:lnSpc>
              <a:spcBef>
                <a:spcPts val="0"/>
              </a:spcBef>
              <a:spcAft>
                <a:spcPts val="0"/>
              </a:spcAft>
              <a:buNone/>
              <a:defRPr sz="700">
                <a:solidFill>
                  <a:srgbClr val="4D4D4F"/>
                </a:solidFill>
              </a:defRPr>
            </a:lvl6pPr>
            <a:lvl7pPr lvl="6" rtl="0">
              <a:lnSpc>
                <a:spcPct val="142000"/>
              </a:lnSpc>
              <a:spcBef>
                <a:spcPts val="0"/>
              </a:spcBef>
              <a:spcAft>
                <a:spcPts val="0"/>
              </a:spcAft>
              <a:buNone/>
              <a:defRPr sz="700">
                <a:solidFill>
                  <a:srgbClr val="4D4D4F"/>
                </a:solidFill>
              </a:defRPr>
            </a:lvl7pPr>
            <a:lvl8pPr lvl="7" rtl="0">
              <a:lnSpc>
                <a:spcPct val="142000"/>
              </a:lnSpc>
              <a:spcBef>
                <a:spcPts val="0"/>
              </a:spcBef>
              <a:spcAft>
                <a:spcPts val="0"/>
              </a:spcAft>
              <a:buNone/>
              <a:defRPr sz="700">
                <a:solidFill>
                  <a:srgbClr val="4D4D4F"/>
                </a:solidFill>
              </a:defRPr>
            </a:lvl8pPr>
            <a:lvl9pPr lvl="8" rtl="0">
              <a:lnSpc>
                <a:spcPct val="142000"/>
              </a:lnSpc>
              <a:spcBef>
                <a:spcPts val="0"/>
              </a:spcBef>
              <a:spcAft>
                <a:spcPts val="0"/>
              </a:spcAft>
              <a:buNone/>
              <a:defRPr sz="700">
                <a:solidFill>
                  <a:srgbClr val="4D4D4F"/>
                </a:solidFill>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Interior white 5">
  <p:cSld name="CUSTOM_4_26">
    <p:spTree>
      <p:nvGrpSpPr>
        <p:cNvPr id="1406" name="Shape 1406"/>
        <p:cNvGrpSpPr/>
        <p:nvPr/>
      </p:nvGrpSpPr>
      <p:grpSpPr>
        <a:xfrm>
          <a:off x="0" y="0"/>
          <a:ext cx="0" cy="0"/>
          <a:chOff x="0" y="0"/>
          <a:chExt cx="0" cy="0"/>
        </a:xfrm>
      </p:grpSpPr>
      <p:sp>
        <p:nvSpPr>
          <p:cNvPr id="1407" name="Google Shape;1407;p88"/>
          <p:cNvSpPr txBox="true"/>
          <p:nvPr>
            <p:ph type="title"/>
          </p:nvPr>
        </p:nvSpPr>
        <p:spPr>
          <a:xfrm>
            <a:off x="1752600" y="946000"/>
            <a:ext cx="8686800" cy="9675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700">
                <a:solidFill>
                  <a:srgbClr val="000000"/>
                </a:solidFill>
              </a:defRPr>
            </a:lvl1pPr>
            <a:lvl2pPr lvl="1" algn="ctr" rtl="0">
              <a:lnSpc>
                <a:spcPct val="130000"/>
              </a:lnSpc>
              <a:spcBef>
                <a:spcPts val="0"/>
              </a:spcBef>
              <a:spcAft>
                <a:spcPts val="0"/>
              </a:spcAft>
              <a:buNone/>
              <a:defRPr sz="2700">
                <a:solidFill>
                  <a:srgbClr val="000000"/>
                </a:solidFill>
              </a:defRPr>
            </a:lvl2pPr>
            <a:lvl3pPr lvl="2" algn="ctr" rtl="0">
              <a:lnSpc>
                <a:spcPct val="130000"/>
              </a:lnSpc>
              <a:spcBef>
                <a:spcPts val="0"/>
              </a:spcBef>
              <a:spcAft>
                <a:spcPts val="0"/>
              </a:spcAft>
              <a:buNone/>
              <a:defRPr sz="2700">
                <a:solidFill>
                  <a:srgbClr val="000000"/>
                </a:solidFill>
              </a:defRPr>
            </a:lvl3pPr>
            <a:lvl4pPr lvl="3" algn="ctr" rtl="0">
              <a:lnSpc>
                <a:spcPct val="130000"/>
              </a:lnSpc>
              <a:spcBef>
                <a:spcPts val="0"/>
              </a:spcBef>
              <a:spcAft>
                <a:spcPts val="0"/>
              </a:spcAft>
              <a:buNone/>
              <a:defRPr sz="2700">
                <a:solidFill>
                  <a:srgbClr val="000000"/>
                </a:solidFill>
              </a:defRPr>
            </a:lvl4pPr>
            <a:lvl5pPr lvl="4" algn="ctr" rtl="0">
              <a:lnSpc>
                <a:spcPct val="130000"/>
              </a:lnSpc>
              <a:spcBef>
                <a:spcPts val="0"/>
              </a:spcBef>
              <a:spcAft>
                <a:spcPts val="0"/>
              </a:spcAft>
              <a:buNone/>
              <a:defRPr sz="2700">
                <a:solidFill>
                  <a:srgbClr val="000000"/>
                </a:solidFill>
              </a:defRPr>
            </a:lvl5pPr>
            <a:lvl6pPr lvl="5" algn="ctr" rtl="0">
              <a:lnSpc>
                <a:spcPct val="130000"/>
              </a:lnSpc>
              <a:spcBef>
                <a:spcPts val="0"/>
              </a:spcBef>
              <a:spcAft>
                <a:spcPts val="0"/>
              </a:spcAft>
              <a:buNone/>
              <a:defRPr sz="2700">
                <a:solidFill>
                  <a:srgbClr val="000000"/>
                </a:solidFill>
              </a:defRPr>
            </a:lvl6pPr>
            <a:lvl7pPr lvl="6" algn="ctr" rtl="0">
              <a:lnSpc>
                <a:spcPct val="130000"/>
              </a:lnSpc>
              <a:spcBef>
                <a:spcPts val="0"/>
              </a:spcBef>
              <a:spcAft>
                <a:spcPts val="0"/>
              </a:spcAft>
              <a:buNone/>
              <a:defRPr sz="2700">
                <a:solidFill>
                  <a:srgbClr val="000000"/>
                </a:solidFill>
              </a:defRPr>
            </a:lvl7pPr>
            <a:lvl8pPr lvl="7" algn="ctr" rtl="0">
              <a:lnSpc>
                <a:spcPct val="130000"/>
              </a:lnSpc>
              <a:spcBef>
                <a:spcPts val="0"/>
              </a:spcBef>
              <a:spcAft>
                <a:spcPts val="0"/>
              </a:spcAft>
              <a:buNone/>
              <a:defRPr sz="2700">
                <a:solidFill>
                  <a:srgbClr val="000000"/>
                </a:solidFill>
              </a:defRPr>
            </a:lvl8pPr>
            <a:lvl9pPr lvl="8" algn="ctr" rtl="0">
              <a:lnSpc>
                <a:spcPct val="130000"/>
              </a:lnSpc>
              <a:spcBef>
                <a:spcPts val="0"/>
              </a:spcBef>
              <a:spcAft>
                <a:spcPts val="0"/>
              </a:spcAft>
              <a:buNone/>
              <a:defRPr sz="2700">
                <a:solidFill>
                  <a:srgbClr val="000000"/>
                </a:solidFill>
              </a:defRPr>
            </a:lvl9pPr>
          </a:lstStyle>
          <a:p/>
        </p:txBody>
      </p:sp>
      <p:cxnSp>
        <p:nvCxnSpPr>
          <p:cNvPr id="1408" name="Google Shape;1408;p88"/>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cxnSp>
        <p:nvCxnSpPr>
          <p:cNvPr id="1409" name="Google Shape;1409;p88"/>
          <p:cNvCxnSpPr/>
          <p:nvPr/>
        </p:nvCxnSpPr>
        <p:spPr>
          <a:xfrm rot="10800000">
            <a:off x="447767" y="6401100"/>
            <a:ext cx="0" cy="456900"/>
          </a:xfrm>
          <a:prstGeom prst="straightConnector1">
            <a:avLst/>
          </a:prstGeom>
          <a:noFill/>
          <a:ln w="9525" cap="flat" cmpd="sng">
            <a:solidFill>
              <a:srgbClr val="EE0000"/>
            </a:solidFill>
            <a:prstDash val="solid"/>
            <a:round/>
            <a:headEnd type="none" w="med" len="med"/>
            <a:tailEnd type="none" w="med" len="med"/>
          </a:ln>
        </p:spPr>
      </p:cxnSp>
      <p:sp>
        <p:nvSpPr>
          <p:cNvPr id="1410" name="Google Shape;1410;p88"/>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Display"/>
                <a:ea typeface="Red Hat Display"/>
                <a:cs typeface="Red Hat Display"/>
                <a:sym typeface="Red Hat Display"/>
              </a:defRPr>
            </a:lvl1pPr>
            <a:lvl2pPr lvl="1" algn="ctr" rtl="0">
              <a:buNone/>
              <a:defRPr sz="800">
                <a:latin typeface="Red Hat Display"/>
                <a:ea typeface="Red Hat Display"/>
                <a:cs typeface="Red Hat Display"/>
                <a:sym typeface="Red Hat Display"/>
              </a:defRPr>
            </a:lvl2pPr>
            <a:lvl3pPr lvl="2" algn="ctr" rtl="0">
              <a:buNone/>
              <a:defRPr sz="800">
                <a:latin typeface="Red Hat Display"/>
                <a:ea typeface="Red Hat Display"/>
                <a:cs typeface="Red Hat Display"/>
                <a:sym typeface="Red Hat Display"/>
              </a:defRPr>
            </a:lvl3pPr>
            <a:lvl4pPr lvl="3" algn="ctr" rtl="0">
              <a:buNone/>
              <a:defRPr sz="800">
                <a:latin typeface="Red Hat Display"/>
                <a:ea typeface="Red Hat Display"/>
                <a:cs typeface="Red Hat Display"/>
                <a:sym typeface="Red Hat Display"/>
              </a:defRPr>
            </a:lvl4pPr>
            <a:lvl5pPr lvl="4" algn="ctr" rtl="0">
              <a:buNone/>
              <a:defRPr sz="800">
                <a:latin typeface="Red Hat Display"/>
                <a:ea typeface="Red Hat Display"/>
                <a:cs typeface="Red Hat Display"/>
                <a:sym typeface="Red Hat Display"/>
              </a:defRPr>
            </a:lvl5pPr>
            <a:lvl6pPr lvl="5" algn="ctr" rtl="0">
              <a:buNone/>
              <a:defRPr sz="800">
                <a:latin typeface="Red Hat Display"/>
                <a:ea typeface="Red Hat Display"/>
                <a:cs typeface="Red Hat Display"/>
                <a:sym typeface="Red Hat Display"/>
              </a:defRPr>
            </a:lvl6pPr>
            <a:lvl7pPr lvl="6" algn="ctr" rtl="0">
              <a:buNone/>
              <a:defRPr sz="800">
                <a:latin typeface="Red Hat Display"/>
                <a:ea typeface="Red Hat Display"/>
                <a:cs typeface="Red Hat Display"/>
                <a:sym typeface="Red Hat Display"/>
              </a:defRPr>
            </a:lvl7pPr>
            <a:lvl8pPr lvl="7" algn="ctr" rtl="0">
              <a:buNone/>
              <a:defRPr sz="800">
                <a:latin typeface="Red Hat Display"/>
                <a:ea typeface="Red Hat Display"/>
                <a:cs typeface="Red Hat Display"/>
                <a:sym typeface="Red Hat Display"/>
              </a:defRPr>
            </a:lvl8pPr>
            <a:lvl9pPr lvl="8" algn="ctr" rtl="0">
              <a:buNone/>
              <a:defRPr sz="800">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GB"/>
            </a:fld>
            <a:endParaRPr lang="en-GB"/>
          </a:p>
        </p:txBody>
      </p:sp>
      <p:pic>
        <p:nvPicPr>
          <p:cNvPr id="1411" name="Google Shape;1411;p88"/>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412" name="Google Shape;1412;p88"/>
          <p:cNvSpPr txBox="true"/>
          <p:nvPr>
            <p:ph type="subTitle" idx="1"/>
          </p:nvPr>
        </p:nvSpPr>
        <p:spPr>
          <a:xfrm>
            <a:off x="885050" y="6169550"/>
            <a:ext cx="9182700" cy="559500"/>
          </a:xfrm>
          <a:prstGeom prst="rect">
            <a:avLst/>
          </a:prstGeom>
        </p:spPr>
        <p:txBody>
          <a:bodyPr spcFirstLastPara="1" wrap="square" lIns="0" tIns="0" rIns="0" bIns="0" anchor="b" anchorCtr="false">
            <a:noAutofit/>
          </a:bodyPr>
          <a:lstStyle>
            <a:lvl1pPr lvl="0" rtl="0">
              <a:lnSpc>
                <a:spcPct val="142000"/>
              </a:lnSpc>
              <a:spcBef>
                <a:spcPts val="0"/>
              </a:spcBef>
              <a:spcAft>
                <a:spcPts val="0"/>
              </a:spcAft>
              <a:buNone/>
              <a:defRPr sz="700">
                <a:solidFill>
                  <a:srgbClr val="4D4D4F"/>
                </a:solidFill>
              </a:defRPr>
            </a:lvl1pPr>
            <a:lvl2pPr lvl="1" rtl="0">
              <a:lnSpc>
                <a:spcPct val="142000"/>
              </a:lnSpc>
              <a:spcBef>
                <a:spcPts val="0"/>
              </a:spcBef>
              <a:spcAft>
                <a:spcPts val="0"/>
              </a:spcAft>
              <a:buNone/>
              <a:defRPr sz="700">
                <a:solidFill>
                  <a:srgbClr val="4D4D4F"/>
                </a:solidFill>
              </a:defRPr>
            </a:lvl2pPr>
            <a:lvl3pPr lvl="2" rtl="0">
              <a:lnSpc>
                <a:spcPct val="142000"/>
              </a:lnSpc>
              <a:spcBef>
                <a:spcPts val="0"/>
              </a:spcBef>
              <a:spcAft>
                <a:spcPts val="0"/>
              </a:spcAft>
              <a:buNone/>
              <a:defRPr sz="700">
                <a:solidFill>
                  <a:srgbClr val="4D4D4F"/>
                </a:solidFill>
              </a:defRPr>
            </a:lvl3pPr>
            <a:lvl4pPr lvl="3" rtl="0">
              <a:lnSpc>
                <a:spcPct val="142000"/>
              </a:lnSpc>
              <a:spcBef>
                <a:spcPts val="0"/>
              </a:spcBef>
              <a:spcAft>
                <a:spcPts val="0"/>
              </a:spcAft>
              <a:buNone/>
              <a:defRPr sz="700">
                <a:solidFill>
                  <a:srgbClr val="4D4D4F"/>
                </a:solidFill>
              </a:defRPr>
            </a:lvl4pPr>
            <a:lvl5pPr lvl="4" rtl="0">
              <a:lnSpc>
                <a:spcPct val="142000"/>
              </a:lnSpc>
              <a:spcBef>
                <a:spcPts val="0"/>
              </a:spcBef>
              <a:spcAft>
                <a:spcPts val="0"/>
              </a:spcAft>
              <a:buNone/>
              <a:defRPr sz="700">
                <a:solidFill>
                  <a:srgbClr val="4D4D4F"/>
                </a:solidFill>
              </a:defRPr>
            </a:lvl5pPr>
            <a:lvl6pPr lvl="5" rtl="0">
              <a:lnSpc>
                <a:spcPct val="142000"/>
              </a:lnSpc>
              <a:spcBef>
                <a:spcPts val="0"/>
              </a:spcBef>
              <a:spcAft>
                <a:spcPts val="0"/>
              </a:spcAft>
              <a:buNone/>
              <a:defRPr sz="700">
                <a:solidFill>
                  <a:srgbClr val="4D4D4F"/>
                </a:solidFill>
              </a:defRPr>
            </a:lvl6pPr>
            <a:lvl7pPr lvl="6" rtl="0">
              <a:lnSpc>
                <a:spcPct val="142000"/>
              </a:lnSpc>
              <a:spcBef>
                <a:spcPts val="0"/>
              </a:spcBef>
              <a:spcAft>
                <a:spcPts val="0"/>
              </a:spcAft>
              <a:buNone/>
              <a:defRPr sz="700">
                <a:solidFill>
                  <a:srgbClr val="4D4D4F"/>
                </a:solidFill>
              </a:defRPr>
            </a:lvl7pPr>
            <a:lvl8pPr lvl="7" rtl="0">
              <a:lnSpc>
                <a:spcPct val="142000"/>
              </a:lnSpc>
              <a:spcBef>
                <a:spcPts val="0"/>
              </a:spcBef>
              <a:spcAft>
                <a:spcPts val="0"/>
              </a:spcAft>
              <a:buNone/>
              <a:defRPr sz="700">
                <a:solidFill>
                  <a:srgbClr val="4D4D4F"/>
                </a:solidFill>
              </a:defRPr>
            </a:lvl8pPr>
            <a:lvl9pPr lvl="8" rtl="0">
              <a:lnSpc>
                <a:spcPct val="142000"/>
              </a:lnSpc>
              <a:spcBef>
                <a:spcPts val="0"/>
              </a:spcBef>
              <a:spcAft>
                <a:spcPts val="0"/>
              </a:spcAft>
              <a:buNone/>
              <a:defRPr sz="700">
                <a:solidFill>
                  <a:srgbClr val="4D4D4F"/>
                </a:solidFill>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matchingName="Theme 1 title">
  <p:cSld name="TITLE">
    <p:bg>
      <p:bgPr>
        <a:blipFill>
          <a:blip r:embed="rId2"/>
          <a:stretch>
            <a:fillRect/>
          </a:stretch>
        </a:blipFill>
        <a:effectLst/>
      </p:bgPr>
    </p:bg>
    <p:spTree>
      <p:nvGrpSpPr>
        <p:cNvPr id="1416" name="Shape 1416"/>
        <p:cNvGrpSpPr/>
        <p:nvPr/>
      </p:nvGrpSpPr>
      <p:grpSpPr>
        <a:xfrm>
          <a:off x="0" y="0"/>
          <a:ext cx="0" cy="0"/>
          <a:chOff x="0" y="0"/>
          <a:chExt cx="0" cy="0"/>
        </a:xfrm>
      </p:grpSpPr>
      <p:sp>
        <p:nvSpPr>
          <p:cNvPr id="1417" name="Google Shape;1417;p90"/>
          <p:cNvSpPr/>
          <p:nvPr/>
        </p:nvSpPr>
        <p:spPr>
          <a:xfrm>
            <a:off x="9617175" y="5878875"/>
            <a:ext cx="2574900" cy="979200"/>
          </a:xfrm>
          <a:prstGeom prst="rect">
            <a:avLst/>
          </a:prstGeom>
          <a:solidFill>
            <a:schemeClr val="lt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418" name="Google Shape;1418;p90"/>
          <p:cNvSpPr txBox="true"/>
          <p:nvPr>
            <p:ph type="subTitle" idx="1"/>
          </p:nvPr>
        </p:nvSpPr>
        <p:spPr>
          <a:xfrm>
            <a:off x="2083725" y="3521825"/>
            <a:ext cx="7533300" cy="9144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419" name="Google Shape;1419;p90"/>
          <p:cNvSpPr txBox="true"/>
          <p:nvPr>
            <p:ph type="title"/>
          </p:nvPr>
        </p:nvSpPr>
        <p:spPr>
          <a:xfrm>
            <a:off x="2083875" y="1743625"/>
            <a:ext cx="7533300" cy="1600200"/>
          </a:xfrm>
          <a:prstGeom prst="rect">
            <a:avLst/>
          </a:prstGeom>
        </p:spPr>
        <p:txBody>
          <a:bodyPr spcFirstLastPara="1" wrap="square" lIns="0" tIns="0" rIns="0" bIns="0" anchor="b" anchorCtr="false">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1420" name="Google Shape;1420;p90"/>
          <p:cNvSpPr txBox="true"/>
          <p:nvPr>
            <p:ph type="subTitle" idx="2"/>
          </p:nvPr>
        </p:nvSpPr>
        <p:spPr>
          <a:xfrm>
            <a:off x="2083725" y="4681700"/>
            <a:ext cx="2040300" cy="605700"/>
          </a:xfrm>
          <a:prstGeom prst="rect">
            <a:avLst/>
          </a:prstGeom>
        </p:spPr>
        <p:txBody>
          <a:bodyPr spcFirstLastPara="1" wrap="square" lIns="0" tIns="0" rIns="0" bIns="0" anchor="t" anchorCtr="false">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1421" name="Google Shape;1421;p90"/>
          <p:cNvSpPr txBox="true"/>
          <p:nvPr>
            <p:ph type="subTitle" idx="3"/>
          </p:nvPr>
        </p:nvSpPr>
        <p:spPr>
          <a:xfrm>
            <a:off x="4471850" y="4681700"/>
            <a:ext cx="2040300" cy="605700"/>
          </a:xfrm>
          <a:prstGeom prst="rect">
            <a:avLst/>
          </a:prstGeom>
        </p:spPr>
        <p:txBody>
          <a:bodyPr spcFirstLastPara="1" wrap="square" lIns="0" tIns="0" rIns="0" bIns="0" anchor="t" anchorCtr="false">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1422" name="Google Shape;1422;p90"/>
          <p:cNvPicPr preferRelativeResize="false"/>
          <p:nvPr/>
        </p:nvPicPr>
        <p:blipFill>
          <a:blip r:embed="rId3"/>
          <a:stretch>
            <a:fillRect/>
          </a:stretch>
        </p:blipFill>
        <p:spPr>
          <a:xfrm>
            <a:off x="10106850" y="6203986"/>
            <a:ext cx="1580275" cy="372766"/>
          </a:xfrm>
          <a:prstGeom prst="rect">
            <a:avLst/>
          </a:prstGeom>
          <a:noFill/>
          <a:ln>
            <a:noFill/>
          </a:ln>
        </p:spPr>
      </p:pic>
      <p:cxnSp>
        <p:nvCxnSpPr>
          <p:cNvPr id="1423" name="Google Shape;1423;p90"/>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424" name="Google Shape;1424;p90"/>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heme 1 closing">
  <p:cSld name="TITLE_1">
    <p:bg>
      <p:bgPr>
        <a:blipFill>
          <a:blip r:embed="rId2"/>
          <a:stretch>
            <a:fillRect/>
          </a:stretch>
        </a:blipFill>
        <a:effectLst/>
      </p:bgPr>
    </p:bg>
    <p:spTree>
      <p:nvGrpSpPr>
        <p:cNvPr id="1425" name="Shape 1425"/>
        <p:cNvGrpSpPr/>
        <p:nvPr/>
      </p:nvGrpSpPr>
      <p:grpSpPr>
        <a:xfrm>
          <a:off x="0" y="0"/>
          <a:ext cx="0" cy="0"/>
          <a:chOff x="0" y="0"/>
          <a:chExt cx="0" cy="0"/>
        </a:xfrm>
      </p:grpSpPr>
      <p:sp>
        <p:nvSpPr>
          <p:cNvPr id="1426" name="Google Shape;1426;p91"/>
          <p:cNvSpPr/>
          <p:nvPr/>
        </p:nvSpPr>
        <p:spPr>
          <a:xfrm>
            <a:off x="9617175" y="5878875"/>
            <a:ext cx="2574900" cy="979200"/>
          </a:xfrm>
          <a:prstGeom prst="rect">
            <a:avLst/>
          </a:prstGeom>
          <a:solidFill>
            <a:schemeClr val="lt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427" name="Google Shape;1427;p91"/>
          <p:cNvSpPr txBox="true"/>
          <p:nvPr>
            <p:ph type="subTitle" idx="1"/>
          </p:nvPr>
        </p:nvSpPr>
        <p:spPr>
          <a:xfrm>
            <a:off x="2083725" y="3008425"/>
            <a:ext cx="4146300" cy="1524900"/>
          </a:xfrm>
          <a:prstGeom prst="rect">
            <a:avLst/>
          </a:prstGeom>
        </p:spPr>
        <p:txBody>
          <a:bodyPr spcFirstLastPara="1" wrap="square" lIns="0" tIns="0" rIns="0" bIns="0" anchor="t" anchorCtr="false">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1428" name="Google Shape;1428;p91"/>
          <p:cNvSpPr txBox="true"/>
          <p:nvPr>
            <p:ph type="title"/>
          </p:nvPr>
        </p:nvSpPr>
        <p:spPr>
          <a:xfrm>
            <a:off x="2083875" y="568625"/>
            <a:ext cx="4905000" cy="1985400"/>
          </a:xfrm>
          <a:prstGeom prst="rect">
            <a:avLst/>
          </a:prstGeom>
        </p:spPr>
        <p:txBody>
          <a:bodyPr spcFirstLastPara="1" wrap="square" lIns="0" tIns="0" rIns="0" bIns="0" anchor="b" anchorCtr="false">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1429" name="Google Shape;1429;p91"/>
          <p:cNvPicPr preferRelativeResize="false"/>
          <p:nvPr/>
        </p:nvPicPr>
        <p:blipFill>
          <a:blip r:embed="rId3"/>
          <a:stretch>
            <a:fillRect/>
          </a:stretch>
        </p:blipFill>
        <p:spPr>
          <a:xfrm>
            <a:off x="10106850" y="6203986"/>
            <a:ext cx="1580275" cy="372766"/>
          </a:xfrm>
          <a:prstGeom prst="rect">
            <a:avLst/>
          </a:prstGeom>
          <a:noFill/>
          <a:ln>
            <a:noFill/>
          </a:ln>
        </p:spPr>
      </p:pic>
      <p:pic>
        <p:nvPicPr>
          <p:cNvPr id="1430" name="Google Shape;1430;p91"/>
          <p:cNvPicPr preferRelativeResize="false"/>
          <p:nvPr/>
        </p:nvPicPr>
        <p:blipFill rotWithShape="true">
          <a:blip r:embed="rId4"/>
          <a:srcRect/>
          <a:stretch>
            <a:fillRect/>
          </a:stretch>
        </p:blipFill>
        <p:spPr>
          <a:xfrm>
            <a:off x="7456004" y="3535984"/>
            <a:ext cx="455950" cy="455950"/>
          </a:xfrm>
          <a:prstGeom prst="rect">
            <a:avLst/>
          </a:prstGeom>
          <a:noFill/>
          <a:ln>
            <a:noFill/>
          </a:ln>
        </p:spPr>
      </p:pic>
      <p:pic>
        <p:nvPicPr>
          <p:cNvPr id="1431" name="Google Shape;1431;p91"/>
          <p:cNvPicPr preferRelativeResize="false"/>
          <p:nvPr/>
        </p:nvPicPr>
        <p:blipFill rotWithShape="true">
          <a:blip r:embed="rId5"/>
          <a:srcRect/>
          <a:stretch>
            <a:fillRect/>
          </a:stretch>
        </p:blipFill>
        <p:spPr>
          <a:xfrm>
            <a:off x="7456004" y="2767909"/>
            <a:ext cx="455950" cy="455950"/>
          </a:xfrm>
          <a:prstGeom prst="rect">
            <a:avLst/>
          </a:prstGeom>
          <a:noFill/>
          <a:ln>
            <a:noFill/>
          </a:ln>
        </p:spPr>
      </p:pic>
      <p:pic>
        <p:nvPicPr>
          <p:cNvPr id="1432" name="Google Shape;1432;p91"/>
          <p:cNvPicPr preferRelativeResize="false"/>
          <p:nvPr/>
        </p:nvPicPr>
        <p:blipFill rotWithShape="true">
          <a:blip r:embed="rId6"/>
          <a:srcRect/>
          <a:stretch>
            <a:fillRect/>
          </a:stretch>
        </p:blipFill>
        <p:spPr>
          <a:xfrm>
            <a:off x="7456004" y="1999834"/>
            <a:ext cx="455950" cy="455950"/>
          </a:xfrm>
          <a:prstGeom prst="rect">
            <a:avLst/>
          </a:prstGeom>
          <a:noFill/>
          <a:ln>
            <a:noFill/>
          </a:ln>
        </p:spPr>
      </p:pic>
      <p:pic>
        <p:nvPicPr>
          <p:cNvPr id="1433" name="Google Shape;1433;p91"/>
          <p:cNvPicPr preferRelativeResize="false"/>
          <p:nvPr/>
        </p:nvPicPr>
        <p:blipFill rotWithShape="true">
          <a:blip r:embed="rId7"/>
          <a:srcRect/>
          <a:stretch>
            <a:fillRect/>
          </a:stretch>
        </p:blipFill>
        <p:spPr>
          <a:xfrm>
            <a:off x="7456004" y="4304059"/>
            <a:ext cx="455950" cy="455950"/>
          </a:xfrm>
          <a:prstGeom prst="rect">
            <a:avLst/>
          </a:prstGeom>
          <a:noFill/>
          <a:ln>
            <a:noFill/>
          </a:ln>
        </p:spPr>
      </p:pic>
      <p:sp>
        <p:nvSpPr>
          <p:cNvPr id="1434" name="Google Shape;1434;p91"/>
          <p:cNvSpPr txBox="true"/>
          <p:nvPr/>
        </p:nvSpPr>
        <p:spPr>
          <a:xfrm>
            <a:off x="7960472" y="199982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linkedin.com/company/red-hat</a:t>
            </a:r>
            <a:endParaRPr>
              <a:solidFill>
                <a:schemeClr val="lt1"/>
              </a:solidFill>
              <a:latin typeface="Red Hat Text"/>
              <a:ea typeface="Red Hat Text"/>
              <a:cs typeface="Red Hat Text"/>
              <a:sym typeface="Red Hat Text"/>
            </a:endParaRPr>
          </a:p>
        </p:txBody>
      </p:sp>
      <p:sp>
        <p:nvSpPr>
          <p:cNvPr id="1435" name="Google Shape;1435;p91"/>
          <p:cNvSpPr txBox="true"/>
          <p:nvPr/>
        </p:nvSpPr>
        <p:spPr>
          <a:xfrm>
            <a:off x="7960472" y="276787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youtube.com/user/RedHatVideos</a:t>
            </a:r>
            <a:endParaRPr>
              <a:solidFill>
                <a:schemeClr val="lt1"/>
              </a:solidFill>
              <a:latin typeface="Red Hat Text"/>
              <a:ea typeface="Red Hat Text"/>
              <a:cs typeface="Red Hat Text"/>
              <a:sym typeface="Red Hat Text"/>
            </a:endParaRPr>
          </a:p>
        </p:txBody>
      </p:sp>
      <p:sp>
        <p:nvSpPr>
          <p:cNvPr id="1436" name="Google Shape;1436;p91"/>
          <p:cNvSpPr txBox="true"/>
          <p:nvPr/>
        </p:nvSpPr>
        <p:spPr>
          <a:xfrm>
            <a:off x="7960472" y="353592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facebook.com/redhatinc</a:t>
            </a:r>
            <a:endParaRPr>
              <a:solidFill>
                <a:schemeClr val="lt1"/>
              </a:solidFill>
              <a:latin typeface="Red Hat Text"/>
              <a:ea typeface="Red Hat Text"/>
              <a:cs typeface="Red Hat Text"/>
              <a:sym typeface="Red Hat Text"/>
            </a:endParaRPr>
          </a:p>
        </p:txBody>
      </p:sp>
      <p:sp>
        <p:nvSpPr>
          <p:cNvPr id="1437" name="Google Shape;1437;p91"/>
          <p:cNvSpPr txBox="true"/>
          <p:nvPr/>
        </p:nvSpPr>
        <p:spPr>
          <a:xfrm>
            <a:off x="7960472" y="430397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twitter.com/RedHat</a:t>
            </a:r>
            <a:endParaRPr>
              <a:solidFill>
                <a:schemeClr val="lt1"/>
              </a:solidFill>
              <a:latin typeface="Red Hat Text"/>
              <a:ea typeface="Red Hat Text"/>
              <a:cs typeface="Red Hat Text"/>
              <a:sym typeface="Red Hat Text"/>
            </a:endParaRPr>
          </a:p>
        </p:txBody>
      </p:sp>
      <p:cxnSp>
        <p:nvCxnSpPr>
          <p:cNvPr id="1438" name="Google Shape;1438;p91"/>
          <p:cNvCxnSpPr/>
          <p:nvPr/>
        </p:nvCxnSpPr>
        <p:spPr>
          <a:xfrm rot="10800000">
            <a:off x="447775" y="50"/>
            <a:ext cx="0" cy="2282700"/>
          </a:xfrm>
          <a:prstGeom prst="straightConnector1">
            <a:avLst/>
          </a:prstGeom>
          <a:noFill/>
          <a:ln w="9525" cap="flat" cmpd="sng">
            <a:solidFill>
              <a:srgbClr val="800000"/>
            </a:solidFill>
            <a:prstDash val="solid"/>
            <a:round/>
            <a:headEnd type="none" w="med" len="med"/>
            <a:tailEnd type="none" w="med" len="med"/>
          </a:ln>
        </p:spPr>
      </p:cxnSp>
      <p:cxnSp>
        <p:nvCxnSpPr>
          <p:cNvPr id="1439" name="Google Shape;1439;p91"/>
          <p:cNvCxnSpPr/>
          <p:nvPr/>
        </p:nvCxnSpPr>
        <p:spPr>
          <a:xfrm rot="10800000">
            <a:off x="447767" y="6401400"/>
            <a:ext cx="0" cy="456600"/>
          </a:xfrm>
          <a:prstGeom prst="straightConnector1">
            <a:avLst/>
          </a:prstGeom>
          <a:noFill/>
          <a:ln w="9525" cap="flat" cmpd="sng">
            <a:solidFill>
              <a:srgbClr val="800000"/>
            </a:solidFill>
            <a:prstDash val="solid"/>
            <a:round/>
            <a:headEnd type="none" w="med" len="med"/>
            <a:tailEnd type="none" w="med" len="med"/>
          </a:ln>
        </p:spPr>
      </p:cxnSp>
      <p:sp>
        <p:nvSpPr>
          <p:cNvPr id="1440" name="Google Shape;1440;p91"/>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heme 2 Title">
  <p:cSld name="TITLE_2">
    <p:bg>
      <p:bgPr>
        <a:blipFill>
          <a:blip r:embed="rId2"/>
          <a:stretch>
            <a:fillRect/>
          </a:stretch>
        </a:blipFill>
        <a:effectLst/>
      </p:bgPr>
    </p:bg>
    <p:spTree>
      <p:nvGrpSpPr>
        <p:cNvPr id="1441" name="Shape 1441"/>
        <p:cNvGrpSpPr/>
        <p:nvPr/>
      </p:nvGrpSpPr>
      <p:grpSpPr>
        <a:xfrm>
          <a:off x="0" y="0"/>
          <a:ext cx="0" cy="0"/>
          <a:chOff x="0" y="0"/>
          <a:chExt cx="0" cy="0"/>
        </a:xfrm>
      </p:grpSpPr>
      <p:sp>
        <p:nvSpPr>
          <p:cNvPr id="1442" name="Google Shape;1442;p92"/>
          <p:cNvSpPr/>
          <p:nvPr/>
        </p:nvSpPr>
        <p:spPr>
          <a:xfrm>
            <a:off x="9617175" y="5878875"/>
            <a:ext cx="2574900" cy="979200"/>
          </a:xfrm>
          <a:prstGeom prst="rect">
            <a:avLst/>
          </a:prstGeom>
          <a:solidFill>
            <a:schemeClr val="lt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443" name="Google Shape;1443;p92"/>
          <p:cNvSpPr txBox="true"/>
          <p:nvPr>
            <p:ph type="subTitle" idx="1"/>
          </p:nvPr>
        </p:nvSpPr>
        <p:spPr>
          <a:xfrm>
            <a:off x="2083725" y="3521825"/>
            <a:ext cx="7533300" cy="9144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444" name="Google Shape;1444;p92"/>
          <p:cNvSpPr txBox="true"/>
          <p:nvPr>
            <p:ph type="title"/>
          </p:nvPr>
        </p:nvSpPr>
        <p:spPr>
          <a:xfrm>
            <a:off x="2083875" y="1743625"/>
            <a:ext cx="7533300" cy="1600200"/>
          </a:xfrm>
          <a:prstGeom prst="rect">
            <a:avLst/>
          </a:prstGeom>
        </p:spPr>
        <p:txBody>
          <a:bodyPr spcFirstLastPara="1" wrap="square" lIns="0" tIns="0" rIns="0" bIns="0" anchor="b" anchorCtr="false">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1445" name="Google Shape;1445;p92"/>
          <p:cNvSpPr txBox="true"/>
          <p:nvPr>
            <p:ph type="subTitle" idx="2"/>
          </p:nvPr>
        </p:nvSpPr>
        <p:spPr>
          <a:xfrm>
            <a:off x="2083725" y="4681700"/>
            <a:ext cx="2040300" cy="605700"/>
          </a:xfrm>
          <a:prstGeom prst="rect">
            <a:avLst/>
          </a:prstGeom>
        </p:spPr>
        <p:txBody>
          <a:bodyPr spcFirstLastPara="1" wrap="square" lIns="0" tIns="0" rIns="0" bIns="0" anchor="t" anchorCtr="false">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1446" name="Google Shape;1446;p92"/>
          <p:cNvSpPr txBox="true"/>
          <p:nvPr>
            <p:ph type="subTitle" idx="3"/>
          </p:nvPr>
        </p:nvSpPr>
        <p:spPr>
          <a:xfrm>
            <a:off x="4471850" y="4681700"/>
            <a:ext cx="2040300" cy="605700"/>
          </a:xfrm>
          <a:prstGeom prst="rect">
            <a:avLst/>
          </a:prstGeom>
        </p:spPr>
        <p:txBody>
          <a:bodyPr spcFirstLastPara="1" wrap="square" lIns="0" tIns="0" rIns="0" bIns="0" anchor="t" anchorCtr="false">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1447" name="Google Shape;1447;p92"/>
          <p:cNvPicPr preferRelativeResize="false"/>
          <p:nvPr/>
        </p:nvPicPr>
        <p:blipFill>
          <a:blip r:embed="rId3"/>
          <a:stretch>
            <a:fillRect/>
          </a:stretch>
        </p:blipFill>
        <p:spPr>
          <a:xfrm>
            <a:off x="10106850" y="6203986"/>
            <a:ext cx="1580275" cy="372766"/>
          </a:xfrm>
          <a:prstGeom prst="rect">
            <a:avLst/>
          </a:prstGeom>
          <a:noFill/>
          <a:ln>
            <a:noFill/>
          </a:ln>
        </p:spPr>
      </p:pic>
      <p:cxnSp>
        <p:nvCxnSpPr>
          <p:cNvPr id="1448" name="Google Shape;1448;p92"/>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449" name="Google Shape;1449;p92"/>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eme 2 divider C">
  <p:cSld name="CUSTOM_2_1_1">
    <p:bg>
      <p:bgPr>
        <a:blipFill>
          <a:blip r:embed="rId2"/>
          <a:stretch>
            <a:fillRect/>
          </a:stretch>
        </a:blipFill>
        <a:effectLst/>
      </p:bgPr>
    </p:bg>
    <p:spTree>
      <p:nvGrpSpPr>
        <p:cNvPr id="99" name="Shape 99"/>
        <p:cNvGrpSpPr/>
        <p:nvPr/>
      </p:nvGrpSpPr>
      <p:grpSpPr>
        <a:xfrm>
          <a:off x="0" y="0"/>
          <a:ext cx="0" cy="0"/>
          <a:chOff x="0" y="0"/>
          <a:chExt cx="0" cy="0"/>
        </a:xfrm>
      </p:grpSpPr>
      <p:sp>
        <p:nvSpPr>
          <p:cNvPr id="100" name="Google Shape;100;p10"/>
          <p:cNvSpPr txBox="true"/>
          <p:nvPr>
            <p:ph type="title"/>
          </p:nvPr>
        </p:nvSpPr>
        <p:spPr>
          <a:xfrm>
            <a:off x="447775" y="1084561"/>
            <a:ext cx="6825000" cy="2105100"/>
          </a:xfrm>
          <a:prstGeom prst="rect">
            <a:avLst/>
          </a:prstGeom>
        </p:spPr>
        <p:txBody>
          <a:bodyPr spcFirstLastPara="1" wrap="square" lIns="438900" tIns="91425" rIns="91425" bIns="91425" anchor="t" anchorCtr="false">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101" name="Google Shape;101;p10"/>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cxnSp>
        <p:nvCxnSpPr>
          <p:cNvPr id="102" name="Google Shape;102;p10"/>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03" name="Google Shape;103;p10"/>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104" name="Google Shape;104;p10"/>
          <p:cNvSpPr txBox="true"/>
          <p:nvPr>
            <p:ph type="subTitle" idx="2"/>
          </p:nvPr>
        </p:nvSpPr>
        <p:spPr>
          <a:xfrm>
            <a:off x="9251450" y="1743719"/>
            <a:ext cx="2124300" cy="3309000"/>
          </a:xfrm>
          <a:prstGeom prst="rect">
            <a:avLst/>
          </a:prstGeom>
        </p:spPr>
        <p:txBody>
          <a:bodyPr spcFirstLastPara="1" wrap="square" lIns="0" tIns="0" rIns="0" bIns="0" anchor="t" anchorCtr="false">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105" name="Google Shape;105;p10"/>
          <p:cNvPicPr preferRelativeResize="false"/>
          <p:nvPr/>
        </p:nvPicPr>
        <p:blipFill rotWithShape="true">
          <a:blip r:embed="rId3"/>
          <a:srcRect t="327" b="317"/>
          <a:stretch>
            <a:fillRect/>
          </a:stretch>
        </p:blipFill>
        <p:spPr>
          <a:xfrm>
            <a:off x="10711279" y="6313250"/>
            <a:ext cx="975850" cy="228121"/>
          </a:xfrm>
          <a:prstGeom prst="rect">
            <a:avLst/>
          </a:prstGeom>
          <a:noFill/>
          <a:ln>
            <a:noFill/>
          </a:ln>
        </p:spPr>
      </p:pic>
      <p:sp>
        <p:nvSpPr>
          <p:cNvPr id="106" name="Google Shape;106;p10"/>
          <p:cNvSpPr txBox="true"/>
          <p:nvPr>
            <p:ph type="subTitle" idx="3"/>
          </p:nvPr>
        </p:nvSpPr>
        <p:spPr>
          <a:xfrm>
            <a:off x="9251450" y="1743719"/>
            <a:ext cx="2124300" cy="3309000"/>
          </a:xfrm>
          <a:prstGeom prst="rect">
            <a:avLst/>
          </a:prstGeom>
        </p:spPr>
        <p:txBody>
          <a:bodyPr spcFirstLastPara="1" wrap="square" lIns="0" tIns="0" rIns="0" bIns="0" anchor="t" anchorCtr="false">
            <a:noAutofit/>
          </a:bodyPr>
          <a:lstStyle>
            <a:lvl1pPr lvl="0" rtl="0">
              <a:lnSpc>
                <a:spcPct val="174000"/>
              </a:lnSpc>
              <a:spcBef>
                <a:spcPts val="0"/>
              </a:spcBef>
              <a:spcAft>
                <a:spcPts val="0"/>
              </a:spcAft>
              <a:buNone/>
              <a:defRPr sz="1400">
                <a:solidFill>
                  <a:schemeClr val="dk1"/>
                </a:solidFill>
              </a:defRPr>
            </a:lvl1pPr>
            <a:lvl2pPr lvl="1" rtl="0">
              <a:lnSpc>
                <a:spcPct val="174000"/>
              </a:lnSpc>
              <a:spcBef>
                <a:spcPts val="0"/>
              </a:spcBef>
              <a:spcAft>
                <a:spcPts val="0"/>
              </a:spcAft>
              <a:buNone/>
              <a:defRPr sz="1400">
                <a:solidFill>
                  <a:schemeClr val="dk1"/>
                </a:solidFill>
              </a:defRPr>
            </a:lvl2pPr>
            <a:lvl3pPr lvl="2" rtl="0">
              <a:lnSpc>
                <a:spcPct val="174000"/>
              </a:lnSpc>
              <a:spcBef>
                <a:spcPts val="0"/>
              </a:spcBef>
              <a:spcAft>
                <a:spcPts val="0"/>
              </a:spcAft>
              <a:buNone/>
              <a:defRPr sz="1400">
                <a:solidFill>
                  <a:schemeClr val="dk1"/>
                </a:solidFill>
              </a:defRPr>
            </a:lvl3pPr>
            <a:lvl4pPr lvl="3" rtl="0">
              <a:lnSpc>
                <a:spcPct val="174000"/>
              </a:lnSpc>
              <a:spcBef>
                <a:spcPts val="0"/>
              </a:spcBef>
              <a:spcAft>
                <a:spcPts val="0"/>
              </a:spcAft>
              <a:buNone/>
              <a:defRPr sz="1400">
                <a:solidFill>
                  <a:schemeClr val="dk1"/>
                </a:solidFill>
              </a:defRPr>
            </a:lvl4pPr>
            <a:lvl5pPr lvl="4" rtl="0">
              <a:lnSpc>
                <a:spcPct val="174000"/>
              </a:lnSpc>
              <a:spcBef>
                <a:spcPts val="0"/>
              </a:spcBef>
              <a:spcAft>
                <a:spcPts val="0"/>
              </a:spcAft>
              <a:buNone/>
              <a:defRPr sz="1400">
                <a:solidFill>
                  <a:schemeClr val="dk1"/>
                </a:solidFill>
              </a:defRPr>
            </a:lvl5pPr>
            <a:lvl6pPr lvl="5" rtl="0">
              <a:lnSpc>
                <a:spcPct val="174000"/>
              </a:lnSpc>
              <a:spcBef>
                <a:spcPts val="0"/>
              </a:spcBef>
              <a:spcAft>
                <a:spcPts val="0"/>
              </a:spcAft>
              <a:buNone/>
              <a:defRPr sz="1400">
                <a:solidFill>
                  <a:schemeClr val="dk1"/>
                </a:solidFill>
              </a:defRPr>
            </a:lvl6pPr>
            <a:lvl7pPr lvl="6" rtl="0">
              <a:lnSpc>
                <a:spcPct val="174000"/>
              </a:lnSpc>
              <a:spcBef>
                <a:spcPts val="0"/>
              </a:spcBef>
              <a:spcAft>
                <a:spcPts val="0"/>
              </a:spcAft>
              <a:buNone/>
              <a:defRPr sz="1400">
                <a:solidFill>
                  <a:schemeClr val="dk1"/>
                </a:solidFill>
              </a:defRPr>
            </a:lvl7pPr>
            <a:lvl8pPr lvl="7" rtl="0">
              <a:lnSpc>
                <a:spcPct val="174000"/>
              </a:lnSpc>
              <a:spcBef>
                <a:spcPts val="0"/>
              </a:spcBef>
              <a:spcAft>
                <a:spcPts val="0"/>
              </a:spcAft>
              <a:buNone/>
              <a:defRPr sz="1400">
                <a:solidFill>
                  <a:schemeClr val="dk1"/>
                </a:solidFill>
              </a:defRPr>
            </a:lvl8pPr>
            <a:lvl9pPr lvl="8" rtl="0">
              <a:lnSpc>
                <a:spcPct val="174000"/>
              </a:lnSpc>
              <a:spcBef>
                <a:spcPts val="0"/>
              </a:spcBef>
              <a:spcAft>
                <a:spcPts val="0"/>
              </a:spcAft>
              <a:buNone/>
              <a:defRPr sz="1400">
                <a:solidFill>
                  <a:schemeClr val="dk1"/>
                </a:solidFill>
              </a:defRPr>
            </a:lvl9pPr>
          </a:lstStyle>
          <a:p/>
        </p:txBody>
      </p:sp>
      <p:sp>
        <p:nvSpPr>
          <p:cNvPr id="107" name="Google Shape;107;p10"/>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heme 2 closing">
  <p:cSld name="TITLE_1_1">
    <p:bg>
      <p:bgPr>
        <a:blipFill>
          <a:blip r:embed="rId2"/>
          <a:stretch>
            <a:fillRect/>
          </a:stretch>
        </a:blipFill>
        <a:effectLst/>
      </p:bgPr>
    </p:bg>
    <p:spTree>
      <p:nvGrpSpPr>
        <p:cNvPr id="1450" name="Shape 1450"/>
        <p:cNvGrpSpPr/>
        <p:nvPr/>
      </p:nvGrpSpPr>
      <p:grpSpPr>
        <a:xfrm>
          <a:off x="0" y="0"/>
          <a:ext cx="0" cy="0"/>
          <a:chOff x="0" y="0"/>
          <a:chExt cx="0" cy="0"/>
        </a:xfrm>
      </p:grpSpPr>
      <p:sp>
        <p:nvSpPr>
          <p:cNvPr id="1451" name="Google Shape;1451;p93"/>
          <p:cNvSpPr/>
          <p:nvPr/>
        </p:nvSpPr>
        <p:spPr>
          <a:xfrm>
            <a:off x="9617175" y="5878875"/>
            <a:ext cx="2574900" cy="979200"/>
          </a:xfrm>
          <a:prstGeom prst="rect">
            <a:avLst/>
          </a:prstGeom>
          <a:solidFill>
            <a:schemeClr val="lt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452" name="Google Shape;1452;p93"/>
          <p:cNvSpPr txBox="true"/>
          <p:nvPr>
            <p:ph type="subTitle" idx="1"/>
          </p:nvPr>
        </p:nvSpPr>
        <p:spPr>
          <a:xfrm>
            <a:off x="2083725" y="3008425"/>
            <a:ext cx="4146300" cy="1524900"/>
          </a:xfrm>
          <a:prstGeom prst="rect">
            <a:avLst/>
          </a:prstGeom>
        </p:spPr>
        <p:txBody>
          <a:bodyPr spcFirstLastPara="1" wrap="square" lIns="0" tIns="0" rIns="0" bIns="0" anchor="t" anchorCtr="false">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1453" name="Google Shape;1453;p93"/>
          <p:cNvSpPr txBox="true"/>
          <p:nvPr>
            <p:ph type="title"/>
          </p:nvPr>
        </p:nvSpPr>
        <p:spPr>
          <a:xfrm>
            <a:off x="2083875" y="568625"/>
            <a:ext cx="4905000" cy="1985400"/>
          </a:xfrm>
          <a:prstGeom prst="rect">
            <a:avLst/>
          </a:prstGeom>
        </p:spPr>
        <p:txBody>
          <a:bodyPr spcFirstLastPara="1" wrap="square" lIns="0" tIns="0" rIns="0" bIns="0" anchor="b" anchorCtr="false">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1454" name="Google Shape;1454;p93"/>
          <p:cNvPicPr preferRelativeResize="false"/>
          <p:nvPr/>
        </p:nvPicPr>
        <p:blipFill>
          <a:blip r:embed="rId3"/>
          <a:stretch>
            <a:fillRect/>
          </a:stretch>
        </p:blipFill>
        <p:spPr>
          <a:xfrm>
            <a:off x="10106850" y="6203986"/>
            <a:ext cx="1580275" cy="372766"/>
          </a:xfrm>
          <a:prstGeom prst="rect">
            <a:avLst/>
          </a:prstGeom>
          <a:noFill/>
          <a:ln>
            <a:noFill/>
          </a:ln>
        </p:spPr>
      </p:pic>
      <p:sp>
        <p:nvSpPr>
          <p:cNvPr id="1455" name="Google Shape;1455;p93"/>
          <p:cNvSpPr txBox="true"/>
          <p:nvPr/>
        </p:nvSpPr>
        <p:spPr>
          <a:xfrm>
            <a:off x="7960472" y="199982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linkedin.com/company/red-hat</a:t>
            </a:r>
            <a:endParaRPr>
              <a:solidFill>
                <a:schemeClr val="lt1"/>
              </a:solidFill>
              <a:latin typeface="Red Hat Text"/>
              <a:ea typeface="Red Hat Text"/>
              <a:cs typeface="Red Hat Text"/>
              <a:sym typeface="Red Hat Text"/>
            </a:endParaRPr>
          </a:p>
        </p:txBody>
      </p:sp>
      <p:sp>
        <p:nvSpPr>
          <p:cNvPr id="1456" name="Google Shape;1456;p93"/>
          <p:cNvSpPr txBox="true"/>
          <p:nvPr/>
        </p:nvSpPr>
        <p:spPr>
          <a:xfrm>
            <a:off x="7960472" y="276787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youtube.com/user/RedHatVideos</a:t>
            </a:r>
            <a:endParaRPr>
              <a:solidFill>
                <a:schemeClr val="lt1"/>
              </a:solidFill>
              <a:latin typeface="Red Hat Text"/>
              <a:ea typeface="Red Hat Text"/>
              <a:cs typeface="Red Hat Text"/>
              <a:sym typeface="Red Hat Text"/>
            </a:endParaRPr>
          </a:p>
        </p:txBody>
      </p:sp>
      <p:sp>
        <p:nvSpPr>
          <p:cNvPr id="1457" name="Google Shape;1457;p93"/>
          <p:cNvSpPr txBox="true"/>
          <p:nvPr/>
        </p:nvSpPr>
        <p:spPr>
          <a:xfrm>
            <a:off x="7960472" y="353592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facebook.com/redhatinc</a:t>
            </a:r>
            <a:endParaRPr>
              <a:solidFill>
                <a:schemeClr val="lt1"/>
              </a:solidFill>
              <a:latin typeface="Red Hat Text"/>
              <a:ea typeface="Red Hat Text"/>
              <a:cs typeface="Red Hat Text"/>
              <a:sym typeface="Red Hat Text"/>
            </a:endParaRPr>
          </a:p>
        </p:txBody>
      </p:sp>
      <p:sp>
        <p:nvSpPr>
          <p:cNvPr id="1458" name="Google Shape;1458;p93"/>
          <p:cNvSpPr txBox="true"/>
          <p:nvPr/>
        </p:nvSpPr>
        <p:spPr>
          <a:xfrm>
            <a:off x="7960472" y="4303975"/>
            <a:ext cx="2993400" cy="4560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a:solidFill>
                  <a:schemeClr val="lt1"/>
                </a:solidFill>
                <a:latin typeface="Red Hat Text"/>
                <a:ea typeface="Red Hat Text"/>
                <a:cs typeface="Red Hat Text"/>
                <a:sym typeface="Red Hat Text"/>
              </a:rPr>
              <a:t>twitter.com/RedHat</a:t>
            </a:r>
            <a:endParaRPr>
              <a:solidFill>
                <a:schemeClr val="lt1"/>
              </a:solidFill>
              <a:latin typeface="Red Hat Text"/>
              <a:ea typeface="Red Hat Text"/>
              <a:cs typeface="Red Hat Text"/>
              <a:sym typeface="Red Hat Text"/>
            </a:endParaRPr>
          </a:p>
        </p:txBody>
      </p:sp>
      <p:cxnSp>
        <p:nvCxnSpPr>
          <p:cNvPr id="1459" name="Google Shape;1459;p93"/>
          <p:cNvCxnSpPr/>
          <p:nvPr/>
        </p:nvCxnSpPr>
        <p:spPr>
          <a:xfrm rot="10800000">
            <a:off x="447775" y="50"/>
            <a:ext cx="0" cy="2282700"/>
          </a:xfrm>
          <a:prstGeom prst="straightConnector1">
            <a:avLst/>
          </a:prstGeom>
          <a:noFill/>
          <a:ln w="9525" cap="flat" cmpd="sng">
            <a:solidFill>
              <a:srgbClr val="EE0000"/>
            </a:solidFill>
            <a:prstDash val="solid"/>
            <a:round/>
            <a:headEnd type="none" w="med" len="med"/>
            <a:tailEnd type="none" w="med" len="med"/>
          </a:ln>
        </p:spPr>
      </p:cxnSp>
      <p:cxnSp>
        <p:nvCxnSpPr>
          <p:cNvPr id="1460" name="Google Shape;1460;p93"/>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461" name="Google Shape;1461;p93"/>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462" name="Google Shape;1462;p93"/>
          <p:cNvPicPr preferRelativeResize="false"/>
          <p:nvPr/>
        </p:nvPicPr>
        <p:blipFill rotWithShape="true">
          <a:blip r:embed="rId4"/>
          <a:srcRect/>
          <a:stretch>
            <a:fillRect/>
          </a:stretch>
        </p:blipFill>
        <p:spPr>
          <a:xfrm>
            <a:off x="7456004" y="3535984"/>
            <a:ext cx="455950" cy="455950"/>
          </a:xfrm>
          <a:prstGeom prst="rect">
            <a:avLst/>
          </a:prstGeom>
          <a:noFill/>
          <a:ln>
            <a:noFill/>
          </a:ln>
        </p:spPr>
      </p:pic>
      <p:pic>
        <p:nvPicPr>
          <p:cNvPr id="1463" name="Google Shape;1463;p93"/>
          <p:cNvPicPr preferRelativeResize="false"/>
          <p:nvPr/>
        </p:nvPicPr>
        <p:blipFill rotWithShape="true">
          <a:blip r:embed="rId5"/>
          <a:srcRect/>
          <a:stretch>
            <a:fillRect/>
          </a:stretch>
        </p:blipFill>
        <p:spPr>
          <a:xfrm>
            <a:off x="7456004" y="2767909"/>
            <a:ext cx="455950" cy="455950"/>
          </a:xfrm>
          <a:prstGeom prst="rect">
            <a:avLst/>
          </a:prstGeom>
          <a:noFill/>
          <a:ln>
            <a:noFill/>
          </a:ln>
        </p:spPr>
      </p:pic>
      <p:pic>
        <p:nvPicPr>
          <p:cNvPr id="1464" name="Google Shape;1464;p93"/>
          <p:cNvPicPr preferRelativeResize="false"/>
          <p:nvPr/>
        </p:nvPicPr>
        <p:blipFill rotWithShape="true">
          <a:blip r:embed="rId6"/>
          <a:srcRect/>
          <a:stretch>
            <a:fillRect/>
          </a:stretch>
        </p:blipFill>
        <p:spPr>
          <a:xfrm>
            <a:off x="7456004" y="1999834"/>
            <a:ext cx="455950" cy="455950"/>
          </a:xfrm>
          <a:prstGeom prst="rect">
            <a:avLst/>
          </a:prstGeom>
          <a:noFill/>
          <a:ln>
            <a:noFill/>
          </a:ln>
        </p:spPr>
      </p:pic>
      <p:pic>
        <p:nvPicPr>
          <p:cNvPr id="1465" name="Google Shape;1465;p93"/>
          <p:cNvPicPr preferRelativeResize="false"/>
          <p:nvPr/>
        </p:nvPicPr>
        <p:blipFill rotWithShape="true">
          <a:blip r:embed="rId7"/>
          <a:srcRect/>
          <a:stretch>
            <a:fillRect/>
          </a:stretch>
        </p:blipFill>
        <p:spPr>
          <a:xfrm>
            <a:off x="7456004" y="4304059"/>
            <a:ext cx="455950" cy="455950"/>
          </a:xfrm>
          <a:prstGeom prst="rect">
            <a:avLst/>
          </a:prstGeom>
          <a:noFill/>
          <a:ln>
            <a:noFill/>
          </a:ln>
        </p:spPr>
      </p:pic>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heme 3 Title">
  <p:cSld name="CUSTOM">
    <p:bg>
      <p:bgPr>
        <a:blipFill>
          <a:blip r:embed="rId2"/>
          <a:stretch>
            <a:fillRect/>
          </a:stretch>
        </a:blipFill>
        <a:effectLst/>
      </p:bgPr>
    </p:bg>
    <p:spTree>
      <p:nvGrpSpPr>
        <p:cNvPr id="1466" name="Shape 1466"/>
        <p:cNvGrpSpPr/>
        <p:nvPr/>
      </p:nvGrpSpPr>
      <p:grpSpPr>
        <a:xfrm>
          <a:off x="0" y="0"/>
          <a:ext cx="0" cy="0"/>
          <a:chOff x="0" y="0"/>
          <a:chExt cx="0" cy="0"/>
        </a:xfrm>
      </p:grpSpPr>
      <p:sp>
        <p:nvSpPr>
          <p:cNvPr id="1467" name="Google Shape;1467;p94"/>
          <p:cNvSpPr/>
          <p:nvPr/>
        </p:nvSpPr>
        <p:spPr>
          <a:xfrm>
            <a:off x="9617175" y="5878875"/>
            <a:ext cx="2574900" cy="979200"/>
          </a:xfrm>
          <a:prstGeom prst="rect">
            <a:avLst/>
          </a:prstGeom>
          <a:solidFill>
            <a:schemeClr val="lt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pic>
        <p:nvPicPr>
          <p:cNvPr id="1468" name="Google Shape;1468;p94"/>
          <p:cNvPicPr preferRelativeResize="false"/>
          <p:nvPr/>
        </p:nvPicPr>
        <p:blipFill>
          <a:blip r:embed="rId3"/>
          <a:stretch>
            <a:fillRect/>
          </a:stretch>
        </p:blipFill>
        <p:spPr>
          <a:xfrm>
            <a:off x="10106850" y="6203986"/>
            <a:ext cx="1580275" cy="372766"/>
          </a:xfrm>
          <a:prstGeom prst="rect">
            <a:avLst/>
          </a:prstGeom>
          <a:noFill/>
          <a:ln>
            <a:noFill/>
          </a:ln>
        </p:spPr>
      </p:pic>
      <p:cxnSp>
        <p:nvCxnSpPr>
          <p:cNvPr id="1469" name="Google Shape;1469;p94"/>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1470" name="Google Shape;1470;p94"/>
          <p:cNvSpPr txBox="true"/>
          <p:nvPr>
            <p:ph type="subTitle" idx="1"/>
          </p:nvPr>
        </p:nvSpPr>
        <p:spPr>
          <a:xfrm>
            <a:off x="5660525" y="3971650"/>
            <a:ext cx="4446300" cy="914400"/>
          </a:xfrm>
          <a:prstGeom prst="rect">
            <a:avLst/>
          </a:prstGeom>
        </p:spPr>
        <p:txBody>
          <a:bodyPr spcFirstLastPara="1" wrap="square" lIns="0" tIns="0" rIns="0" bIns="0" anchor="t" anchorCtr="false">
            <a:noAutofit/>
          </a:bodyPr>
          <a:lstStyle>
            <a:lvl1pPr lvl="0" rtl="0">
              <a:lnSpc>
                <a:spcPct val="140000"/>
              </a:lnSpc>
              <a:spcBef>
                <a:spcPts val="0"/>
              </a:spcBef>
              <a:spcAft>
                <a:spcPts val="0"/>
              </a:spcAft>
              <a:buClr>
                <a:schemeClr val="dk1"/>
              </a:buClr>
              <a:buSzPts val="1800"/>
              <a:buNone/>
              <a:defRPr sz="1800">
                <a:solidFill>
                  <a:schemeClr val="dk1"/>
                </a:solidFill>
              </a:defRPr>
            </a:lvl1pPr>
            <a:lvl2pPr lvl="1" rtl="0">
              <a:lnSpc>
                <a:spcPct val="140000"/>
              </a:lnSpc>
              <a:spcBef>
                <a:spcPts val="0"/>
              </a:spcBef>
              <a:spcAft>
                <a:spcPts val="0"/>
              </a:spcAft>
              <a:buClr>
                <a:schemeClr val="dk1"/>
              </a:buClr>
              <a:buSzPts val="1800"/>
              <a:buNone/>
              <a:defRPr sz="1800">
                <a:solidFill>
                  <a:schemeClr val="dk1"/>
                </a:solidFill>
              </a:defRPr>
            </a:lvl2pPr>
            <a:lvl3pPr lvl="2" rtl="0">
              <a:lnSpc>
                <a:spcPct val="140000"/>
              </a:lnSpc>
              <a:spcBef>
                <a:spcPts val="0"/>
              </a:spcBef>
              <a:spcAft>
                <a:spcPts val="0"/>
              </a:spcAft>
              <a:buClr>
                <a:schemeClr val="dk1"/>
              </a:buClr>
              <a:buSzPts val="1800"/>
              <a:buNone/>
              <a:defRPr sz="1800">
                <a:solidFill>
                  <a:schemeClr val="dk1"/>
                </a:solidFill>
              </a:defRPr>
            </a:lvl3pPr>
            <a:lvl4pPr lvl="3" rtl="0">
              <a:lnSpc>
                <a:spcPct val="140000"/>
              </a:lnSpc>
              <a:spcBef>
                <a:spcPts val="0"/>
              </a:spcBef>
              <a:spcAft>
                <a:spcPts val="0"/>
              </a:spcAft>
              <a:buClr>
                <a:schemeClr val="dk1"/>
              </a:buClr>
              <a:buSzPts val="1800"/>
              <a:buNone/>
              <a:defRPr sz="1800">
                <a:solidFill>
                  <a:schemeClr val="dk1"/>
                </a:solidFill>
              </a:defRPr>
            </a:lvl4pPr>
            <a:lvl5pPr lvl="4" rtl="0">
              <a:lnSpc>
                <a:spcPct val="140000"/>
              </a:lnSpc>
              <a:spcBef>
                <a:spcPts val="0"/>
              </a:spcBef>
              <a:spcAft>
                <a:spcPts val="0"/>
              </a:spcAft>
              <a:buClr>
                <a:schemeClr val="dk1"/>
              </a:buClr>
              <a:buSzPts val="1800"/>
              <a:buNone/>
              <a:defRPr sz="1800">
                <a:solidFill>
                  <a:schemeClr val="dk1"/>
                </a:solidFill>
              </a:defRPr>
            </a:lvl5pPr>
            <a:lvl6pPr lvl="5" rtl="0">
              <a:lnSpc>
                <a:spcPct val="140000"/>
              </a:lnSpc>
              <a:spcBef>
                <a:spcPts val="0"/>
              </a:spcBef>
              <a:spcAft>
                <a:spcPts val="0"/>
              </a:spcAft>
              <a:buClr>
                <a:schemeClr val="dk1"/>
              </a:buClr>
              <a:buSzPts val="1800"/>
              <a:buNone/>
              <a:defRPr sz="1800">
                <a:solidFill>
                  <a:schemeClr val="dk1"/>
                </a:solidFill>
              </a:defRPr>
            </a:lvl6pPr>
            <a:lvl7pPr lvl="6" rtl="0">
              <a:lnSpc>
                <a:spcPct val="140000"/>
              </a:lnSpc>
              <a:spcBef>
                <a:spcPts val="0"/>
              </a:spcBef>
              <a:spcAft>
                <a:spcPts val="0"/>
              </a:spcAft>
              <a:buClr>
                <a:schemeClr val="dk1"/>
              </a:buClr>
              <a:buSzPts val="1800"/>
              <a:buNone/>
              <a:defRPr sz="1800">
                <a:solidFill>
                  <a:schemeClr val="dk1"/>
                </a:solidFill>
              </a:defRPr>
            </a:lvl7pPr>
            <a:lvl8pPr lvl="7" rtl="0">
              <a:lnSpc>
                <a:spcPct val="140000"/>
              </a:lnSpc>
              <a:spcBef>
                <a:spcPts val="0"/>
              </a:spcBef>
              <a:spcAft>
                <a:spcPts val="0"/>
              </a:spcAft>
              <a:buClr>
                <a:schemeClr val="dk1"/>
              </a:buClr>
              <a:buSzPts val="1800"/>
              <a:buNone/>
              <a:defRPr sz="1800">
                <a:solidFill>
                  <a:schemeClr val="dk1"/>
                </a:solidFill>
              </a:defRPr>
            </a:lvl8pPr>
            <a:lvl9pPr lvl="8" rtl="0">
              <a:lnSpc>
                <a:spcPct val="140000"/>
              </a:lnSpc>
              <a:spcBef>
                <a:spcPts val="0"/>
              </a:spcBef>
              <a:spcAft>
                <a:spcPts val="0"/>
              </a:spcAft>
              <a:buClr>
                <a:schemeClr val="dk1"/>
              </a:buClr>
              <a:buSzPts val="1800"/>
              <a:buNone/>
              <a:defRPr sz="1800">
                <a:solidFill>
                  <a:schemeClr val="dk1"/>
                </a:solidFill>
              </a:defRPr>
            </a:lvl9pPr>
          </a:lstStyle>
          <a:p/>
        </p:txBody>
      </p:sp>
      <p:sp>
        <p:nvSpPr>
          <p:cNvPr id="1471" name="Google Shape;1471;p94"/>
          <p:cNvSpPr txBox="true"/>
          <p:nvPr>
            <p:ph type="title"/>
          </p:nvPr>
        </p:nvSpPr>
        <p:spPr>
          <a:xfrm>
            <a:off x="5660525" y="1709031"/>
            <a:ext cx="5736300" cy="2117400"/>
          </a:xfrm>
          <a:prstGeom prst="rect">
            <a:avLst/>
          </a:prstGeom>
        </p:spPr>
        <p:txBody>
          <a:bodyPr spcFirstLastPara="1" wrap="square" lIns="0" tIns="0" rIns="0" bIns="0" anchor="b" anchorCtr="false">
            <a:noAutofit/>
          </a:bodyPr>
          <a:lstStyle>
            <a:lvl1pPr lvl="0"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9pPr>
          </a:lstStyle>
          <a:p/>
        </p:txBody>
      </p:sp>
      <p:sp>
        <p:nvSpPr>
          <p:cNvPr id="1472" name="Google Shape;1472;p94"/>
          <p:cNvSpPr txBox="true"/>
          <p:nvPr>
            <p:ph type="subTitle" idx="2"/>
          </p:nvPr>
        </p:nvSpPr>
        <p:spPr>
          <a:xfrm>
            <a:off x="5660525" y="5318275"/>
            <a:ext cx="2040300" cy="605700"/>
          </a:xfrm>
          <a:prstGeom prst="rect">
            <a:avLst/>
          </a:prstGeom>
        </p:spPr>
        <p:txBody>
          <a:bodyPr spcFirstLastPara="1" wrap="square" lIns="0" tIns="0" rIns="0" bIns="0" anchor="t" anchorCtr="false">
            <a:noAutofit/>
          </a:bodyPr>
          <a:lstStyle>
            <a:lvl1pPr lvl="0" rtl="0">
              <a:lnSpc>
                <a:spcPct val="135000"/>
              </a:lnSpc>
              <a:spcBef>
                <a:spcPts val="0"/>
              </a:spcBef>
              <a:spcAft>
                <a:spcPts val="0"/>
              </a:spcAft>
              <a:buClr>
                <a:schemeClr val="dk1"/>
              </a:buClr>
              <a:buSzPts val="1200"/>
              <a:buNone/>
              <a:defRPr sz="1200">
                <a:solidFill>
                  <a:schemeClr val="dk1"/>
                </a:solidFill>
              </a:defRPr>
            </a:lvl1pPr>
            <a:lvl2pPr lvl="1" rtl="0">
              <a:lnSpc>
                <a:spcPct val="135000"/>
              </a:lnSpc>
              <a:spcBef>
                <a:spcPts val="0"/>
              </a:spcBef>
              <a:spcAft>
                <a:spcPts val="0"/>
              </a:spcAft>
              <a:buClr>
                <a:schemeClr val="dk1"/>
              </a:buClr>
              <a:buSzPts val="1200"/>
              <a:buNone/>
              <a:defRPr sz="1200">
                <a:solidFill>
                  <a:schemeClr val="dk1"/>
                </a:solidFill>
              </a:defRPr>
            </a:lvl2pPr>
            <a:lvl3pPr lvl="2" rtl="0">
              <a:lnSpc>
                <a:spcPct val="135000"/>
              </a:lnSpc>
              <a:spcBef>
                <a:spcPts val="0"/>
              </a:spcBef>
              <a:spcAft>
                <a:spcPts val="0"/>
              </a:spcAft>
              <a:buClr>
                <a:schemeClr val="dk1"/>
              </a:buClr>
              <a:buSzPts val="1200"/>
              <a:buNone/>
              <a:defRPr sz="1200">
                <a:solidFill>
                  <a:schemeClr val="dk1"/>
                </a:solidFill>
              </a:defRPr>
            </a:lvl3pPr>
            <a:lvl4pPr lvl="3" rtl="0">
              <a:lnSpc>
                <a:spcPct val="135000"/>
              </a:lnSpc>
              <a:spcBef>
                <a:spcPts val="0"/>
              </a:spcBef>
              <a:spcAft>
                <a:spcPts val="0"/>
              </a:spcAft>
              <a:buClr>
                <a:schemeClr val="dk1"/>
              </a:buClr>
              <a:buSzPts val="1200"/>
              <a:buNone/>
              <a:defRPr sz="1200">
                <a:solidFill>
                  <a:schemeClr val="dk1"/>
                </a:solidFill>
              </a:defRPr>
            </a:lvl4pPr>
            <a:lvl5pPr lvl="4" rtl="0">
              <a:lnSpc>
                <a:spcPct val="135000"/>
              </a:lnSpc>
              <a:spcBef>
                <a:spcPts val="0"/>
              </a:spcBef>
              <a:spcAft>
                <a:spcPts val="0"/>
              </a:spcAft>
              <a:buClr>
                <a:schemeClr val="dk1"/>
              </a:buClr>
              <a:buSzPts val="1200"/>
              <a:buNone/>
              <a:defRPr sz="1200">
                <a:solidFill>
                  <a:schemeClr val="dk1"/>
                </a:solidFill>
              </a:defRPr>
            </a:lvl5pPr>
            <a:lvl6pPr lvl="5" rtl="0">
              <a:lnSpc>
                <a:spcPct val="135000"/>
              </a:lnSpc>
              <a:spcBef>
                <a:spcPts val="0"/>
              </a:spcBef>
              <a:spcAft>
                <a:spcPts val="0"/>
              </a:spcAft>
              <a:buClr>
                <a:schemeClr val="dk1"/>
              </a:buClr>
              <a:buSzPts val="1200"/>
              <a:buNone/>
              <a:defRPr sz="1200">
                <a:solidFill>
                  <a:schemeClr val="dk1"/>
                </a:solidFill>
              </a:defRPr>
            </a:lvl6pPr>
            <a:lvl7pPr lvl="6" rtl="0">
              <a:lnSpc>
                <a:spcPct val="135000"/>
              </a:lnSpc>
              <a:spcBef>
                <a:spcPts val="0"/>
              </a:spcBef>
              <a:spcAft>
                <a:spcPts val="0"/>
              </a:spcAft>
              <a:buClr>
                <a:schemeClr val="dk1"/>
              </a:buClr>
              <a:buSzPts val="1200"/>
              <a:buNone/>
              <a:defRPr sz="1200">
                <a:solidFill>
                  <a:schemeClr val="dk1"/>
                </a:solidFill>
              </a:defRPr>
            </a:lvl7pPr>
            <a:lvl8pPr lvl="7" rtl="0">
              <a:lnSpc>
                <a:spcPct val="135000"/>
              </a:lnSpc>
              <a:spcBef>
                <a:spcPts val="0"/>
              </a:spcBef>
              <a:spcAft>
                <a:spcPts val="0"/>
              </a:spcAft>
              <a:buClr>
                <a:schemeClr val="dk1"/>
              </a:buClr>
              <a:buSzPts val="1200"/>
              <a:buNone/>
              <a:defRPr sz="1200">
                <a:solidFill>
                  <a:schemeClr val="dk1"/>
                </a:solidFill>
              </a:defRPr>
            </a:lvl8pPr>
            <a:lvl9pPr lvl="8" rtl="0">
              <a:lnSpc>
                <a:spcPct val="135000"/>
              </a:lnSpc>
              <a:spcBef>
                <a:spcPts val="0"/>
              </a:spcBef>
              <a:spcAft>
                <a:spcPts val="0"/>
              </a:spcAft>
              <a:buClr>
                <a:schemeClr val="dk1"/>
              </a:buClr>
              <a:buSzPts val="1200"/>
              <a:buNone/>
              <a:defRPr sz="1200">
                <a:solidFill>
                  <a:schemeClr val="dk1"/>
                </a:solidFill>
              </a:defRPr>
            </a:lvl9pPr>
          </a:lstStyle>
          <a:p/>
        </p:txBody>
      </p:sp>
      <p:sp>
        <p:nvSpPr>
          <p:cNvPr id="1473" name="Google Shape;1473;p94"/>
          <p:cNvSpPr txBox="true"/>
          <p:nvPr>
            <p:ph type="subTitle" idx="3"/>
          </p:nvPr>
        </p:nvSpPr>
        <p:spPr>
          <a:xfrm rot="5400000">
            <a:off x="-2138450" y="2138400"/>
            <a:ext cx="5148900" cy="872100"/>
          </a:xfrm>
          <a:prstGeom prst="rect">
            <a:avLst/>
          </a:prstGeom>
        </p:spPr>
        <p:txBody>
          <a:bodyPr spcFirstLastPara="1" wrap="square" lIns="502900" tIns="91425" rIns="91425" bIns="91425" anchor="ctr" anchorCtr="false">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1474" name="Google Shape;1474;p94"/>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solidFill>
                  <a:srgbClr val="FFFFFF"/>
                </a:solidFill>
                <a:latin typeface="Red Hat Text Medium"/>
                <a:ea typeface="Red Hat Text Medium"/>
                <a:cs typeface="Red Hat Text Medium"/>
                <a:sym typeface="Red Hat Text Medium"/>
              </a:defRPr>
            </a:lvl1pPr>
            <a:lvl2pPr lvl="1" algn="ctr" rtl="0">
              <a:buNone/>
              <a:defRPr sz="800">
                <a:solidFill>
                  <a:srgbClr val="FFFFFF"/>
                </a:solidFill>
                <a:latin typeface="Red Hat Text Medium"/>
                <a:ea typeface="Red Hat Text Medium"/>
                <a:cs typeface="Red Hat Text Medium"/>
                <a:sym typeface="Red Hat Text Medium"/>
              </a:defRPr>
            </a:lvl2pPr>
            <a:lvl3pPr lvl="2" algn="ctr" rtl="0">
              <a:buNone/>
              <a:defRPr sz="800">
                <a:solidFill>
                  <a:srgbClr val="FFFFFF"/>
                </a:solidFill>
                <a:latin typeface="Red Hat Text Medium"/>
                <a:ea typeface="Red Hat Text Medium"/>
                <a:cs typeface="Red Hat Text Medium"/>
                <a:sym typeface="Red Hat Text Medium"/>
              </a:defRPr>
            </a:lvl3pPr>
            <a:lvl4pPr lvl="3" algn="ctr" rtl="0">
              <a:buNone/>
              <a:defRPr sz="800">
                <a:solidFill>
                  <a:srgbClr val="FFFFFF"/>
                </a:solidFill>
                <a:latin typeface="Red Hat Text Medium"/>
                <a:ea typeface="Red Hat Text Medium"/>
                <a:cs typeface="Red Hat Text Medium"/>
                <a:sym typeface="Red Hat Text Medium"/>
              </a:defRPr>
            </a:lvl4pPr>
            <a:lvl5pPr lvl="4" algn="ctr" rtl="0">
              <a:buNone/>
              <a:defRPr sz="800">
                <a:solidFill>
                  <a:srgbClr val="FFFFFF"/>
                </a:solidFill>
                <a:latin typeface="Red Hat Text Medium"/>
                <a:ea typeface="Red Hat Text Medium"/>
                <a:cs typeface="Red Hat Text Medium"/>
                <a:sym typeface="Red Hat Text Medium"/>
              </a:defRPr>
            </a:lvl5pPr>
            <a:lvl6pPr lvl="5" algn="ctr" rtl="0">
              <a:buNone/>
              <a:defRPr sz="800">
                <a:solidFill>
                  <a:srgbClr val="FFFFFF"/>
                </a:solidFill>
                <a:latin typeface="Red Hat Text Medium"/>
                <a:ea typeface="Red Hat Text Medium"/>
                <a:cs typeface="Red Hat Text Medium"/>
                <a:sym typeface="Red Hat Text Medium"/>
              </a:defRPr>
            </a:lvl6pPr>
            <a:lvl7pPr lvl="6" algn="ctr" rtl="0">
              <a:buNone/>
              <a:defRPr sz="800">
                <a:solidFill>
                  <a:srgbClr val="FFFFFF"/>
                </a:solidFill>
                <a:latin typeface="Red Hat Text Medium"/>
                <a:ea typeface="Red Hat Text Medium"/>
                <a:cs typeface="Red Hat Text Medium"/>
                <a:sym typeface="Red Hat Text Medium"/>
              </a:defRPr>
            </a:lvl7pPr>
            <a:lvl8pPr lvl="7" algn="ctr" rtl="0">
              <a:buNone/>
              <a:defRPr sz="800">
                <a:solidFill>
                  <a:srgbClr val="FFFFFF"/>
                </a:solidFill>
                <a:latin typeface="Red Hat Text Medium"/>
                <a:ea typeface="Red Hat Text Medium"/>
                <a:cs typeface="Red Hat Text Medium"/>
                <a:sym typeface="Red Hat Text Medium"/>
              </a:defRPr>
            </a:lvl8pPr>
            <a:lvl9pPr lvl="8" algn="ctr" rtl="0">
              <a:buNone/>
              <a:defRPr sz="800">
                <a:solidFill>
                  <a:srgbClr val="FFFFFF"/>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heme 3 closing">
  <p:cSld name="CUSTOM_1">
    <p:bg>
      <p:bgPr>
        <a:blipFill>
          <a:blip r:embed="rId2"/>
          <a:stretch>
            <a:fillRect/>
          </a:stretch>
        </a:blipFill>
        <a:effectLst/>
      </p:bgPr>
    </p:bg>
    <p:spTree>
      <p:nvGrpSpPr>
        <p:cNvPr id="1475" name="Shape 1475"/>
        <p:cNvGrpSpPr/>
        <p:nvPr/>
      </p:nvGrpSpPr>
      <p:grpSpPr>
        <a:xfrm>
          <a:off x="0" y="0"/>
          <a:ext cx="0" cy="0"/>
          <a:chOff x="0" y="0"/>
          <a:chExt cx="0" cy="0"/>
        </a:xfrm>
      </p:grpSpPr>
      <p:sp>
        <p:nvSpPr>
          <p:cNvPr id="1476" name="Google Shape;1476;p95"/>
          <p:cNvSpPr/>
          <p:nvPr/>
        </p:nvSpPr>
        <p:spPr>
          <a:xfrm>
            <a:off x="9617175" y="5878875"/>
            <a:ext cx="2574900" cy="979200"/>
          </a:xfrm>
          <a:prstGeom prst="rect">
            <a:avLst/>
          </a:prstGeom>
          <a:solidFill>
            <a:schemeClr val="lt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pic>
        <p:nvPicPr>
          <p:cNvPr id="1477" name="Google Shape;1477;p95"/>
          <p:cNvPicPr preferRelativeResize="false"/>
          <p:nvPr/>
        </p:nvPicPr>
        <p:blipFill>
          <a:blip r:embed="rId3"/>
          <a:stretch>
            <a:fillRect/>
          </a:stretch>
        </p:blipFill>
        <p:spPr>
          <a:xfrm>
            <a:off x="10106850" y="6203986"/>
            <a:ext cx="1580275" cy="372766"/>
          </a:xfrm>
          <a:prstGeom prst="rect">
            <a:avLst/>
          </a:prstGeom>
          <a:noFill/>
          <a:ln>
            <a:noFill/>
          </a:ln>
        </p:spPr>
      </p:pic>
      <p:cxnSp>
        <p:nvCxnSpPr>
          <p:cNvPr id="1478" name="Google Shape;1478;p95"/>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1479" name="Google Shape;1479;p95"/>
          <p:cNvSpPr txBox="true"/>
          <p:nvPr>
            <p:ph type="title"/>
          </p:nvPr>
        </p:nvSpPr>
        <p:spPr>
          <a:xfrm>
            <a:off x="5660525" y="568626"/>
            <a:ext cx="5736300" cy="1929300"/>
          </a:xfrm>
          <a:prstGeom prst="rect">
            <a:avLst/>
          </a:prstGeom>
        </p:spPr>
        <p:txBody>
          <a:bodyPr spcFirstLastPara="1" wrap="square" lIns="0" tIns="0" rIns="0" bIns="0" anchor="b" anchorCtr="false">
            <a:noAutofit/>
          </a:bodyPr>
          <a:lstStyle>
            <a:lvl1pPr lvl="0"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9pPr>
          </a:lstStyle>
          <a:p/>
        </p:txBody>
      </p:sp>
      <p:sp>
        <p:nvSpPr>
          <p:cNvPr id="1480" name="Google Shape;1480;p95"/>
          <p:cNvSpPr txBox="true"/>
          <p:nvPr>
            <p:ph type="subTitle" idx="1"/>
          </p:nvPr>
        </p:nvSpPr>
        <p:spPr>
          <a:xfrm rot="5400000">
            <a:off x="-2138450" y="2138400"/>
            <a:ext cx="5148900" cy="872100"/>
          </a:xfrm>
          <a:prstGeom prst="rect">
            <a:avLst/>
          </a:prstGeom>
        </p:spPr>
        <p:txBody>
          <a:bodyPr spcFirstLastPara="1" wrap="square" lIns="502900" tIns="91425" rIns="91425" bIns="91425" anchor="ctr" anchorCtr="false">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1481" name="Google Shape;1481;p95"/>
          <p:cNvSpPr txBox="true"/>
          <p:nvPr>
            <p:ph type="subTitle" idx="2"/>
          </p:nvPr>
        </p:nvSpPr>
        <p:spPr>
          <a:xfrm>
            <a:off x="5660525" y="2752400"/>
            <a:ext cx="4446300" cy="1524900"/>
          </a:xfrm>
          <a:prstGeom prst="rect">
            <a:avLst/>
          </a:prstGeom>
        </p:spPr>
        <p:txBody>
          <a:bodyPr spcFirstLastPara="1" wrap="square" lIns="0" tIns="0" rIns="0" bIns="0" anchor="t" anchorCtr="false">
            <a:noAutofit/>
          </a:bodyPr>
          <a:lstStyle>
            <a:lvl1pPr lvl="0" rtl="0">
              <a:lnSpc>
                <a:spcPct val="180000"/>
              </a:lnSpc>
              <a:spcBef>
                <a:spcPts val="0"/>
              </a:spcBef>
              <a:spcAft>
                <a:spcPts val="0"/>
              </a:spcAft>
              <a:buClr>
                <a:schemeClr val="dk1"/>
              </a:buClr>
              <a:buSzPts val="1400"/>
              <a:buNone/>
              <a:defRPr sz="1400">
                <a:solidFill>
                  <a:schemeClr val="dk1"/>
                </a:solidFill>
              </a:defRPr>
            </a:lvl1pPr>
            <a:lvl2pPr lvl="1" rtl="0">
              <a:lnSpc>
                <a:spcPct val="180000"/>
              </a:lnSpc>
              <a:spcBef>
                <a:spcPts val="0"/>
              </a:spcBef>
              <a:spcAft>
                <a:spcPts val="0"/>
              </a:spcAft>
              <a:buClr>
                <a:schemeClr val="dk1"/>
              </a:buClr>
              <a:buSzPts val="1400"/>
              <a:buNone/>
              <a:defRPr sz="1400">
                <a:solidFill>
                  <a:schemeClr val="dk1"/>
                </a:solidFill>
              </a:defRPr>
            </a:lvl2pPr>
            <a:lvl3pPr lvl="2" rtl="0">
              <a:lnSpc>
                <a:spcPct val="180000"/>
              </a:lnSpc>
              <a:spcBef>
                <a:spcPts val="0"/>
              </a:spcBef>
              <a:spcAft>
                <a:spcPts val="0"/>
              </a:spcAft>
              <a:buClr>
                <a:schemeClr val="dk1"/>
              </a:buClr>
              <a:buSzPts val="1400"/>
              <a:buNone/>
              <a:defRPr sz="1400">
                <a:solidFill>
                  <a:schemeClr val="dk1"/>
                </a:solidFill>
              </a:defRPr>
            </a:lvl3pPr>
            <a:lvl4pPr lvl="3" rtl="0">
              <a:lnSpc>
                <a:spcPct val="180000"/>
              </a:lnSpc>
              <a:spcBef>
                <a:spcPts val="0"/>
              </a:spcBef>
              <a:spcAft>
                <a:spcPts val="0"/>
              </a:spcAft>
              <a:buClr>
                <a:schemeClr val="dk1"/>
              </a:buClr>
              <a:buSzPts val="1400"/>
              <a:buNone/>
              <a:defRPr sz="1400">
                <a:solidFill>
                  <a:schemeClr val="dk1"/>
                </a:solidFill>
              </a:defRPr>
            </a:lvl4pPr>
            <a:lvl5pPr lvl="4" rtl="0">
              <a:lnSpc>
                <a:spcPct val="180000"/>
              </a:lnSpc>
              <a:spcBef>
                <a:spcPts val="0"/>
              </a:spcBef>
              <a:spcAft>
                <a:spcPts val="0"/>
              </a:spcAft>
              <a:buClr>
                <a:schemeClr val="dk1"/>
              </a:buClr>
              <a:buSzPts val="1400"/>
              <a:buNone/>
              <a:defRPr sz="1400">
                <a:solidFill>
                  <a:schemeClr val="dk1"/>
                </a:solidFill>
              </a:defRPr>
            </a:lvl5pPr>
            <a:lvl6pPr lvl="5" rtl="0">
              <a:lnSpc>
                <a:spcPct val="180000"/>
              </a:lnSpc>
              <a:spcBef>
                <a:spcPts val="0"/>
              </a:spcBef>
              <a:spcAft>
                <a:spcPts val="0"/>
              </a:spcAft>
              <a:buClr>
                <a:schemeClr val="dk1"/>
              </a:buClr>
              <a:buSzPts val="1400"/>
              <a:buNone/>
              <a:defRPr sz="1400">
                <a:solidFill>
                  <a:schemeClr val="dk1"/>
                </a:solidFill>
              </a:defRPr>
            </a:lvl6pPr>
            <a:lvl7pPr lvl="6" rtl="0">
              <a:lnSpc>
                <a:spcPct val="180000"/>
              </a:lnSpc>
              <a:spcBef>
                <a:spcPts val="0"/>
              </a:spcBef>
              <a:spcAft>
                <a:spcPts val="0"/>
              </a:spcAft>
              <a:buClr>
                <a:schemeClr val="dk1"/>
              </a:buClr>
              <a:buSzPts val="1400"/>
              <a:buNone/>
              <a:defRPr sz="1400">
                <a:solidFill>
                  <a:schemeClr val="dk1"/>
                </a:solidFill>
              </a:defRPr>
            </a:lvl7pPr>
            <a:lvl8pPr lvl="7" rtl="0">
              <a:lnSpc>
                <a:spcPct val="180000"/>
              </a:lnSpc>
              <a:spcBef>
                <a:spcPts val="0"/>
              </a:spcBef>
              <a:spcAft>
                <a:spcPts val="0"/>
              </a:spcAft>
              <a:buClr>
                <a:schemeClr val="dk1"/>
              </a:buClr>
              <a:buSzPts val="1400"/>
              <a:buNone/>
              <a:defRPr sz="1400">
                <a:solidFill>
                  <a:schemeClr val="dk1"/>
                </a:solidFill>
              </a:defRPr>
            </a:lvl8pPr>
            <a:lvl9pPr lvl="8" rtl="0">
              <a:lnSpc>
                <a:spcPct val="180000"/>
              </a:lnSpc>
              <a:spcBef>
                <a:spcPts val="0"/>
              </a:spcBef>
              <a:spcAft>
                <a:spcPts val="0"/>
              </a:spcAft>
              <a:buClr>
                <a:schemeClr val="dk1"/>
              </a:buClr>
              <a:buSzPts val="1400"/>
              <a:buNone/>
              <a:defRPr sz="1400">
                <a:solidFill>
                  <a:schemeClr val="dk1"/>
                </a:solidFill>
              </a:defRPr>
            </a:lvl9pPr>
          </a:lstStyle>
          <a:p/>
        </p:txBody>
      </p:sp>
      <p:sp>
        <p:nvSpPr>
          <p:cNvPr id="1482" name="Google Shape;1482;p95"/>
          <p:cNvSpPr txBox="true"/>
          <p:nvPr/>
        </p:nvSpPr>
        <p:spPr>
          <a:xfrm>
            <a:off x="5903450" y="4669200"/>
            <a:ext cx="2560500" cy="2412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sz="1200">
                <a:solidFill>
                  <a:schemeClr val="dk1"/>
                </a:solidFill>
                <a:latin typeface="Red Hat Text"/>
                <a:ea typeface="Red Hat Text"/>
                <a:cs typeface="Red Hat Text"/>
                <a:sym typeface="Red Hat Text"/>
              </a:rPr>
              <a:t>linkedin.com/company/red-hat</a:t>
            </a:r>
            <a:endParaRPr sz="1200">
              <a:solidFill>
                <a:schemeClr val="dk1"/>
              </a:solidFill>
              <a:latin typeface="Red Hat Text"/>
              <a:ea typeface="Red Hat Text"/>
              <a:cs typeface="Red Hat Text"/>
              <a:sym typeface="Red Hat Text"/>
            </a:endParaRPr>
          </a:p>
        </p:txBody>
      </p:sp>
      <p:sp>
        <p:nvSpPr>
          <p:cNvPr id="1483" name="Google Shape;1483;p95"/>
          <p:cNvSpPr txBox="true"/>
          <p:nvPr/>
        </p:nvSpPr>
        <p:spPr>
          <a:xfrm>
            <a:off x="5903450" y="5174300"/>
            <a:ext cx="2560500" cy="2412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sz="1200">
                <a:solidFill>
                  <a:schemeClr val="dk1"/>
                </a:solidFill>
                <a:latin typeface="Red Hat Text"/>
                <a:ea typeface="Red Hat Text"/>
                <a:cs typeface="Red Hat Text"/>
                <a:sym typeface="Red Hat Text"/>
              </a:rPr>
              <a:t>youtube.com/user/RedHatVideos</a:t>
            </a:r>
            <a:endParaRPr sz="1200">
              <a:solidFill>
                <a:schemeClr val="dk1"/>
              </a:solidFill>
              <a:latin typeface="Red Hat Text"/>
              <a:ea typeface="Red Hat Text"/>
              <a:cs typeface="Red Hat Text"/>
              <a:sym typeface="Red Hat Text"/>
            </a:endParaRPr>
          </a:p>
        </p:txBody>
      </p:sp>
      <p:sp>
        <p:nvSpPr>
          <p:cNvPr id="1484" name="Google Shape;1484;p95"/>
          <p:cNvSpPr txBox="true"/>
          <p:nvPr/>
        </p:nvSpPr>
        <p:spPr>
          <a:xfrm>
            <a:off x="8815525" y="4669200"/>
            <a:ext cx="2560500" cy="2412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sz="1200">
                <a:solidFill>
                  <a:schemeClr val="dk1"/>
                </a:solidFill>
                <a:latin typeface="Red Hat Text"/>
                <a:ea typeface="Red Hat Text"/>
                <a:cs typeface="Red Hat Text"/>
                <a:sym typeface="Red Hat Text"/>
              </a:rPr>
              <a:t>facebook.com/redhatinc</a:t>
            </a:r>
            <a:endParaRPr sz="1200">
              <a:solidFill>
                <a:schemeClr val="dk1"/>
              </a:solidFill>
              <a:latin typeface="Red Hat Text"/>
              <a:ea typeface="Red Hat Text"/>
              <a:cs typeface="Red Hat Text"/>
              <a:sym typeface="Red Hat Text"/>
            </a:endParaRPr>
          </a:p>
        </p:txBody>
      </p:sp>
      <p:sp>
        <p:nvSpPr>
          <p:cNvPr id="1485" name="Google Shape;1485;p95"/>
          <p:cNvSpPr txBox="true"/>
          <p:nvPr/>
        </p:nvSpPr>
        <p:spPr>
          <a:xfrm>
            <a:off x="8815525" y="5174300"/>
            <a:ext cx="2560500" cy="2412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sz="1200">
                <a:solidFill>
                  <a:schemeClr val="dk1"/>
                </a:solidFill>
                <a:latin typeface="Red Hat Text"/>
                <a:ea typeface="Red Hat Text"/>
                <a:cs typeface="Red Hat Text"/>
                <a:sym typeface="Red Hat Text"/>
              </a:rPr>
              <a:t>twitter.com/RedHat</a:t>
            </a:r>
            <a:endParaRPr sz="1200">
              <a:solidFill>
                <a:schemeClr val="dk1"/>
              </a:solidFill>
              <a:latin typeface="Red Hat Text"/>
              <a:ea typeface="Red Hat Text"/>
              <a:cs typeface="Red Hat Text"/>
              <a:sym typeface="Red Hat Text"/>
            </a:endParaRPr>
          </a:p>
        </p:txBody>
      </p:sp>
      <p:pic>
        <p:nvPicPr>
          <p:cNvPr id="1486" name="Google Shape;1486;p95"/>
          <p:cNvPicPr preferRelativeResize="false"/>
          <p:nvPr/>
        </p:nvPicPr>
        <p:blipFill rotWithShape="true">
          <a:blip r:embed="rId4"/>
          <a:srcRect l="2507" r="2498"/>
          <a:stretch>
            <a:fillRect/>
          </a:stretch>
        </p:blipFill>
        <p:spPr>
          <a:xfrm>
            <a:off x="8586459" y="5174306"/>
            <a:ext cx="229075" cy="241150"/>
          </a:xfrm>
          <a:prstGeom prst="rect">
            <a:avLst/>
          </a:prstGeom>
          <a:noFill/>
          <a:ln>
            <a:noFill/>
          </a:ln>
        </p:spPr>
      </p:pic>
      <p:pic>
        <p:nvPicPr>
          <p:cNvPr id="1487" name="Google Shape;1487;p95"/>
          <p:cNvPicPr preferRelativeResize="false"/>
          <p:nvPr/>
        </p:nvPicPr>
        <p:blipFill rotWithShape="true">
          <a:blip r:embed="rId5"/>
          <a:srcRect l="2678" r="2678"/>
          <a:stretch>
            <a:fillRect/>
          </a:stretch>
        </p:blipFill>
        <p:spPr>
          <a:xfrm>
            <a:off x="8586459" y="4669206"/>
            <a:ext cx="229075" cy="241150"/>
          </a:xfrm>
          <a:prstGeom prst="rect">
            <a:avLst/>
          </a:prstGeom>
          <a:noFill/>
          <a:ln>
            <a:noFill/>
          </a:ln>
        </p:spPr>
      </p:pic>
      <p:pic>
        <p:nvPicPr>
          <p:cNvPr id="1488" name="Google Shape;1488;p95"/>
          <p:cNvPicPr preferRelativeResize="false"/>
          <p:nvPr/>
        </p:nvPicPr>
        <p:blipFill rotWithShape="true">
          <a:blip r:embed="rId6"/>
          <a:srcRect l="2507" r="2498"/>
          <a:stretch>
            <a:fillRect/>
          </a:stretch>
        </p:blipFill>
        <p:spPr>
          <a:xfrm>
            <a:off x="5660534" y="5174306"/>
            <a:ext cx="229075" cy="241150"/>
          </a:xfrm>
          <a:prstGeom prst="rect">
            <a:avLst/>
          </a:prstGeom>
          <a:noFill/>
          <a:ln>
            <a:noFill/>
          </a:ln>
        </p:spPr>
      </p:pic>
      <p:pic>
        <p:nvPicPr>
          <p:cNvPr id="1489" name="Google Shape;1489;p95"/>
          <p:cNvPicPr preferRelativeResize="false"/>
          <p:nvPr/>
        </p:nvPicPr>
        <p:blipFill rotWithShape="true">
          <a:blip r:embed="rId7"/>
          <a:srcRect l="2326" r="2326"/>
          <a:stretch>
            <a:fillRect/>
          </a:stretch>
        </p:blipFill>
        <p:spPr>
          <a:xfrm>
            <a:off x="5660534" y="4669206"/>
            <a:ext cx="229075" cy="241150"/>
          </a:xfrm>
          <a:prstGeom prst="rect">
            <a:avLst/>
          </a:prstGeom>
          <a:noFill/>
          <a:ln>
            <a:noFill/>
          </a:ln>
        </p:spPr>
      </p:pic>
      <p:sp>
        <p:nvSpPr>
          <p:cNvPr id="1490" name="Google Shape;1490;p95"/>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solidFill>
                  <a:srgbClr val="FFFFFF"/>
                </a:solidFill>
                <a:latin typeface="Red Hat Text Medium"/>
                <a:ea typeface="Red Hat Text Medium"/>
                <a:cs typeface="Red Hat Text Medium"/>
                <a:sym typeface="Red Hat Text Medium"/>
              </a:defRPr>
            </a:lvl1pPr>
            <a:lvl2pPr lvl="1" algn="ctr" rtl="0">
              <a:buNone/>
              <a:defRPr sz="800">
                <a:solidFill>
                  <a:srgbClr val="FFFFFF"/>
                </a:solidFill>
                <a:latin typeface="Red Hat Text Medium"/>
                <a:ea typeface="Red Hat Text Medium"/>
                <a:cs typeface="Red Hat Text Medium"/>
                <a:sym typeface="Red Hat Text Medium"/>
              </a:defRPr>
            </a:lvl2pPr>
            <a:lvl3pPr lvl="2" algn="ctr" rtl="0">
              <a:buNone/>
              <a:defRPr sz="800">
                <a:solidFill>
                  <a:srgbClr val="FFFFFF"/>
                </a:solidFill>
                <a:latin typeface="Red Hat Text Medium"/>
                <a:ea typeface="Red Hat Text Medium"/>
                <a:cs typeface="Red Hat Text Medium"/>
                <a:sym typeface="Red Hat Text Medium"/>
              </a:defRPr>
            </a:lvl3pPr>
            <a:lvl4pPr lvl="3" algn="ctr" rtl="0">
              <a:buNone/>
              <a:defRPr sz="800">
                <a:solidFill>
                  <a:srgbClr val="FFFFFF"/>
                </a:solidFill>
                <a:latin typeface="Red Hat Text Medium"/>
                <a:ea typeface="Red Hat Text Medium"/>
                <a:cs typeface="Red Hat Text Medium"/>
                <a:sym typeface="Red Hat Text Medium"/>
              </a:defRPr>
            </a:lvl4pPr>
            <a:lvl5pPr lvl="4" algn="ctr" rtl="0">
              <a:buNone/>
              <a:defRPr sz="800">
                <a:solidFill>
                  <a:srgbClr val="FFFFFF"/>
                </a:solidFill>
                <a:latin typeface="Red Hat Text Medium"/>
                <a:ea typeface="Red Hat Text Medium"/>
                <a:cs typeface="Red Hat Text Medium"/>
                <a:sym typeface="Red Hat Text Medium"/>
              </a:defRPr>
            </a:lvl5pPr>
            <a:lvl6pPr lvl="5" algn="ctr" rtl="0">
              <a:buNone/>
              <a:defRPr sz="800">
                <a:solidFill>
                  <a:srgbClr val="FFFFFF"/>
                </a:solidFill>
                <a:latin typeface="Red Hat Text Medium"/>
                <a:ea typeface="Red Hat Text Medium"/>
                <a:cs typeface="Red Hat Text Medium"/>
                <a:sym typeface="Red Hat Text Medium"/>
              </a:defRPr>
            </a:lvl6pPr>
            <a:lvl7pPr lvl="6" algn="ctr" rtl="0">
              <a:buNone/>
              <a:defRPr sz="800">
                <a:solidFill>
                  <a:srgbClr val="FFFFFF"/>
                </a:solidFill>
                <a:latin typeface="Red Hat Text Medium"/>
                <a:ea typeface="Red Hat Text Medium"/>
                <a:cs typeface="Red Hat Text Medium"/>
                <a:sym typeface="Red Hat Text Medium"/>
              </a:defRPr>
            </a:lvl7pPr>
            <a:lvl8pPr lvl="7" algn="ctr" rtl="0">
              <a:buNone/>
              <a:defRPr sz="800">
                <a:solidFill>
                  <a:srgbClr val="FFFFFF"/>
                </a:solidFill>
                <a:latin typeface="Red Hat Text Medium"/>
                <a:ea typeface="Red Hat Text Medium"/>
                <a:cs typeface="Red Hat Text Medium"/>
                <a:sym typeface="Red Hat Text Medium"/>
              </a:defRPr>
            </a:lvl8pPr>
            <a:lvl9pPr lvl="8" algn="ctr" rtl="0">
              <a:buNone/>
              <a:defRPr sz="800">
                <a:solidFill>
                  <a:srgbClr val="FFFFFF"/>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heme 2 divider A">
  <p:cSld name="CUSTOM_2">
    <p:bg>
      <p:bgPr>
        <a:blipFill>
          <a:blip r:embed="rId2"/>
          <a:stretch>
            <a:fillRect/>
          </a:stretch>
        </a:blipFill>
        <a:effectLst/>
      </p:bgPr>
    </p:bg>
    <p:spTree>
      <p:nvGrpSpPr>
        <p:cNvPr id="1491" name="Shape 1491"/>
        <p:cNvGrpSpPr/>
        <p:nvPr/>
      </p:nvGrpSpPr>
      <p:grpSpPr>
        <a:xfrm>
          <a:off x="0" y="0"/>
          <a:ext cx="0" cy="0"/>
          <a:chOff x="0" y="0"/>
          <a:chExt cx="0" cy="0"/>
        </a:xfrm>
      </p:grpSpPr>
      <p:sp>
        <p:nvSpPr>
          <p:cNvPr id="1492" name="Google Shape;1492;p96"/>
          <p:cNvSpPr txBox="true"/>
          <p:nvPr>
            <p:ph type="title"/>
          </p:nvPr>
        </p:nvSpPr>
        <p:spPr>
          <a:xfrm>
            <a:off x="447775" y="1084561"/>
            <a:ext cx="6825000" cy="2105100"/>
          </a:xfrm>
          <a:prstGeom prst="rect">
            <a:avLst/>
          </a:prstGeom>
        </p:spPr>
        <p:txBody>
          <a:bodyPr spcFirstLastPara="1" wrap="square" lIns="438900" tIns="91425" rIns="91425" bIns="91425" anchor="t" anchorCtr="false">
            <a:noAutofit/>
          </a:bodyPr>
          <a:lstStyle>
            <a:lvl1pPr lvl="0"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9pPr>
          </a:lstStyle>
          <a:p/>
        </p:txBody>
      </p:sp>
      <p:cxnSp>
        <p:nvCxnSpPr>
          <p:cNvPr id="1493" name="Google Shape;1493;p96"/>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cxnSp>
        <p:nvCxnSpPr>
          <p:cNvPr id="1494" name="Google Shape;1494;p96"/>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495" name="Google Shape;1495;p96"/>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1496" name="Google Shape;1496;p96"/>
          <p:cNvSpPr txBox="true"/>
          <p:nvPr>
            <p:ph type="subTitle" idx="2"/>
          </p:nvPr>
        </p:nvSpPr>
        <p:spPr>
          <a:xfrm>
            <a:off x="9251450" y="1743719"/>
            <a:ext cx="2124300" cy="3309000"/>
          </a:xfrm>
          <a:prstGeom prst="rect">
            <a:avLst/>
          </a:prstGeom>
        </p:spPr>
        <p:txBody>
          <a:bodyPr spcFirstLastPara="1" wrap="square" lIns="0" tIns="0" rIns="0" bIns="0" anchor="t" anchorCtr="false">
            <a:noAutofit/>
          </a:bodyPr>
          <a:lstStyle>
            <a:lvl1pPr lvl="0" rtl="0">
              <a:lnSpc>
                <a:spcPct val="174000"/>
              </a:lnSpc>
              <a:spcBef>
                <a:spcPts val="0"/>
              </a:spcBef>
              <a:spcAft>
                <a:spcPts val="0"/>
              </a:spcAft>
              <a:buNone/>
              <a:defRPr sz="1400">
                <a:solidFill>
                  <a:srgbClr val="141414"/>
                </a:solidFill>
              </a:defRPr>
            </a:lvl1pPr>
            <a:lvl2pPr lvl="1" rtl="0">
              <a:lnSpc>
                <a:spcPct val="174000"/>
              </a:lnSpc>
              <a:spcBef>
                <a:spcPts val="0"/>
              </a:spcBef>
              <a:spcAft>
                <a:spcPts val="0"/>
              </a:spcAft>
              <a:buNone/>
              <a:defRPr sz="1400">
                <a:solidFill>
                  <a:srgbClr val="141414"/>
                </a:solidFill>
              </a:defRPr>
            </a:lvl2pPr>
            <a:lvl3pPr lvl="2" rtl="0">
              <a:lnSpc>
                <a:spcPct val="174000"/>
              </a:lnSpc>
              <a:spcBef>
                <a:spcPts val="0"/>
              </a:spcBef>
              <a:spcAft>
                <a:spcPts val="0"/>
              </a:spcAft>
              <a:buNone/>
              <a:defRPr sz="1400">
                <a:solidFill>
                  <a:srgbClr val="141414"/>
                </a:solidFill>
              </a:defRPr>
            </a:lvl3pPr>
            <a:lvl4pPr lvl="3" rtl="0">
              <a:lnSpc>
                <a:spcPct val="174000"/>
              </a:lnSpc>
              <a:spcBef>
                <a:spcPts val="0"/>
              </a:spcBef>
              <a:spcAft>
                <a:spcPts val="0"/>
              </a:spcAft>
              <a:buNone/>
              <a:defRPr sz="1400">
                <a:solidFill>
                  <a:srgbClr val="141414"/>
                </a:solidFill>
              </a:defRPr>
            </a:lvl4pPr>
            <a:lvl5pPr lvl="4" rtl="0">
              <a:lnSpc>
                <a:spcPct val="174000"/>
              </a:lnSpc>
              <a:spcBef>
                <a:spcPts val="0"/>
              </a:spcBef>
              <a:spcAft>
                <a:spcPts val="0"/>
              </a:spcAft>
              <a:buNone/>
              <a:defRPr sz="1400">
                <a:solidFill>
                  <a:srgbClr val="141414"/>
                </a:solidFill>
              </a:defRPr>
            </a:lvl5pPr>
            <a:lvl6pPr lvl="5" rtl="0">
              <a:lnSpc>
                <a:spcPct val="174000"/>
              </a:lnSpc>
              <a:spcBef>
                <a:spcPts val="0"/>
              </a:spcBef>
              <a:spcAft>
                <a:spcPts val="0"/>
              </a:spcAft>
              <a:buNone/>
              <a:defRPr sz="1400">
                <a:solidFill>
                  <a:srgbClr val="141414"/>
                </a:solidFill>
              </a:defRPr>
            </a:lvl6pPr>
            <a:lvl7pPr lvl="6" rtl="0">
              <a:lnSpc>
                <a:spcPct val="174000"/>
              </a:lnSpc>
              <a:spcBef>
                <a:spcPts val="0"/>
              </a:spcBef>
              <a:spcAft>
                <a:spcPts val="0"/>
              </a:spcAft>
              <a:buNone/>
              <a:defRPr sz="1400">
                <a:solidFill>
                  <a:srgbClr val="141414"/>
                </a:solidFill>
              </a:defRPr>
            </a:lvl7pPr>
            <a:lvl8pPr lvl="7" rtl="0">
              <a:lnSpc>
                <a:spcPct val="174000"/>
              </a:lnSpc>
              <a:spcBef>
                <a:spcPts val="0"/>
              </a:spcBef>
              <a:spcAft>
                <a:spcPts val="0"/>
              </a:spcAft>
              <a:buNone/>
              <a:defRPr sz="1400">
                <a:solidFill>
                  <a:srgbClr val="141414"/>
                </a:solidFill>
              </a:defRPr>
            </a:lvl8pPr>
            <a:lvl9pPr lvl="8" rtl="0">
              <a:lnSpc>
                <a:spcPct val="174000"/>
              </a:lnSpc>
              <a:spcBef>
                <a:spcPts val="0"/>
              </a:spcBef>
              <a:spcAft>
                <a:spcPts val="0"/>
              </a:spcAft>
              <a:buNone/>
              <a:defRPr sz="1400">
                <a:solidFill>
                  <a:srgbClr val="141414"/>
                </a:solidFill>
              </a:defRPr>
            </a:lvl9pPr>
          </a:lstStyle>
          <a:p/>
        </p:txBody>
      </p:sp>
      <p:pic>
        <p:nvPicPr>
          <p:cNvPr id="1497" name="Google Shape;1497;p96"/>
          <p:cNvPicPr preferRelativeResize="false"/>
          <p:nvPr/>
        </p:nvPicPr>
        <p:blipFill rotWithShape="true">
          <a:blip r:embed="rId3"/>
          <a:srcRect t="327" b="317"/>
          <a:stretch>
            <a:fillRect/>
          </a:stretch>
        </p:blipFill>
        <p:spPr>
          <a:xfrm>
            <a:off x="10711279" y="6313250"/>
            <a:ext cx="975850" cy="228121"/>
          </a:xfrm>
          <a:prstGeom prst="rect">
            <a:avLst/>
          </a:prstGeom>
          <a:noFill/>
          <a:ln>
            <a:noFill/>
          </a:ln>
        </p:spPr>
      </p:pic>
      <p:sp>
        <p:nvSpPr>
          <p:cNvPr id="1498" name="Google Shape;1498;p96"/>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solidFill>
                  <a:srgbClr val="FFFFFF"/>
                </a:solidFill>
                <a:latin typeface="Red Hat Text Medium"/>
                <a:ea typeface="Red Hat Text Medium"/>
                <a:cs typeface="Red Hat Text Medium"/>
                <a:sym typeface="Red Hat Text Medium"/>
              </a:defRPr>
            </a:lvl1pPr>
            <a:lvl2pPr lvl="1" algn="ctr" rtl="0">
              <a:buNone/>
              <a:defRPr sz="800">
                <a:solidFill>
                  <a:srgbClr val="FFFFFF"/>
                </a:solidFill>
                <a:latin typeface="Red Hat Text Medium"/>
                <a:ea typeface="Red Hat Text Medium"/>
                <a:cs typeface="Red Hat Text Medium"/>
                <a:sym typeface="Red Hat Text Medium"/>
              </a:defRPr>
            </a:lvl2pPr>
            <a:lvl3pPr lvl="2" algn="ctr" rtl="0">
              <a:buNone/>
              <a:defRPr sz="800">
                <a:solidFill>
                  <a:srgbClr val="FFFFFF"/>
                </a:solidFill>
                <a:latin typeface="Red Hat Text Medium"/>
                <a:ea typeface="Red Hat Text Medium"/>
                <a:cs typeface="Red Hat Text Medium"/>
                <a:sym typeface="Red Hat Text Medium"/>
              </a:defRPr>
            </a:lvl3pPr>
            <a:lvl4pPr lvl="3" algn="ctr" rtl="0">
              <a:buNone/>
              <a:defRPr sz="800">
                <a:solidFill>
                  <a:srgbClr val="FFFFFF"/>
                </a:solidFill>
                <a:latin typeface="Red Hat Text Medium"/>
                <a:ea typeface="Red Hat Text Medium"/>
                <a:cs typeface="Red Hat Text Medium"/>
                <a:sym typeface="Red Hat Text Medium"/>
              </a:defRPr>
            </a:lvl4pPr>
            <a:lvl5pPr lvl="4" algn="ctr" rtl="0">
              <a:buNone/>
              <a:defRPr sz="800">
                <a:solidFill>
                  <a:srgbClr val="FFFFFF"/>
                </a:solidFill>
                <a:latin typeface="Red Hat Text Medium"/>
                <a:ea typeface="Red Hat Text Medium"/>
                <a:cs typeface="Red Hat Text Medium"/>
                <a:sym typeface="Red Hat Text Medium"/>
              </a:defRPr>
            </a:lvl5pPr>
            <a:lvl6pPr lvl="5" algn="ctr" rtl="0">
              <a:buNone/>
              <a:defRPr sz="800">
                <a:solidFill>
                  <a:srgbClr val="FFFFFF"/>
                </a:solidFill>
                <a:latin typeface="Red Hat Text Medium"/>
                <a:ea typeface="Red Hat Text Medium"/>
                <a:cs typeface="Red Hat Text Medium"/>
                <a:sym typeface="Red Hat Text Medium"/>
              </a:defRPr>
            </a:lvl6pPr>
            <a:lvl7pPr lvl="6" algn="ctr" rtl="0">
              <a:buNone/>
              <a:defRPr sz="800">
                <a:solidFill>
                  <a:srgbClr val="FFFFFF"/>
                </a:solidFill>
                <a:latin typeface="Red Hat Text Medium"/>
                <a:ea typeface="Red Hat Text Medium"/>
                <a:cs typeface="Red Hat Text Medium"/>
                <a:sym typeface="Red Hat Text Medium"/>
              </a:defRPr>
            </a:lvl7pPr>
            <a:lvl8pPr lvl="7" algn="ctr" rtl="0">
              <a:buNone/>
              <a:defRPr sz="800">
                <a:solidFill>
                  <a:srgbClr val="FFFFFF"/>
                </a:solidFill>
                <a:latin typeface="Red Hat Text Medium"/>
                <a:ea typeface="Red Hat Text Medium"/>
                <a:cs typeface="Red Hat Text Medium"/>
                <a:sym typeface="Red Hat Text Medium"/>
              </a:defRPr>
            </a:lvl8pPr>
            <a:lvl9pPr lvl="8" algn="ctr" rtl="0">
              <a:buNone/>
              <a:defRPr sz="800">
                <a:solidFill>
                  <a:srgbClr val="FFFFFF"/>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heme 2 divider B">
  <p:cSld name="CUSTOM_2_1">
    <p:bg>
      <p:bgPr>
        <a:blipFill>
          <a:blip r:embed="rId2"/>
          <a:stretch>
            <a:fillRect/>
          </a:stretch>
        </a:blipFill>
        <a:effectLst/>
      </p:bgPr>
    </p:bg>
    <p:spTree>
      <p:nvGrpSpPr>
        <p:cNvPr id="1499" name="Shape 1499"/>
        <p:cNvGrpSpPr/>
        <p:nvPr/>
      </p:nvGrpSpPr>
      <p:grpSpPr>
        <a:xfrm>
          <a:off x="0" y="0"/>
          <a:ext cx="0" cy="0"/>
          <a:chOff x="0" y="0"/>
          <a:chExt cx="0" cy="0"/>
        </a:xfrm>
      </p:grpSpPr>
      <p:sp>
        <p:nvSpPr>
          <p:cNvPr id="1500" name="Google Shape;1500;p97"/>
          <p:cNvSpPr txBox="true"/>
          <p:nvPr>
            <p:ph type="title"/>
          </p:nvPr>
        </p:nvSpPr>
        <p:spPr>
          <a:xfrm>
            <a:off x="447775" y="1084561"/>
            <a:ext cx="6825000" cy="2105100"/>
          </a:xfrm>
          <a:prstGeom prst="rect">
            <a:avLst/>
          </a:prstGeom>
        </p:spPr>
        <p:txBody>
          <a:bodyPr spcFirstLastPara="1" wrap="square" lIns="438900" tIns="91425" rIns="91425" bIns="91425" anchor="t" anchorCtr="false">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1501" name="Google Shape;1501;p97"/>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cxnSp>
        <p:nvCxnSpPr>
          <p:cNvPr id="1502" name="Google Shape;1502;p97"/>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503" name="Google Shape;1503;p97"/>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1504" name="Google Shape;1504;p97"/>
          <p:cNvSpPr txBox="true"/>
          <p:nvPr>
            <p:ph type="subTitle" idx="2"/>
          </p:nvPr>
        </p:nvSpPr>
        <p:spPr>
          <a:xfrm>
            <a:off x="9251450" y="1743719"/>
            <a:ext cx="2124300" cy="3309000"/>
          </a:xfrm>
          <a:prstGeom prst="rect">
            <a:avLst/>
          </a:prstGeom>
        </p:spPr>
        <p:txBody>
          <a:bodyPr spcFirstLastPara="1" wrap="square" lIns="0" tIns="0" rIns="0" bIns="0" anchor="t" anchorCtr="false">
            <a:noAutofit/>
          </a:bodyPr>
          <a:lstStyle>
            <a:lvl1pPr lvl="0" rtl="0">
              <a:lnSpc>
                <a:spcPct val="174000"/>
              </a:lnSpc>
              <a:spcBef>
                <a:spcPts val="0"/>
              </a:spcBef>
              <a:spcAft>
                <a:spcPts val="0"/>
              </a:spcAft>
              <a:buNone/>
              <a:defRPr sz="1400">
                <a:solidFill>
                  <a:schemeClr val="lt1"/>
                </a:solidFill>
              </a:defRPr>
            </a:lvl1pPr>
            <a:lvl2pPr lvl="1" rtl="0">
              <a:lnSpc>
                <a:spcPct val="174000"/>
              </a:lnSpc>
              <a:spcBef>
                <a:spcPts val="0"/>
              </a:spcBef>
              <a:spcAft>
                <a:spcPts val="0"/>
              </a:spcAft>
              <a:buNone/>
              <a:defRPr sz="1400">
                <a:solidFill>
                  <a:schemeClr val="lt1"/>
                </a:solidFill>
              </a:defRPr>
            </a:lvl2pPr>
            <a:lvl3pPr lvl="2" rtl="0">
              <a:lnSpc>
                <a:spcPct val="174000"/>
              </a:lnSpc>
              <a:spcBef>
                <a:spcPts val="0"/>
              </a:spcBef>
              <a:spcAft>
                <a:spcPts val="0"/>
              </a:spcAft>
              <a:buNone/>
              <a:defRPr sz="1400">
                <a:solidFill>
                  <a:schemeClr val="lt1"/>
                </a:solidFill>
              </a:defRPr>
            </a:lvl3pPr>
            <a:lvl4pPr lvl="3" rtl="0">
              <a:lnSpc>
                <a:spcPct val="174000"/>
              </a:lnSpc>
              <a:spcBef>
                <a:spcPts val="0"/>
              </a:spcBef>
              <a:spcAft>
                <a:spcPts val="0"/>
              </a:spcAft>
              <a:buNone/>
              <a:defRPr sz="1400">
                <a:solidFill>
                  <a:schemeClr val="lt1"/>
                </a:solidFill>
              </a:defRPr>
            </a:lvl4pPr>
            <a:lvl5pPr lvl="4" rtl="0">
              <a:lnSpc>
                <a:spcPct val="174000"/>
              </a:lnSpc>
              <a:spcBef>
                <a:spcPts val="0"/>
              </a:spcBef>
              <a:spcAft>
                <a:spcPts val="0"/>
              </a:spcAft>
              <a:buNone/>
              <a:defRPr sz="1400">
                <a:solidFill>
                  <a:schemeClr val="lt1"/>
                </a:solidFill>
              </a:defRPr>
            </a:lvl5pPr>
            <a:lvl6pPr lvl="5" rtl="0">
              <a:lnSpc>
                <a:spcPct val="174000"/>
              </a:lnSpc>
              <a:spcBef>
                <a:spcPts val="0"/>
              </a:spcBef>
              <a:spcAft>
                <a:spcPts val="0"/>
              </a:spcAft>
              <a:buNone/>
              <a:defRPr sz="1400">
                <a:solidFill>
                  <a:schemeClr val="lt1"/>
                </a:solidFill>
              </a:defRPr>
            </a:lvl6pPr>
            <a:lvl7pPr lvl="6" rtl="0">
              <a:lnSpc>
                <a:spcPct val="174000"/>
              </a:lnSpc>
              <a:spcBef>
                <a:spcPts val="0"/>
              </a:spcBef>
              <a:spcAft>
                <a:spcPts val="0"/>
              </a:spcAft>
              <a:buNone/>
              <a:defRPr sz="1400">
                <a:solidFill>
                  <a:schemeClr val="lt1"/>
                </a:solidFill>
              </a:defRPr>
            </a:lvl7pPr>
            <a:lvl8pPr lvl="7" rtl="0">
              <a:lnSpc>
                <a:spcPct val="174000"/>
              </a:lnSpc>
              <a:spcBef>
                <a:spcPts val="0"/>
              </a:spcBef>
              <a:spcAft>
                <a:spcPts val="0"/>
              </a:spcAft>
              <a:buNone/>
              <a:defRPr sz="1400">
                <a:solidFill>
                  <a:schemeClr val="lt1"/>
                </a:solidFill>
              </a:defRPr>
            </a:lvl8pPr>
            <a:lvl9pPr lvl="8" rtl="0">
              <a:lnSpc>
                <a:spcPct val="174000"/>
              </a:lnSpc>
              <a:spcBef>
                <a:spcPts val="0"/>
              </a:spcBef>
              <a:spcAft>
                <a:spcPts val="0"/>
              </a:spcAft>
              <a:buNone/>
              <a:defRPr sz="1400">
                <a:solidFill>
                  <a:schemeClr val="lt1"/>
                </a:solidFill>
              </a:defRPr>
            </a:lvl9pPr>
          </a:lstStyle>
          <a:p/>
        </p:txBody>
      </p:sp>
      <p:pic>
        <p:nvPicPr>
          <p:cNvPr id="1505" name="Google Shape;1505;p97"/>
          <p:cNvPicPr preferRelativeResize="false"/>
          <p:nvPr/>
        </p:nvPicPr>
        <p:blipFill>
          <a:blip r:embed="rId3"/>
          <a:stretch>
            <a:fillRect/>
          </a:stretch>
        </p:blipFill>
        <p:spPr>
          <a:xfrm>
            <a:off x="10711279" y="6312505"/>
            <a:ext cx="975850" cy="229612"/>
          </a:xfrm>
          <a:prstGeom prst="rect">
            <a:avLst/>
          </a:prstGeom>
          <a:noFill/>
          <a:ln>
            <a:noFill/>
          </a:ln>
        </p:spPr>
      </p:pic>
      <p:sp>
        <p:nvSpPr>
          <p:cNvPr id="1506" name="Google Shape;1506;p97"/>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heme 2 divider C">
  <p:cSld name="CUSTOM_2_1_1">
    <p:bg>
      <p:bgPr>
        <a:blipFill>
          <a:blip r:embed="rId2"/>
          <a:stretch>
            <a:fillRect/>
          </a:stretch>
        </a:blipFill>
        <a:effectLst/>
      </p:bgPr>
    </p:bg>
    <p:spTree>
      <p:nvGrpSpPr>
        <p:cNvPr id="1507" name="Shape 1507"/>
        <p:cNvGrpSpPr/>
        <p:nvPr/>
      </p:nvGrpSpPr>
      <p:grpSpPr>
        <a:xfrm>
          <a:off x="0" y="0"/>
          <a:ext cx="0" cy="0"/>
          <a:chOff x="0" y="0"/>
          <a:chExt cx="0" cy="0"/>
        </a:xfrm>
      </p:grpSpPr>
      <p:sp>
        <p:nvSpPr>
          <p:cNvPr id="1508" name="Google Shape;1508;p98"/>
          <p:cNvSpPr txBox="true"/>
          <p:nvPr>
            <p:ph type="title"/>
          </p:nvPr>
        </p:nvSpPr>
        <p:spPr>
          <a:xfrm>
            <a:off x="447775" y="1084561"/>
            <a:ext cx="6825000" cy="2105100"/>
          </a:xfrm>
          <a:prstGeom prst="rect">
            <a:avLst/>
          </a:prstGeom>
        </p:spPr>
        <p:txBody>
          <a:bodyPr spcFirstLastPara="1" wrap="square" lIns="438900" tIns="91425" rIns="91425" bIns="91425" anchor="t" anchorCtr="false">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1509" name="Google Shape;1509;p98"/>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cxnSp>
        <p:nvCxnSpPr>
          <p:cNvPr id="1510" name="Google Shape;1510;p98"/>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511" name="Google Shape;1511;p98"/>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1512" name="Google Shape;1512;p98"/>
          <p:cNvSpPr txBox="true"/>
          <p:nvPr>
            <p:ph type="subTitle" idx="2"/>
          </p:nvPr>
        </p:nvSpPr>
        <p:spPr>
          <a:xfrm>
            <a:off x="9251450" y="1743719"/>
            <a:ext cx="2124300" cy="3309000"/>
          </a:xfrm>
          <a:prstGeom prst="rect">
            <a:avLst/>
          </a:prstGeom>
        </p:spPr>
        <p:txBody>
          <a:bodyPr spcFirstLastPara="1" wrap="square" lIns="0" tIns="0" rIns="0" bIns="0" anchor="t" anchorCtr="false">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1513" name="Google Shape;1513;p98"/>
          <p:cNvPicPr preferRelativeResize="false"/>
          <p:nvPr/>
        </p:nvPicPr>
        <p:blipFill rotWithShape="true">
          <a:blip r:embed="rId3"/>
          <a:srcRect t="327" b="317"/>
          <a:stretch>
            <a:fillRect/>
          </a:stretch>
        </p:blipFill>
        <p:spPr>
          <a:xfrm>
            <a:off x="10711279" y="6313250"/>
            <a:ext cx="975850" cy="228121"/>
          </a:xfrm>
          <a:prstGeom prst="rect">
            <a:avLst/>
          </a:prstGeom>
          <a:noFill/>
          <a:ln>
            <a:noFill/>
          </a:ln>
        </p:spPr>
      </p:pic>
      <p:sp>
        <p:nvSpPr>
          <p:cNvPr id="1514" name="Google Shape;1514;p98"/>
          <p:cNvSpPr txBox="true"/>
          <p:nvPr>
            <p:ph type="subTitle" idx="3"/>
          </p:nvPr>
        </p:nvSpPr>
        <p:spPr>
          <a:xfrm>
            <a:off x="9251450" y="1743719"/>
            <a:ext cx="2124300" cy="3309000"/>
          </a:xfrm>
          <a:prstGeom prst="rect">
            <a:avLst/>
          </a:prstGeom>
        </p:spPr>
        <p:txBody>
          <a:bodyPr spcFirstLastPara="1" wrap="square" lIns="0" tIns="0" rIns="0" bIns="0" anchor="t" anchorCtr="false">
            <a:noAutofit/>
          </a:bodyPr>
          <a:lstStyle>
            <a:lvl1pPr lvl="0" rtl="0">
              <a:lnSpc>
                <a:spcPct val="174000"/>
              </a:lnSpc>
              <a:spcBef>
                <a:spcPts val="0"/>
              </a:spcBef>
              <a:spcAft>
                <a:spcPts val="0"/>
              </a:spcAft>
              <a:buNone/>
              <a:defRPr sz="1400">
                <a:solidFill>
                  <a:schemeClr val="dk1"/>
                </a:solidFill>
              </a:defRPr>
            </a:lvl1pPr>
            <a:lvl2pPr lvl="1" rtl="0">
              <a:lnSpc>
                <a:spcPct val="174000"/>
              </a:lnSpc>
              <a:spcBef>
                <a:spcPts val="0"/>
              </a:spcBef>
              <a:spcAft>
                <a:spcPts val="0"/>
              </a:spcAft>
              <a:buNone/>
              <a:defRPr sz="1400">
                <a:solidFill>
                  <a:schemeClr val="dk1"/>
                </a:solidFill>
              </a:defRPr>
            </a:lvl2pPr>
            <a:lvl3pPr lvl="2" rtl="0">
              <a:lnSpc>
                <a:spcPct val="174000"/>
              </a:lnSpc>
              <a:spcBef>
                <a:spcPts val="0"/>
              </a:spcBef>
              <a:spcAft>
                <a:spcPts val="0"/>
              </a:spcAft>
              <a:buNone/>
              <a:defRPr sz="1400">
                <a:solidFill>
                  <a:schemeClr val="dk1"/>
                </a:solidFill>
              </a:defRPr>
            </a:lvl3pPr>
            <a:lvl4pPr lvl="3" rtl="0">
              <a:lnSpc>
                <a:spcPct val="174000"/>
              </a:lnSpc>
              <a:spcBef>
                <a:spcPts val="0"/>
              </a:spcBef>
              <a:spcAft>
                <a:spcPts val="0"/>
              </a:spcAft>
              <a:buNone/>
              <a:defRPr sz="1400">
                <a:solidFill>
                  <a:schemeClr val="dk1"/>
                </a:solidFill>
              </a:defRPr>
            </a:lvl4pPr>
            <a:lvl5pPr lvl="4" rtl="0">
              <a:lnSpc>
                <a:spcPct val="174000"/>
              </a:lnSpc>
              <a:spcBef>
                <a:spcPts val="0"/>
              </a:spcBef>
              <a:spcAft>
                <a:spcPts val="0"/>
              </a:spcAft>
              <a:buNone/>
              <a:defRPr sz="1400">
                <a:solidFill>
                  <a:schemeClr val="dk1"/>
                </a:solidFill>
              </a:defRPr>
            </a:lvl5pPr>
            <a:lvl6pPr lvl="5" rtl="0">
              <a:lnSpc>
                <a:spcPct val="174000"/>
              </a:lnSpc>
              <a:spcBef>
                <a:spcPts val="0"/>
              </a:spcBef>
              <a:spcAft>
                <a:spcPts val="0"/>
              </a:spcAft>
              <a:buNone/>
              <a:defRPr sz="1400">
                <a:solidFill>
                  <a:schemeClr val="dk1"/>
                </a:solidFill>
              </a:defRPr>
            </a:lvl6pPr>
            <a:lvl7pPr lvl="6" rtl="0">
              <a:lnSpc>
                <a:spcPct val="174000"/>
              </a:lnSpc>
              <a:spcBef>
                <a:spcPts val="0"/>
              </a:spcBef>
              <a:spcAft>
                <a:spcPts val="0"/>
              </a:spcAft>
              <a:buNone/>
              <a:defRPr sz="1400">
                <a:solidFill>
                  <a:schemeClr val="dk1"/>
                </a:solidFill>
              </a:defRPr>
            </a:lvl7pPr>
            <a:lvl8pPr lvl="7" rtl="0">
              <a:lnSpc>
                <a:spcPct val="174000"/>
              </a:lnSpc>
              <a:spcBef>
                <a:spcPts val="0"/>
              </a:spcBef>
              <a:spcAft>
                <a:spcPts val="0"/>
              </a:spcAft>
              <a:buNone/>
              <a:defRPr sz="1400">
                <a:solidFill>
                  <a:schemeClr val="dk1"/>
                </a:solidFill>
              </a:defRPr>
            </a:lvl8pPr>
            <a:lvl9pPr lvl="8" rtl="0">
              <a:lnSpc>
                <a:spcPct val="174000"/>
              </a:lnSpc>
              <a:spcBef>
                <a:spcPts val="0"/>
              </a:spcBef>
              <a:spcAft>
                <a:spcPts val="0"/>
              </a:spcAft>
              <a:buNone/>
              <a:defRPr sz="1400">
                <a:solidFill>
                  <a:schemeClr val="dk1"/>
                </a:solidFill>
              </a:defRPr>
            </a:lvl9pPr>
          </a:lstStyle>
          <a:p/>
        </p:txBody>
      </p:sp>
      <p:sp>
        <p:nvSpPr>
          <p:cNvPr id="1515" name="Google Shape;1515;p98"/>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heme 2 divider D">
  <p:cSld name="CUSTOM_3">
    <p:bg>
      <p:bgPr>
        <a:blipFill>
          <a:blip r:embed="rId2"/>
          <a:stretch>
            <a:fillRect/>
          </a:stretch>
        </a:blipFill>
        <a:effectLst/>
      </p:bgPr>
    </p:bg>
    <p:spTree>
      <p:nvGrpSpPr>
        <p:cNvPr id="1516" name="Shape 1516"/>
        <p:cNvGrpSpPr/>
        <p:nvPr/>
      </p:nvGrpSpPr>
      <p:grpSpPr>
        <a:xfrm>
          <a:off x="0" y="0"/>
          <a:ext cx="0" cy="0"/>
          <a:chOff x="0" y="0"/>
          <a:chExt cx="0" cy="0"/>
        </a:xfrm>
      </p:grpSpPr>
      <p:sp>
        <p:nvSpPr>
          <p:cNvPr id="1517" name="Google Shape;1517;p99"/>
          <p:cNvSpPr txBox="true"/>
          <p:nvPr>
            <p:ph type="title"/>
          </p:nvPr>
        </p:nvSpPr>
        <p:spPr>
          <a:xfrm>
            <a:off x="2076025" y="1883250"/>
            <a:ext cx="7992000" cy="30711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5400">
                <a:solidFill>
                  <a:schemeClr val="accent1"/>
                </a:solidFill>
              </a:defRPr>
            </a:lvl1pPr>
            <a:lvl2pPr lvl="1" rtl="0">
              <a:lnSpc>
                <a:spcPct val="100000"/>
              </a:lnSpc>
              <a:spcBef>
                <a:spcPts val="0"/>
              </a:spcBef>
              <a:spcAft>
                <a:spcPts val="0"/>
              </a:spcAft>
              <a:buNone/>
              <a:defRPr sz="5400">
                <a:solidFill>
                  <a:schemeClr val="accent1"/>
                </a:solidFill>
              </a:defRPr>
            </a:lvl2pPr>
            <a:lvl3pPr lvl="2" rtl="0">
              <a:lnSpc>
                <a:spcPct val="100000"/>
              </a:lnSpc>
              <a:spcBef>
                <a:spcPts val="0"/>
              </a:spcBef>
              <a:spcAft>
                <a:spcPts val="0"/>
              </a:spcAft>
              <a:buNone/>
              <a:defRPr sz="5400">
                <a:solidFill>
                  <a:schemeClr val="accent1"/>
                </a:solidFill>
              </a:defRPr>
            </a:lvl3pPr>
            <a:lvl4pPr lvl="3" rtl="0">
              <a:lnSpc>
                <a:spcPct val="100000"/>
              </a:lnSpc>
              <a:spcBef>
                <a:spcPts val="0"/>
              </a:spcBef>
              <a:spcAft>
                <a:spcPts val="0"/>
              </a:spcAft>
              <a:buNone/>
              <a:defRPr sz="5400">
                <a:solidFill>
                  <a:schemeClr val="accent1"/>
                </a:solidFill>
              </a:defRPr>
            </a:lvl4pPr>
            <a:lvl5pPr lvl="4" rtl="0">
              <a:lnSpc>
                <a:spcPct val="100000"/>
              </a:lnSpc>
              <a:spcBef>
                <a:spcPts val="0"/>
              </a:spcBef>
              <a:spcAft>
                <a:spcPts val="0"/>
              </a:spcAft>
              <a:buNone/>
              <a:defRPr sz="5400">
                <a:solidFill>
                  <a:schemeClr val="accent1"/>
                </a:solidFill>
              </a:defRPr>
            </a:lvl5pPr>
            <a:lvl6pPr lvl="5" rtl="0">
              <a:lnSpc>
                <a:spcPct val="100000"/>
              </a:lnSpc>
              <a:spcBef>
                <a:spcPts val="0"/>
              </a:spcBef>
              <a:spcAft>
                <a:spcPts val="0"/>
              </a:spcAft>
              <a:buNone/>
              <a:defRPr sz="5400">
                <a:solidFill>
                  <a:schemeClr val="accent1"/>
                </a:solidFill>
              </a:defRPr>
            </a:lvl6pPr>
            <a:lvl7pPr lvl="6" rtl="0">
              <a:lnSpc>
                <a:spcPct val="100000"/>
              </a:lnSpc>
              <a:spcBef>
                <a:spcPts val="0"/>
              </a:spcBef>
              <a:spcAft>
                <a:spcPts val="0"/>
              </a:spcAft>
              <a:buNone/>
              <a:defRPr sz="5400">
                <a:solidFill>
                  <a:schemeClr val="accent1"/>
                </a:solidFill>
              </a:defRPr>
            </a:lvl7pPr>
            <a:lvl8pPr lvl="7" rtl="0">
              <a:lnSpc>
                <a:spcPct val="100000"/>
              </a:lnSpc>
              <a:spcBef>
                <a:spcPts val="0"/>
              </a:spcBef>
              <a:spcAft>
                <a:spcPts val="0"/>
              </a:spcAft>
              <a:buNone/>
              <a:defRPr sz="5400">
                <a:solidFill>
                  <a:schemeClr val="accent1"/>
                </a:solidFill>
              </a:defRPr>
            </a:lvl8pPr>
            <a:lvl9pPr lvl="8" rtl="0">
              <a:lnSpc>
                <a:spcPct val="100000"/>
              </a:lnSpc>
              <a:spcBef>
                <a:spcPts val="0"/>
              </a:spcBef>
              <a:spcAft>
                <a:spcPts val="0"/>
              </a:spcAft>
              <a:buNone/>
              <a:defRPr sz="5400">
                <a:solidFill>
                  <a:schemeClr val="accent1"/>
                </a:solidFill>
              </a:defRPr>
            </a:lvl9pPr>
          </a:lstStyle>
          <a:p/>
        </p:txBody>
      </p:sp>
      <p:cxnSp>
        <p:nvCxnSpPr>
          <p:cNvPr id="1518" name="Google Shape;1518;p99"/>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519" name="Google Shape;1519;p99"/>
          <p:cNvSpPr txBox="true"/>
          <p:nvPr>
            <p:ph type="subTitle" idx="1"/>
          </p:nvPr>
        </p:nvSpPr>
        <p:spPr>
          <a:xfrm rot="5400000">
            <a:off x="-2138450" y="2138400"/>
            <a:ext cx="5148900" cy="872100"/>
          </a:xfrm>
          <a:prstGeom prst="rect">
            <a:avLst/>
          </a:prstGeom>
        </p:spPr>
        <p:txBody>
          <a:bodyPr spcFirstLastPara="1" wrap="square" lIns="502900" tIns="91425" rIns="91425" bIns="91425" anchor="ctr" anchorCtr="false">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1520" name="Google Shape;1520;p99"/>
          <p:cNvPicPr preferRelativeResize="false"/>
          <p:nvPr/>
        </p:nvPicPr>
        <p:blipFill rotWithShape="true">
          <a:blip r:embed="rId3"/>
          <a:srcRect t="327" b="317"/>
          <a:stretch>
            <a:fillRect/>
          </a:stretch>
        </p:blipFill>
        <p:spPr>
          <a:xfrm>
            <a:off x="10711279" y="6313250"/>
            <a:ext cx="975850" cy="228121"/>
          </a:xfrm>
          <a:prstGeom prst="rect">
            <a:avLst/>
          </a:prstGeom>
          <a:noFill/>
          <a:ln>
            <a:noFill/>
          </a:ln>
        </p:spPr>
      </p:pic>
      <p:cxnSp>
        <p:nvCxnSpPr>
          <p:cNvPr id="1521" name="Google Shape;1521;p99"/>
          <p:cNvCxnSpPr/>
          <p:nvPr/>
        </p:nvCxnSpPr>
        <p:spPr>
          <a:xfrm>
            <a:off x="2076025" y="1653700"/>
            <a:ext cx="1390800" cy="0"/>
          </a:xfrm>
          <a:prstGeom prst="straightConnector1">
            <a:avLst/>
          </a:prstGeom>
          <a:noFill/>
          <a:ln w="9525" cap="flat" cmpd="sng">
            <a:solidFill>
              <a:srgbClr val="EE0000"/>
            </a:solidFill>
            <a:prstDash val="solid"/>
            <a:round/>
            <a:headEnd type="none" w="med" len="med"/>
            <a:tailEnd type="none" w="med" len="med"/>
          </a:ln>
        </p:spPr>
      </p:cxnSp>
      <p:sp>
        <p:nvSpPr>
          <p:cNvPr id="1522" name="Google Shape;1522;p99"/>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solidFill>
                  <a:srgbClr val="FFFFFF"/>
                </a:solidFill>
                <a:latin typeface="Red Hat Text Medium"/>
                <a:ea typeface="Red Hat Text Medium"/>
                <a:cs typeface="Red Hat Text Medium"/>
                <a:sym typeface="Red Hat Text Medium"/>
              </a:defRPr>
            </a:lvl1pPr>
            <a:lvl2pPr lvl="1" algn="ctr" rtl="0">
              <a:buNone/>
              <a:defRPr sz="800">
                <a:solidFill>
                  <a:srgbClr val="FFFFFF"/>
                </a:solidFill>
                <a:latin typeface="Red Hat Text Medium"/>
                <a:ea typeface="Red Hat Text Medium"/>
                <a:cs typeface="Red Hat Text Medium"/>
                <a:sym typeface="Red Hat Text Medium"/>
              </a:defRPr>
            </a:lvl2pPr>
            <a:lvl3pPr lvl="2" algn="ctr" rtl="0">
              <a:buNone/>
              <a:defRPr sz="800">
                <a:solidFill>
                  <a:srgbClr val="FFFFFF"/>
                </a:solidFill>
                <a:latin typeface="Red Hat Text Medium"/>
                <a:ea typeface="Red Hat Text Medium"/>
                <a:cs typeface="Red Hat Text Medium"/>
                <a:sym typeface="Red Hat Text Medium"/>
              </a:defRPr>
            </a:lvl3pPr>
            <a:lvl4pPr lvl="3" algn="ctr" rtl="0">
              <a:buNone/>
              <a:defRPr sz="800">
                <a:solidFill>
                  <a:srgbClr val="FFFFFF"/>
                </a:solidFill>
                <a:latin typeface="Red Hat Text Medium"/>
                <a:ea typeface="Red Hat Text Medium"/>
                <a:cs typeface="Red Hat Text Medium"/>
                <a:sym typeface="Red Hat Text Medium"/>
              </a:defRPr>
            </a:lvl4pPr>
            <a:lvl5pPr lvl="4" algn="ctr" rtl="0">
              <a:buNone/>
              <a:defRPr sz="800">
                <a:solidFill>
                  <a:srgbClr val="FFFFFF"/>
                </a:solidFill>
                <a:latin typeface="Red Hat Text Medium"/>
                <a:ea typeface="Red Hat Text Medium"/>
                <a:cs typeface="Red Hat Text Medium"/>
                <a:sym typeface="Red Hat Text Medium"/>
              </a:defRPr>
            </a:lvl5pPr>
            <a:lvl6pPr lvl="5" algn="ctr" rtl="0">
              <a:buNone/>
              <a:defRPr sz="800">
                <a:solidFill>
                  <a:srgbClr val="FFFFFF"/>
                </a:solidFill>
                <a:latin typeface="Red Hat Text Medium"/>
                <a:ea typeface="Red Hat Text Medium"/>
                <a:cs typeface="Red Hat Text Medium"/>
                <a:sym typeface="Red Hat Text Medium"/>
              </a:defRPr>
            </a:lvl6pPr>
            <a:lvl7pPr lvl="6" algn="ctr" rtl="0">
              <a:buNone/>
              <a:defRPr sz="800">
                <a:solidFill>
                  <a:srgbClr val="FFFFFF"/>
                </a:solidFill>
                <a:latin typeface="Red Hat Text Medium"/>
                <a:ea typeface="Red Hat Text Medium"/>
                <a:cs typeface="Red Hat Text Medium"/>
                <a:sym typeface="Red Hat Text Medium"/>
              </a:defRPr>
            </a:lvl7pPr>
            <a:lvl8pPr lvl="7" algn="ctr" rtl="0">
              <a:buNone/>
              <a:defRPr sz="800">
                <a:solidFill>
                  <a:srgbClr val="FFFFFF"/>
                </a:solidFill>
                <a:latin typeface="Red Hat Text Medium"/>
                <a:ea typeface="Red Hat Text Medium"/>
                <a:cs typeface="Red Hat Text Medium"/>
                <a:sym typeface="Red Hat Text Medium"/>
              </a:defRPr>
            </a:lvl8pPr>
            <a:lvl9pPr lvl="8" algn="ctr" rtl="0">
              <a:buNone/>
              <a:defRPr sz="800">
                <a:solidFill>
                  <a:srgbClr val="FFFFFF"/>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heme 1 divider">
  <p:cSld name="CUSTOM_3_1">
    <p:bg>
      <p:bgPr>
        <a:blipFill>
          <a:blip r:embed="rId2"/>
          <a:stretch>
            <a:fillRect/>
          </a:stretch>
        </a:blipFill>
        <a:effectLst/>
      </p:bgPr>
    </p:bg>
    <p:spTree>
      <p:nvGrpSpPr>
        <p:cNvPr id="1523" name="Shape 1523"/>
        <p:cNvGrpSpPr/>
        <p:nvPr/>
      </p:nvGrpSpPr>
      <p:grpSpPr>
        <a:xfrm>
          <a:off x="0" y="0"/>
          <a:ext cx="0" cy="0"/>
          <a:chOff x="0" y="0"/>
          <a:chExt cx="0" cy="0"/>
        </a:xfrm>
      </p:grpSpPr>
      <p:sp>
        <p:nvSpPr>
          <p:cNvPr id="1524" name="Google Shape;1524;p100"/>
          <p:cNvSpPr txBox="true"/>
          <p:nvPr>
            <p:ph type="title"/>
          </p:nvPr>
        </p:nvSpPr>
        <p:spPr>
          <a:xfrm>
            <a:off x="2076025" y="1883250"/>
            <a:ext cx="7992000" cy="30711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1525" name="Google Shape;1525;p100"/>
          <p:cNvCxnSpPr/>
          <p:nvPr/>
        </p:nvCxnSpPr>
        <p:spPr>
          <a:xfrm rot="10800000">
            <a:off x="447767" y="6401400"/>
            <a:ext cx="0" cy="456600"/>
          </a:xfrm>
          <a:prstGeom prst="straightConnector1">
            <a:avLst/>
          </a:prstGeom>
          <a:noFill/>
          <a:ln w="9525" cap="flat" cmpd="sng">
            <a:solidFill>
              <a:srgbClr val="800000"/>
            </a:solidFill>
            <a:prstDash val="solid"/>
            <a:round/>
            <a:headEnd type="none" w="med" len="med"/>
            <a:tailEnd type="none" w="med" len="med"/>
          </a:ln>
        </p:spPr>
      </p:cxnSp>
      <p:pic>
        <p:nvPicPr>
          <p:cNvPr id="1526" name="Google Shape;1526;p100"/>
          <p:cNvPicPr preferRelativeResize="false"/>
          <p:nvPr/>
        </p:nvPicPr>
        <p:blipFill rotWithShape="true">
          <a:blip r:embed="rId3"/>
          <a:srcRect t="327" b="317"/>
          <a:stretch>
            <a:fillRect/>
          </a:stretch>
        </p:blipFill>
        <p:spPr>
          <a:xfrm>
            <a:off x="10711279" y="6313250"/>
            <a:ext cx="975850" cy="228121"/>
          </a:xfrm>
          <a:prstGeom prst="rect">
            <a:avLst/>
          </a:prstGeom>
          <a:noFill/>
          <a:ln>
            <a:noFill/>
          </a:ln>
        </p:spPr>
      </p:pic>
      <p:cxnSp>
        <p:nvCxnSpPr>
          <p:cNvPr id="1527" name="Google Shape;1527;p100"/>
          <p:cNvCxnSpPr/>
          <p:nvPr/>
        </p:nvCxnSpPr>
        <p:spPr>
          <a:xfrm>
            <a:off x="2076025" y="1653700"/>
            <a:ext cx="1390800" cy="0"/>
          </a:xfrm>
          <a:prstGeom prst="straightConnector1">
            <a:avLst/>
          </a:prstGeom>
          <a:noFill/>
          <a:ln w="9525" cap="flat" cmpd="sng">
            <a:solidFill>
              <a:srgbClr val="EE0000"/>
            </a:solidFill>
            <a:prstDash val="solid"/>
            <a:round/>
            <a:headEnd type="none" w="med" len="med"/>
            <a:tailEnd type="none" w="med" len="med"/>
          </a:ln>
        </p:spPr>
      </p:cxnSp>
      <p:cxnSp>
        <p:nvCxnSpPr>
          <p:cNvPr id="1528" name="Google Shape;1528;p100"/>
          <p:cNvCxnSpPr/>
          <p:nvPr/>
        </p:nvCxnSpPr>
        <p:spPr>
          <a:xfrm rot="10800000">
            <a:off x="447775" y="100"/>
            <a:ext cx="0" cy="886500"/>
          </a:xfrm>
          <a:prstGeom prst="straightConnector1">
            <a:avLst/>
          </a:prstGeom>
          <a:noFill/>
          <a:ln w="9525" cap="flat" cmpd="sng">
            <a:solidFill>
              <a:srgbClr val="800000"/>
            </a:solidFill>
            <a:prstDash val="solid"/>
            <a:round/>
            <a:headEnd type="none" w="med" len="med"/>
            <a:tailEnd type="none" w="med" len="med"/>
          </a:ln>
        </p:spPr>
      </p:cxnSp>
      <p:sp>
        <p:nvSpPr>
          <p:cNvPr id="1529" name="Google Shape;1529;p100"/>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1530" name="Google Shape;1530;p100"/>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heme 3 divider">
  <p:cSld name="CUSTOM_3_1_1">
    <p:bg>
      <p:bgPr>
        <a:blipFill>
          <a:blip r:embed="rId2"/>
          <a:stretch>
            <a:fillRect/>
          </a:stretch>
        </a:blipFill>
        <a:effectLst/>
      </p:bgPr>
    </p:bg>
    <p:spTree>
      <p:nvGrpSpPr>
        <p:cNvPr id="1531" name="Shape 1531"/>
        <p:cNvGrpSpPr/>
        <p:nvPr/>
      </p:nvGrpSpPr>
      <p:grpSpPr>
        <a:xfrm>
          <a:off x="0" y="0"/>
          <a:ext cx="0" cy="0"/>
          <a:chOff x="0" y="0"/>
          <a:chExt cx="0" cy="0"/>
        </a:xfrm>
      </p:grpSpPr>
      <p:sp>
        <p:nvSpPr>
          <p:cNvPr id="1532" name="Google Shape;1532;p101"/>
          <p:cNvSpPr txBox="true"/>
          <p:nvPr>
            <p:ph type="title"/>
          </p:nvPr>
        </p:nvSpPr>
        <p:spPr>
          <a:xfrm>
            <a:off x="5674100" y="1632950"/>
            <a:ext cx="5037300" cy="3882600"/>
          </a:xfrm>
          <a:prstGeom prst="rect">
            <a:avLst/>
          </a:prstGeom>
        </p:spPr>
        <p:txBody>
          <a:bodyPr spcFirstLastPara="1" wrap="square" lIns="0" tIns="0" rIns="0" bIns="0" anchor="t" anchorCtr="false">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1533" name="Google Shape;1533;p101"/>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1534" name="Google Shape;1534;p101"/>
          <p:cNvSpPr txBox="true"/>
          <p:nvPr>
            <p:ph type="subTitle" idx="1"/>
          </p:nvPr>
        </p:nvSpPr>
        <p:spPr>
          <a:xfrm rot="5400000">
            <a:off x="-2138450" y="2138400"/>
            <a:ext cx="5148900" cy="872100"/>
          </a:xfrm>
          <a:prstGeom prst="rect">
            <a:avLst/>
          </a:prstGeom>
        </p:spPr>
        <p:txBody>
          <a:bodyPr spcFirstLastPara="1" wrap="square" lIns="502900" tIns="91425" rIns="91425" bIns="91425" anchor="ctr" anchorCtr="false">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1535" name="Google Shape;1535;p101"/>
          <p:cNvPicPr preferRelativeResize="false"/>
          <p:nvPr/>
        </p:nvPicPr>
        <p:blipFill>
          <a:blip r:embed="rId3"/>
          <a:stretch>
            <a:fillRect/>
          </a:stretch>
        </p:blipFill>
        <p:spPr>
          <a:xfrm>
            <a:off x="10711279" y="6312505"/>
            <a:ext cx="975850" cy="229612"/>
          </a:xfrm>
          <a:prstGeom prst="rect">
            <a:avLst/>
          </a:prstGeom>
          <a:noFill/>
          <a:ln>
            <a:noFill/>
          </a:ln>
        </p:spPr>
      </p:pic>
      <p:sp>
        <p:nvSpPr>
          <p:cNvPr id="1536" name="Google Shape;1536;p101"/>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solidFill>
                  <a:srgbClr val="FFFFFF"/>
                </a:solidFill>
                <a:latin typeface="Red Hat Text Medium"/>
                <a:ea typeface="Red Hat Text Medium"/>
                <a:cs typeface="Red Hat Text Medium"/>
                <a:sym typeface="Red Hat Text Medium"/>
              </a:defRPr>
            </a:lvl1pPr>
            <a:lvl2pPr lvl="1" algn="ctr" rtl="0">
              <a:buNone/>
              <a:defRPr sz="800">
                <a:solidFill>
                  <a:srgbClr val="FFFFFF"/>
                </a:solidFill>
                <a:latin typeface="Red Hat Text Medium"/>
                <a:ea typeface="Red Hat Text Medium"/>
                <a:cs typeface="Red Hat Text Medium"/>
                <a:sym typeface="Red Hat Text Medium"/>
              </a:defRPr>
            </a:lvl2pPr>
            <a:lvl3pPr lvl="2" algn="ctr" rtl="0">
              <a:buNone/>
              <a:defRPr sz="800">
                <a:solidFill>
                  <a:srgbClr val="FFFFFF"/>
                </a:solidFill>
                <a:latin typeface="Red Hat Text Medium"/>
                <a:ea typeface="Red Hat Text Medium"/>
                <a:cs typeface="Red Hat Text Medium"/>
                <a:sym typeface="Red Hat Text Medium"/>
              </a:defRPr>
            </a:lvl3pPr>
            <a:lvl4pPr lvl="3" algn="ctr" rtl="0">
              <a:buNone/>
              <a:defRPr sz="800">
                <a:solidFill>
                  <a:srgbClr val="FFFFFF"/>
                </a:solidFill>
                <a:latin typeface="Red Hat Text Medium"/>
                <a:ea typeface="Red Hat Text Medium"/>
                <a:cs typeface="Red Hat Text Medium"/>
                <a:sym typeface="Red Hat Text Medium"/>
              </a:defRPr>
            </a:lvl4pPr>
            <a:lvl5pPr lvl="4" algn="ctr" rtl="0">
              <a:buNone/>
              <a:defRPr sz="800">
                <a:solidFill>
                  <a:srgbClr val="FFFFFF"/>
                </a:solidFill>
                <a:latin typeface="Red Hat Text Medium"/>
                <a:ea typeface="Red Hat Text Medium"/>
                <a:cs typeface="Red Hat Text Medium"/>
                <a:sym typeface="Red Hat Text Medium"/>
              </a:defRPr>
            </a:lvl5pPr>
            <a:lvl6pPr lvl="5" algn="ctr" rtl="0">
              <a:buNone/>
              <a:defRPr sz="800">
                <a:solidFill>
                  <a:srgbClr val="FFFFFF"/>
                </a:solidFill>
                <a:latin typeface="Red Hat Text Medium"/>
                <a:ea typeface="Red Hat Text Medium"/>
                <a:cs typeface="Red Hat Text Medium"/>
                <a:sym typeface="Red Hat Text Medium"/>
              </a:defRPr>
            </a:lvl6pPr>
            <a:lvl7pPr lvl="6" algn="ctr" rtl="0">
              <a:buNone/>
              <a:defRPr sz="800">
                <a:solidFill>
                  <a:srgbClr val="FFFFFF"/>
                </a:solidFill>
                <a:latin typeface="Red Hat Text Medium"/>
                <a:ea typeface="Red Hat Text Medium"/>
                <a:cs typeface="Red Hat Text Medium"/>
                <a:sym typeface="Red Hat Text Medium"/>
              </a:defRPr>
            </a:lvl7pPr>
            <a:lvl8pPr lvl="7" algn="ctr" rtl="0">
              <a:buNone/>
              <a:defRPr sz="800">
                <a:solidFill>
                  <a:srgbClr val="FFFFFF"/>
                </a:solidFill>
                <a:latin typeface="Red Hat Text Medium"/>
                <a:ea typeface="Red Hat Text Medium"/>
                <a:cs typeface="Red Hat Text Medium"/>
                <a:sym typeface="Red Hat Text Medium"/>
              </a:defRPr>
            </a:lvl8pPr>
            <a:lvl9pPr lvl="8" algn="ctr" rtl="0">
              <a:buNone/>
              <a:defRPr sz="800">
                <a:solidFill>
                  <a:srgbClr val="FFFFFF"/>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Interior title">
  <p:cSld name="CUSTOM_4">
    <p:spTree>
      <p:nvGrpSpPr>
        <p:cNvPr id="1537" name="Shape 1537"/>
        <p:cNvGrpSpPr/>
        <p:nvPr/>
      </p:nvGrpSpPr>
      <p:grpSpPr>
        <a:xfrm>
          <a:off x="0" y="0"/>
          <a:ext cx="0" cy="0"/>
          <a:chOff x="0" y="0"/>
          <a:chExt cx="0" cy="0"/>
        </a:xfrm>
      </p:grpSpPr>
      <p:sp>
        <p:nvSpPr>
          <p:cNvPr id="1538" name="Google Shape;1538;p102"/>
          <p:cNvSpPr txBox="true"/>
          <p:nvPr>
            <p:ph type="subTitle" idx="1"/>
          </p:nvPr>
        </p:nvSpPr>
        <p:spPr>
          <a:xfrm>
            <a:off x="447775" y="55441"/>
            <a:ext cx="5148900" cy="816300"/>
          </a:xfrm>
          <a:prstGeom prst="rect">
            <a:avLst/>
          </a:prstGeom>
        </p:spPr>
        <p:txBody>
          <a:bodyPr spcFirstLastPara="1" wrap="square" lIns="438900" tIns="91425" rIns="91425" bIns="91425" anchor="ctr" anchorCtr="false">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539" name="Google Shape;1539;p102"/>
          <p:cNvSpPr txBox="true"/>
          <p:nvPr>
            <p:ph type="title"/>
          </p:nvPr>
        </p:nvSpPr>
        <p:spPr>
          <a:xfrm>
            <a:off x="885050" y="871750"/>
            <a:ext cx="10422000" cy="553200"/>
          </a:xfrm>
          <a:prstGeom prst="rect">
            <a:avLst/>
          </a:prstGeom>
        </p:spPr>
        <p:txBody>
          <a:bodyPr spcFirstLastPara="1" wrap="square" lIns="0" tIns="0" rIns="0" bIns="0" anchor="t" anchorCtr="false">
            <a:noAutofit/>
          </a:bodyPr>
          <a:lstStyle>
            <a:lvl1pPr lvl="0" algn="ctr" rtl="0">
              <a:lnSpc>
                <a:spcPct val="130000"/>
              </a:lnSpc>
              <a:spcBef>
                <a:spcPts val="0"/>
              </a:spcBef>
              <a:spcAft>
                <a:spcPts val="0"/>
              </a:spcAft>
              <a:buNone/>
              <a:defRPr sz="2600"/>
            </a:lvl1pPr>
            <a:lvl2pPr lvl="1" algn="ctr" rtl="0">
              <a:lnSpc>
                <a:spcPct val="130000"/>
              </a:lnSpc>
              <a:spcBef>
                <a:spcPts val="0"/>
              </a:spcBef>
              <a:spcAft>
                <a:spcPts val="0"/>
              </a:spcAft>
              <a:buNone/>
              <a:defRPr sz="2600"/>
            </a:lvl2pPr>
            <a:lvl3pPr lvl="2" algn="ctr" rtl="0">
              <a:lnSpc>
                <a:spcPct val="130000"/>
              </a:lnSpc>
              <a:spcBef>
                <a:spcPts val="0"/>
              </a:spcBef>
              <a:spcAft>
                <a:spcPts val="0"/>
              </a:spcAft>
              <a:buNone/>
              <a:defRPr sz="2600"/>
            </a:lvl3pPr>
            <a:lvl4pPr lvl="3" algn="ctr" rtl="0">
              <a:lnSpc>
                <a:spcPct val="130000"/>
              </a:lnSpc>
              <a:spcBef>
                <a:spcPts val="0"/>
              </a:spcBef>
              <a:spcAft>
                <a:spcPts val="0"/>
              </a:spcAft>
              <a:buNone/>
              <a:defRPr sz="2600"/>
            </a:lvl4pPr>
            <a:lvl5pPr lvl="4" algn="ctr" rtl="0">
              <a:lnSpc>
                <a:spcPct val="130000"/>
              </a:lnSpc>
              <a:spcBef>
                <a:spcPts val="0"/>
              </a:spcBef>
              <a:spcAft>
                <a:spcPts val="0"/>
              </a:spcAft>
              <a:buNone/>
              <a:defRPr sz="2600"/>
            </a:lvl5pPr>
            <a:lvl6pPr lvl="5" algn="ctr" rtl="0">
              <a:lnSpc>
                <a:spcPct val="130000"/>
              </a:lnSpc>
              <a:spcBef>
                <a:spcPts val="0"/>
              </a:spcBef>
              <a:spcAft>
                <a:spcPts val="0"/>
              </a:spcAft>
              <a:buNone/>
              <a:defRPr sz="2600"/>
            </a:lvl6pPr>
            <a:lvl7pPr lvl="6" algn="ctr" rtl="0">
              <a:lnSpc>
                <a:spcPct val="130000"/>
              </a:lnSpc>
              <a:spcBef>
                <a:spcPts val="0"/>
              </a:spcBef>
              <a:spcAft>
                <a:spcPts val="0"/>
              </a:spcAft>
              <a:buNone/>
              <a:defRPr sz="2600"/>
            </a:lvl7pPr>
            <a:lvl8pPr lvl="7" algn="ctr" rtl="0">
              <a:lnSpc>
                <a:spcPct val="130000"/>
              </a:lnSpc>
              <a:spcBef>
                <a:spcPts val="0"/>
              </a:spcBef>
              <a:spcAft>
                <a:spcPts val="0"/>
              </a:spcAft>
              <a:buNone/>
              <a:defRPr sz="2600"/>
            </a:lvl8pPr>
            <a:lvl9pPr lvl="8" algn="ctr" rtl="0">
              <a:lnSpc>
                <a:spcPct val="130000"/>
              </a:lnSpc>
              <a:spcBef>
                <a:spcPts val="0"/>
              </a:spcBef>
              <a:spcAft>
                <a:spcPts val="0"/>
              </a:spcAft>
              <a:buNone/>
              <a:defRPr sz="2600"/>
            </a:lvl9pPr>
          </a:lstStyle>
          <a:p/>
        </p:txBody>
      </p:sp>
      <p:cxnSp>
        <p:nvCxnSpPr>
          <p:cNvPr id="1540" name="Google Shape;1540;p102"/>
          <p:cNvCxnSpPr/>
          <p:nvPr/>
        </p:nvCxnSpPr>
        <p:spPr>
          <a:xfrm rot="10800000">
            <a:off x="447775" y="100"/>
            <a:ext cx="0" cy="886500"/>
          </a:xfrm>
          <a:prstGeom prst="straightConnector1">
            <a:avLst/>
          </a:prstGeom>
          <a:noFill/>
          <a:ln w="9525" cap="flat" cmpd="sng">
            <a:solidFill>
              <a:schemeClr val="accent1"/>
            </a:solidFill>
            <a:prstDash val="solid"/>
            <a:round/>
            <a:headEnd type="none" w="med" len="med"/>
            <a:tailEnd type="none" w="med" len="med"/>
          </a:ln>
        </p:spPr>
      </p:cxnSp>
      <p:cxnSp>
        <p:nvCxnSpPr>
          <p:cNvPr id="1541" name="Google Shape;1541;p102"/>
          <p:cNvCxnSpPr/>
          <p:nvPr/>
        </p:nvCxnSpPr>
        <p:spPr>
          <a:xfrm rot="10800000">
            <a:off x="447767" y="6401400"/>
            <a:ext cx="0" cy="456600"/>
          </a:xfrm>
          <a:prstGeom prst="straightConnector1">
            <a:avLst/>
          </a:prstGeom>
          <a:noFill/>
          <a:ln w="9525" cap="flat" cmpd="sng">
            <a:solidFill>
              <a:schemeClr val="accent1"/>
            </a:solidFill>
            <a:prstDash val="solid"/>
            <a:round/>
            <a:headEnd type="none" w="med" len="med"/>
            <a:tailEnd type="none" w="med" len="med"/>
          </a:ln>
        </p:spPr>
      </p:cxnSp>
      <p:sp>
        <p:nvSpPr>
          <p:cNvPr id="1542" name="Google Shape;1542;p102"/>
          <p:cNvSpPr txBox="true"/>
          <p:nvPr>
            <p:ph type="sldNum" idx="12"/>
          </p:nvPr>
        </p:nvSpPr>
        <p:spPr>
          <a:xfrm>
            <a:off x="81975" y="6169556"/>
            <a:ext cx="731700" cy="143700"/>
          </a:xfrm>
          <a:prstGeom prst="rect">
            <a:avLst/>
          </a:prstGeom>
          <a:noFill/>
          <a:ln>
            <a:noFill/>
          </a:ln>
        </p:spPr>
        <p:txBody>
          <a:bodyPr spcFirstLastPara="1" wrap="square" lIns="0" tIns="0" rIns="0" bIns="0" anchor="b" anchorCtr="false">
            <a:noAutofit/>
          </a:bodyPr>
          <a:lstStyle>
            <a:lvl1pPr lvl="0" algn="ctr" rtl="0">
              <a:buNone/>
              <a:defRPr sz="800">
                <a:latin typeface="Red Hat Text Medium"/>
                <a:ea typeface="Red Hat Text Medium"/>
                <a:cs typeface="Red Hat Text Medium"/>
                <a:sym typeface="Red Hat Text Medium"/>
              </a:defRPr>
            </a:lvl1pPr>
            <a:lvl2pPr lvl="1" algn="ctr" rtl="0">
              <a:buNone/>
              <a:defRPr sz="800">
                <a:latin typeface="Red Hat Text Medium"/>
                <a:ea typeface="Red Hat Text Medium"/>
                <a:cs typeface="Red Hat Text Medium"/>
                <a:sym typeface="Red Hat Text Medium"/>
              </a:defRPr>
            </a:lvl2pPr>
            <a:lvl3pPr lvl="2" algn="ctr" rtl="0">
              <a:buNone/>
              <a:defRPr sz="800">
                <a:latin typeface="Red Hat Text Medium"/>
                <a:ea typeface="Red Hat Text Medium"/>
                <a:cs typeface="Red Hat Text Medium"/>
                <a:sym typeface="Red Hat Text Medium"/>
              </a:defRPr>
            </a:lvl3pPr>
            <a:lvl4pPr lvl="3" algn="ctr" rtl="0">
              <a:buNone/>
              <a:defRPr sz="800">
                <a:latin typeface="Red Hat Text Medium"/>
                <a:ea typeface="Red Hat Text Medium"/>
                <a:cs typeface="Red Hat Text Medium"/>
                <a:sym typeface="Red Hat Text Medium"/>
              </a:defRPr>
            </a:lvl4pPr>
            <a:lvl5pPr lvl="4" algn="ctr" rtl="0">
              <a:buNone/>
              <a:defRPr sz="800">
                <a:latin typeface="Red Hat Text Medium"/>
                <a:ea typeface="Red Hat Text Medium"/>
                <a:cs typeface="Red Hat Text Medium"/>
                <a:sym typeface="Red Hat Text Medium"/>
              </a:defRPr>
            </a:lvl5pPr>
            <a:lvl6pPr lvl="5" algn="ctr" rtl="0">
              <a:buNone/>
              <a:defRPr sz="800">
                <a:latin typeface="Red Hat Text Medium"/>
                <a:ea typeface="Red Hat Text Medium"/>
                <a:cs typeface="Red Hat Text Medium"/>
                <a:sym typeface="Red Hat Text Medium"/>
              </a:defRPr>
            </a:lvl6pPr>
            <a:lvl7pPr lvl="6" algn="ctr" rtl="0">
              <a:buNone/>
              <a:defRPr sz="800">
                <a:latin typeface="Red Hat Text Medium"/>
                <a:ea typeface="Red Hat Text Medium"/>
                <a:cs typeface="Red Hat Text Medium"/>
                <a:sym typeface="Red Hat Text Medium"/>
              </a:defRPr>
            </a:lvl7pPr>
            <a:lvl8pPr lvl="7" algn="ctr" rtl="0">
              <a:buNone/>
              <a:defRPr sz="800">
                <a:latin typeface="Red Hat Text Medium"/>
                <a:ea typeface="Red Hat Text Medium"/>
                <a:cs typeface="Red Hat Text Medium"/>
                <a:sym typeface="Red Hat Text Medium"/>
              </a:defRPr>
            </a:lvl8pPr>
            <a:lvl9pPr lvl="8" algn="ctr" rtl="0">
              <a:buNone/>
              <a:defRPr sz="8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fld>
            <a:endParaRPr lang="en-GB"/>
          </a:p>
        </p:txBody>
      </p:sp>
      <p:pic>
        <p:nvPicPr>
          <p:cNvPr id="1543" name="Google Shape;1543;p102"/>
          <p:cNvPicPr preferRelativeResize="false"/>
          <p:nvPr/>
        </p:nvPicPr>
        <p:blipFill rotWithShape="true">
          <a:blip r:embed="rId2"/>
          <a:srcRect t="327" b="317"/>
          <a:stretch>
            <a:fillRect/>
          </a:stretch>
        </p:blipFill>
        <p:spPr>
          <a:xfrm>
            <a:off x="10711279" y="6313250"/>
            <a:ext cx="975850" cy="228121"/>
          </a:xfrm>
          <a:prstGeom prst="rect">
            <a:avLst/>
          </a:prstGeom>
          <a:noFill/>
          <a:ln>
            <a:noFill/>
          </a:ln>
        </p:spPr>
      </p:pic>
      <p:sp>
        <p:nvSpPr>
          <p:cNvPr id="1544" name="Google Shape;1544;p102"/>
          <p:cNvSpPr txBox="true"/>
          <p:nvPr>
            <p:ph type="subTitle" idx="2"/>
          </p:nvPr>
        </p:nvSpPr>
        <p:spPr>
          <a:xfrm>
            <a:off x="885125" y="1424950"/>
            <a:ext cx="10422000" cy="705600"/>
          </a:xfrm>
          <a:prstGeom prst="rect">
            <a:avLst/>
          </a:prstGeom>
        </p:spPr>
        <p:txBody>
          <a:bodyPr spcFirstLastPara="1" wrap="square" lIns="0" tIns="0" rIns="0" bIns="0" anchor="t" anchorCtr="false">
            <a:noAutofit/>
          </a:bodyPr>
          <a:lstStyle>
            <a:lvl1pPr lvl="0" algn="ctr" rtl="0">
              <a:spcBef>
                <a:spcPts val="0"/>
              </a:spcBef>
              <a:spcAft>
                <a:spcPts val="0"/>
              </a:spcAft>
              <a:buNone/>
              <a:defRPr sz="1800">
                <a:solidFill>
                  <a:schemeClr val="accent1"/>
                </a:solidFill>
              </a:defRPr>
            </a:lvl1pPr>
            <a:lvl2pPr lvl="1" algn="ctr" rtl="0">
              <a:spcBef>
                <a:spcPts val="500"/>
              </a:spcBef>
              <a:spcAft>
                <a:spcPts val="0"/>
              </a:spcAft>
              <a:buNone/>
              <a:defRPr sz="1800">
                <a:solidFill>
                  <a:schemeClr val="accent1"/>
                </a:solidFill>
              </a:defRPr>
            </a:lvl2pPr>
            <a:lvl3pPr lvl="2" algn="ctr" rtl="0">
              <a:spcBef>
                <a:spcPts val="500"/>
              </a:spcBef>
              <a:spcAft>
                <a:spcPts val="0"/>
              </a:spcAft>
              <a:buNone/>
              <a:defRPr sz="1800">
                <a:solidFill>
                  <a:schemeClr val="accent1"/>
                </a:solidFill>
              </a:defRPr>
            </a:lvl3pPr>
            <a:lvl4pPr lvl="3" algn="ctr" rtl="0">
              <a:spcBef>
                <a:spcPts val="500"/>
              </a:spcBef>
              <a:spcAft>
                <a:spcPts val="0"/>
              </a:spcAft>
              <a:buNone/>
              <a:defRPr sz="1800">
                <a:solidFill>
                  <a:schemeClr val="accent1"/>
                </a:solidFill>
              </a:defRPr>
            </a:lvl4pPr>
            <a:lvl5pPr lvl="4" algn="ctr" rtl="0">
              <a:spcBef>
                <a:spcPts val="500"/>
              </a:spcBef>
              <a:spcAft>
                <a:spcPts val="0"/>
              </a:spcAft>
              <a:buNone/>
              <a:defRPr sz="1800">
                <a:solidFill>
                  <a:schemeClr val="accent1"/>
                </a:solidFill>
              </a:defRPr>
            </a:lvl5pPr>
            <a:lvl6pPr lvl="5" algn="ctr" rtl="0">
              <a:spcBef>
                <a:spcPts val="500"/>
              </a:spcBef>
              <a:spcAft>
                <a:spcPts val="0"/>
              </a:spcAft>
              <a:buNone/>
              <a:defRPr sz="1800">
                <a:solidFill>
                  <a:schemeClr val="accent1"/>
                </a:solidFill>
              </a:defRPr>
            </a:lvl6pPr>
            <a:lvl7pPr lvl="6" algn="ctr" rtl="0">
              <a:spcBef>
                <a:spcPts val="500"/>
              </a:spcBef>
              <a:spcAft>
                <a:spcPts val="0"/>
              </a:spcAft>
              <a:buNone/>
              <a:defRPr sz="1800">
                <a:solidFill>
                  <a:schemeClr val="accent1"/>
                </a:solidFill>
              </a:defRPr>
            </a:lvl7pPr>
            <a:lvl8pPr lvl="7" algn="ctr" rtl="0">
              <a:spcBef>
                <a:spcPts val="500"/>
              </a:spcBef>
              <a:spcAft>
                <a:spcPts val="0"/>
              </a:spcAft>
              <a:buNone/>
              <a:defRPr sz="1800">
                <a:solidFill>
                  <a:schemeClr val="accent1"/>
                </a:solidFill>
              </a:defRPr>
            </a:lvl8pPr>
            <a:lvl9pPr lvl="8" algn="ctr" rtl="0">
              <a:spcBef>
                <a:spcPts val="500"/>
              </a:spcBef>
              <a:spcAft>
                <a:spcPts val="500"/>
              </a:spcAft>
              <a:buNone/>
              <a:defRPr sz="1800">
                <a:solidFill>
                  <a:schemeClr val="accent1"/>
                </a:solidFill>
              </a:defRPr>
            </a:lvl9pPr>
          </a:lstStyle>
          <a:p/>
        </p:txBody>
      </p:sp>
      <p:sp>
        <p:nvSpPr>
          <p:cNvPr id="1545" name="Google Shape;1545;p102"/>
          <p:cNvSpPr txBox="true"/>
          <p:nvPr>
            <p:ph type="subTitle" idx="3"/>
          </p:nvPr>
        </p:nvSpPr>
        <p:spPr>
          <a:xfrm>
            <a:off x="885050" y="6169550"/>
            <a:ext cx="8002500" cy="559800"/>
          </a:xfrm>
          <a:prstGeom prst="rect">
            <a:avLst/>
          </a:prstGeom>
        </p:spPr>
        <p:txBody>
          <a:bodyPr spcFirstLastPara="1" wrap="square" lIns="0" tIns="0" rIns="0" bIns="0" anchor="b" anchorCtr="false">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1" Type="http://schemas.openxmlformats.org/officeDocument/2006/relationships/theme" Target="../theme/theme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9.xml"/><Relationship Id="rId8" Type="http://schemas.openxmlformats.org/officeDocument/2006/relationships/slideLayout" Target="../slideLayouts/slideLayout48.xml"/><Relationship Id="rId7" Type="http://schemas.openxmlformats.org/officeDocument/2006/relationships/slideLayout" Target="../slideLayouts/slideLayout47.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7" Type="http://schemas.openxmlformats.org/officeDocument/2006/relationships/theme" Target="../theme/theme2.xml"/><Relationship Id="rId46" Type="http://schemas.openxmlformats.org/officeDocument/2006/relationships/slideLayout" Target="../slideLayouts/slideLayout86.xml"/><Relationship Id="rId45" Type="http://schemas.openxmlformats.org/officeDocument/2006/relationships/slideLayout" Target="../slideLayouts/slideLayout85.xml"/><Relationship Id="rId44" Type="http://schemas.openxmlformats.org/officeDocument/2006/relationships/slideLayout" Target="../slideLayouts/slideLayout84.xml"/><Relationship Id="rId43" Type="http://schemas.openxmlformats.org/officeDocument/2006/relationships/slideLayout" Target="../slideLayouts/slideLayout83.xml"/><Relationship Id="rId42" Type="http://schemas.openxmlformats.org/officeDocument/2006/relationships/slideLayout" Target="../slideLayouts/slideLayout82.xml"/><Relationship Id="rId41" Type="http://schemas.openxmlformats.org/officeDocument/2006/relationships/slideLayout" Target="../slideLayouts/slideLayout81.xml"/><Relationship Id="rId40" Type="http://schemas.openxmlformats.org/officeDocument/2006/relationships/slideLayout" Target="../slideLayouts/slideLayout80.xml"/><Relationship Id="rId4" Type="http://schemas.openxmlformats.org/officeDocument/2006/relationships/slideLayout" Target="../slideLayouts/slideLayout44.xml"/><Relationship Id="rId39" Type="http://schemas.openxmlformats.org/officeDocument/2006/relationships/slideLayout" Target="../slideLayouts/slideLayout79.xml"/><Relationship Id="rId38" Type="http://schemas.openxmlformats.org/officeDocument/2006/relationships/slideLayout" Target="../slideLayouts/slideLayout78.xml"/><Relationship Id="rId37" Type="http://schemas.openxmlformats.org/officeDocument/2006/relationships/slideLayout" Target="../slideLayouts/slideLayout77.xml"/><Relationship Id="rId36" Type="http://schemas.openxmlformats.org/officeDocument/2006/relationships/slideLayout" Target="../slideLayouts/slideLayout76.xml"/><Relationship Id="rId35" Type="http://schemas.openxmlformats.org/officeDocument/2006/relationships/slideLayout" Target="../slideLayouts/slideLayout75.xml"/><Relationship Id="rId34" Type="http://schemas.openxmlformats.org/officeDocument/2006/relationships/slideLayout" Target="../slideLayouts/slideLayout74.xml"/><Relationship Id="rId33" Type="http://schemas.openxmlformats.org/officeDocument/2006/relationships/slideLayout" Target="../slideLayouts/slideLayout73.xml"/><Relationship Id="rId32" Type="http://schemas.openxmlformats.org/officeDocument/2006/relationships/slideLayout" Target="../slideLayouts/slideLayout72.xml"/><Relationship Id="rId31" Type="http://schemas.openxmlformats.org/officeDocument/2006/relationships/slideLayout" Target="../slideLayouts/slideLayout71.xml"/><Relationship Id="rId30" Type="http://schemas.openxmlformats.org/officeDocument/2006/relationships/slideLayout" Target="../slideLayouts/slideLayout70.xml"/><Relationship Id="rId3" Type="http://schemas.openxmlformats.org/officeDocument/2006/relationships/slideLayout" Target="../slideLayouts/slideLayout43.xml"/><Relationship Id="rId29" Type="http://schemas.openxmlformats.org/officeDocument/2006/relationships/slideLayout" Target="../slideLayouts/slideLayout69.xml"/><Relationship Id="rId28" Type="http://schemas.openxmlformats.org/officeDocument/2006/relationships/slideLayout" Target="../slideLayouts/slideLayout68.xml"/><Relationship Id="rId27" Type="http://schemas.openxmlformats.org/officeDocument/2006/relationships/slideLayout" Target="../slideLayouts/slideLayout67.xml"/><Relationship Id="rId26" Type="http://schemas.openxmlformats.org/officeDocument/2006/relationships/slideLayout" Target="../slideLayouts/slideLayout66.xml"/><Relationship Id="rId25" Type="http://schemas.openxmlformats.org/officeDocument/2006/relationships/slideLayout" Target="../slideLayouts/slideLayout65.xml"/><Relationship Id="rId24" Type="http://schemas.openxmlformats.org/officeDocument/2006/relationships/slideLayout" Target="../slideLayouts/slideLayout64.xml"/><Relationship Id="rId23" Type="http://schemas.openxmlformats.org/officeDocument/2006/relationships/slideLayout" Target="../slideLayouts/slideLayout63.xml"/><Relationship Id="rId22" Type="http://schemas.openxmlformats.org/officeDocument/2006/relationships/slideLayout" Target="../slideLayouts/slideLayout62.xml"/><Relationship Id="rId21" Type="http://schemas.openxmlformats.org/officeDocument/2006/relationships/slideLayout" Target="../slideLayouts/slideLayout61.xml"/><Relationship Id="rId20" Type="http://schemas.openxmlformats.org/officeDocument/2006/relationships/slideLayout" Target="../slideLayouts/slideLayout60.xml"/><Relationship Id="rId2" Type="http://schemas.openxmlformats.org/officeDocument/2006/relationships/slideLayout" Target="../slideLayouts/slideLayout42.xml"/><Relationship Id="rId19" Type="http://schemas.openxmlformats.org/officeDocument/2006/relationships/slideLayout" Target="../slideLayouts/slideLayout59.xml"/><Relationship Id="rId18" Type="http://schemas.openxmlformats.org/officeDocument/2006/relationships/slideLayout" Target="../slideLayouts/slideLayout58.xml"/><Relationship Id="rId17" Type="http://schemas.openxmlformats.org/officeDocument/2006/relationships/slideLayout" Target="../slideLayouts/slideLayout57.xml"/><Relationship Id="rId16" Type="http://schemas.openxmlformats.org/officeDocument/2006/relationships/slideLayout" Target="../slideLayouts/slideLayout56.xml"/><Relationship Id="rId15" Type="http://schemas.openxmlformats.org/officeDocument/2006/relationships/slideLayout" Target="../slideLayouts/slideLayout55.xml"/><Relationship Id="rId14" Type="http://schemas.openxmlformats.org/officeDocument/2006/relationships/slideLayout" Target="../slideLayouts/slideLayout54.xml"/><Relationship Id="rId13" Type="http://schemas.openxmlformats.org/officeDocument/2006/relationships/slideLayout" Target="../slideLayouts/slideLayout53.xml"/><Relationship Id="rId12" Type="http://schemas.openxmlformats.org/officeDocument/2006/relationships/slideLayout" Target="../slideLayouts/slideLayout52.xml"/><Relationship Id="rId11" Type="http://schemas.openxmlformats.org/officeDocument/2006/relationships/slideLayout" Target="../slideLayouts/slideLayout51.xml"/><Relationship Id="rId10" Type="http://schemas.openxmlformats.org/officeDocument/2006/relationships/slideLayout" Target="../slideLayouts/slideLayout50.xml"/><Relationship Id="rId1"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95.xml"/><Relationship Id="rId8" Type="http://schemas.openxmlformats.org/officeDocument/2006/relationships/slideLayout" Target="../slideLayouts/slideLayout94.xml"/><Relationship Id="rId7" Type="http://schemas.openxmlformats.org/officeDocument/2006/relationships/slideLayout" Target="../slideLayouts/slideLayout93.xml"/><Relationship Id="rId6" Type="http://schemas.openxmlformats.org/officeDocument/2006/relationships/slideLayout" Target="../slideLayouts/slideLayout92.xml"/><Relationship Id="rId5" Type="http://schemas.openxmlformats.org/officeDocument/2006/relationships/slideLayout" Target="../slideLayouts/slideLayout91.xml"/><Relationship Id="rId43" Type="http://schemas.openxmlformats.org/officeDocument/2006/relationships/theme" Target="../theme/theme3.xml"/><Relationship Id="rId42" Type="http://schemas.openxmlformats.org/officeDocument/2006/relationships/slideLayout" Target="../slideLayouts/slideLayout128.xml"/><Relationship Id="rId41" Type="http://schemas.openxmlformats.org/officeDocument/2006/relationships/slideLayout" Target="../slideLayouts/slideLayout127.xml"/><Relationship Id="rId40" Type="http://schemas.openxmlformats.org/officeDocument/2006/relationships/slideLayout" Target="../slideLayouts/slideLayout126.xml"/><Relationship Id="rId4" Type="http://schemas.openxmlformats.org/officeDocument/2006/relationships/slideLayout" Target="../slideLayouts/slideLayout90.xml"/><Relationship Id="rId39" Type="http://schemas.openxmlformats.org/officeDocument/2006/relationships/slideLayout" Target="../slideLayouts/slideLayout125.xml"/><Relationship Id="rId38" Type="http://schemas.openxmlformats.org/officeDocument/2006/relationships/slideLayout" Target="../slideLayouts/slideLayout124.xml"/><Relationship Id="rId37" Type="http://schemas.openxmlformats.org/officeDocument/2006/relationships/slideLayout" Target="../slideLayouts/slideLayout123.xml"/><Relationship Id="rId36" Type="http://schemas.openxmlformats.org/officeDocument/2006/relationships/slideLayout" Target="../slideLayouts/slideLayout122.xml"/><Relationship Id="rId35" Type="http://schemas.openxmlformats.org/officeDocument/2006/relationships/slideLayout" Target="../slideLayouts/slideLayout121.xml"/><Relationship Id="rId34" Type="http://schemas.openxmlformats.org/officeDocument/2006/relationships/slideLayout" Target="../slideLayouts/slideLayout120.xml"/><Relationship Id="rId33" Type="http://schemas.openxmlformats.org/officeDocument/2006/relationships/slideLayout" Target="../slideLayouts/slideLayout119.xml"/><Relationship Id="rId32" Type="http://schemas.openxmlformats.org/officeDocument/2006/relationships/slideLayout" Target="../slideLayouts/slideLayout118.xml"/><Relationship Id="rId31" Type="http://schemas.openxmlformats.org/officeDocument/2006/relationships/slideLayout" Target="../slideLayouts/slideLayout117.xml"/><Relationship Id="rId30" Type="http://schemas.openxmlformats.org/officeDocument/2006/relationships/slideLayout" Target="../slideLayouts/slideLayout116.xml"/><Relationship Id="rId3" Type="http://schemas.openxmlformats.org/officeDocument/2006/relationships/slideLayout" Target="../slideLayouts/slideLayout89.xml"/><Relationship Id="rId29" Type="http://schemas.openxmlformats.org/officeDocument/2006/relationships/slideLayout" Target="../slideLayouts/slideLayout115.xml"/><Relationship Id="rId28" Type="http://schemas.openxmlformats.org/officeDocument/2006/relationships/slideLayout" Target="../slideLayouts/slideLayout114.xml"/><Relationship Id="rId27" Type="http://schemas.openxmlformats.org/officeDocument/2006/relationships/slideLayout" Target="../slideLayouts/slideLayout113.xml"/><Relationship Id="rId26" Type="http://schemas.openxmlformats.org/officeDocument/2006/relationships/slideLayout" Target="../slideLayouts/slideLayout112.xml"/><Relationship Id="rId25" Type="http://schemas.openxmlformats.org/officeDocument/2006/relationships/slideLayout" Target="../slideLayouts/slideLayout111.xml"/><Relationship Id="rId24" Type="http://schemas.openxmlformats.org/officeDocument/2006/relationships/slideLayout" Target="../slideLayouts/slideLayout110.xml"/><Relationship Id="rId23" Type="http://schemas.openxmlformats.org/officeDocument/2006/relationships/slideLayout" Target="../slideLayouts/slideLayout109.xml"/><Relationship Id="rId22" Type="http://schemas.openxmlformats.org/officeDocument/2006/relationships/slideLayout" Target="../slideLayouts/slideLayout108.xml"/><Relationship Id="rId21" Type="http://schemas.openxmlformats.org/officeDocument/2006/relationships/slideLayout" Target="../slideLayouts/slideLayout107.xml"/><Relationship Id="rId20" Type="http://schemas.openxmlformats.org/officeDocument/2006/relationships/slideLayout" Target="../slideLayouts/slideLayout106.xml"/><Relationship Id="rId2" Type="http://schemas.openxmlformats.org/officeDocument/2006/relationships/slideLayout" Target="../slideLayouts/slideLayout88.xml"/><Relationship Id="rId19" Type="http://schemas.openxmlformats.org/officeDocument/2006/relationships/slideLayout" Target="../slideLayouts/slideLayout105.xml"/><Relationship Id="rId18" Type="http://schemas.openxmlformats.org/officeDocument/2006/relationships/slideLayout" Target="../slideLayouts/slideLayout104.xml"/><Relationship Id="rId17" Type="http://schemas.openxmlformats.org/officeDocument/2006/relationships/slideLayout" Target="../slideLayouts/slideLayout103.xml"/><Relationship Id="rId16" Type="http://schemas.openxmlformats.org/officeDocument/2006/relationships/slideLayout" Target="../slideLayouts/slideLayout102.xml"/><Relationship Id="rId15" Type="http://schemas.openxmlformats.org/officeDocument/2006/relationships/slideLayout" Target="../slideLayouts/slideLayout101.xml"/><Relationship Id="rId14" Type="http://schemas.openxmlformats.org/officeDocument/2006/relationships/slideLayout" Target="../slideLayouts/slideLayout100.xml"/><Relationship Id="rId13" Type="http://schemas.openxmlformats.org/officeDocument/2006/relationships/slideLayout" Target="../slideLayouts/slideLayout99.xml"/><Relationship Id="rId12" Type="http://schemas.openxmlformats.org/officeDocument/2006/relationships/slideLayout" Target="../slideLayouts/slideLayout98.xml"/><Relationship Id="rId11" Type="http://schemas.openxmlformats.org/officeDocument/2006/relationships/slideLayout" Target="../slideLayouts/slideLayout97.xml"/><Relationship Id="rId10" Type="http://schemas.openxmlformats.org/officeDocument/2006/relationships/slideLayout" Target="../slideLayouts/slideLayout96.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true"/>
          <p:nvPr>
            <p:ph type="title"/>
          </p:nvPr>
        </p:nvSpPr>
        <p:spPr>
          <a:xfrm>
            <a:off x="415600" y="593367"/>
            <a:ext cx="11360700" cy="763800"/>
          </a:xfrm>
          <a:prstGeom prst="rect">
            <a:avLst/>
          </a:prstGeom>
          <a:noFill/>
          <a:ln>
            <a:noFill/>
          </a:ln>
        </p:spPr>
        <p:txBody>
          <a:bodyPr spcFirstLastPara="1" wrap="square" lIns="0" tIns="0" rIns="0" bIns="0" anchor="t" anchorCtr="false">
            <a:noAutofit/>
          </a:bodyPr>
          <a:lstStyle>
            <a:lvl1pPr lvl="0"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1pPr>
            <a:lvl2pPr lvl="1"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2pPr>
            <a:lvl3pPr lvl="2"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3pPr>
            <a:lvl4pPr lvl="3"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4pPr>
            <a:lvl5pPr lvl="4"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5pPr>
            <a:lvl6pPr lvl="5"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6pPr>
            <a:lvl7pPr lvl="6"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7pPr>
            <a:lvl8pPr lvl="7"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8pPr>
            <a:lvl9pPr lvl="8"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9pPr>
          </a:lstStyle>
          <a:p/>
        </p:txBody>
      </p:sp>
      <p:sp>
        <p:nvSpPr>
          <p:cNvPr id="7" name="Google Shape;7;p1"/>
          <p:cNvSpPr txBox="true"/>
          <p:nvPr>
            <p:ph type="body" idx="1"/>
          </p:nvPr>
        </p:nvSpPr>
        <p:spPr>
          <a:xfrm>
            <a:off x="415600" y="1536633"/>
            <a:ext cx="11360700" cy="4555200"/>
          </a:xfrm>
          <a:prstGeom prst="rect">
            <a:avLst/>
          </a:prstGeom>
          <a:noFill/>
          <a:ln>
            <a:noFill/>
          </a:ln>
        </p:spPr>
        <p:txBody>
          <a:bodyPr spcFirstLastPara="1" wrap="square" lIns="0" tIns="0" rIns="0" bIns="0" anchor="t" anchorCtr="false">
            <a:noAutofit/>
          </a:bodyPr>
          <a:lstStyle>
            <a:lvl1pPr marL="457200" lvl="0" indent="-330200" rtl="0">
              <a:lnSpc>
                <a:spcPct val="140000"/>
              </a:lnSpc>
              <a:spcBef>
                <a:spcPts val="0"/>
              </a:spcBef>
              <a:spcAft>
                <a:spcPts val="0"/>
              </a:spcAft>
              <a:buClr>
                <a:schemeClr val="accent1"/>
              </a:buClr>
              <a:buSzPts val="1600"/>
              <a:buFont typeface="Red Hat Text"/>
              <a:buChar char="▸"/>
              <a:defRPr sz="1600">
                <a:latin typeface="Red Hat Text"/>
                <a:ea typeface="Red Hat Text"/>
                <a:cs typeface="Red Hat Text"/>
                <a:sym typeface="Red Hat Text"/>
              </a:defRPr>
            </a:lvl1pPr>
            <a:lvl2pPr marL="914400" lvl="1" indent="-317500" rtl="0">
              <a:lnSpc>
                <a:spcPct val="140000"/>
              </a:lnSpc>
              <a:spcBef>
                <a:spcPts val="500"/>
              </a:spcBef>
              <a:spcAft>
                <a:spcPts val="0"/>
              </a:spcAft>
              <a:buClr>
                <a:schemeClr val="accent5"/>
              </a:buClr>
              <a:buSzPts val="1400"/>
              <a:buFont typeface="Red Hat Text"/>
              <a:buChar char="▸"/>
              <a:defRPr>
                <a:latin typeface="Red Hat Text"/>
                <a:ea typeface="Red Hat Text"/>
                <a:cs typeface="Red Hat Text"/>
                <a:sym typeface="Red Hat Text"/>
              </a:defRPr>
            </a:lvl2pPr>
            <a:lvl3pPr marL="1371600" lvl="2" indent="-317500" rtl="0">
              <a:lnSpc>
                <a:spcPct val="140000"/>
              </a:lnSpc>
              <a:spcBef>
                <a:spcPts val="500"/>
              </a:spcBef>
              <a:spcAft>
                <a:spcPts val="0"/>
              </a:spcAft>
              <a:buClr>
                <a:schemeClr val="dk1"/>
              </a:buClr>
              <a:buSzPts val="1400"/>
              <a:buFont typeface="Red Hat Text"/>
              <a:buChar char="▸"/>
              <a:defRPr>
                <a:latin typeface="Red Hat Text"/>
                <a:ea typeface="Red Hat Text"/>
                <a:cs typeface="Red Hat Text"/>
                <a:sym typeface="Red Hat Text"/>
              </a:defRPr>
            </a:lvl3pPr>
            <a:lvl4pPr marL="1828800" lvl="3" indent="-3175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4pPr>
            <a:lvl5pPr marL="2286000" lvl="4" indent="-3175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5pPr>
            <a:lvl6pPr marL="2743200" lvl="5" indent="-3175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6pPr>
            <a:lvl7pPr marL="3200400" lvl="6" indent="-3175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7pPr>
            <a:lvl8pPr marL="3657600" lvl="7" indent="-3175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8pPr>
            <a:lvl9pPr marL="4114800" lvl="8" indent="-317500" rtl="0">
              <a:lnSpc>
                <a:spcPct val="140000"/>
              </a:lnSpc>
              <a:spcBef>
                <a:spcPts val="500"/>
              </a:spcBef>
              <a:spcAft>
                <a:spcPts val="500"/>
              </a:spcAft>
              <a:buSzPts val="1400"/>
              <a:buFont typeface="Red Hat Text"/>
              <a:buChar char="･"/>
              <a:defRPr>
                <a:latin typeface="Red Hat Text"/>
                <a:ea typeface="Red Hat Text"/>
                <a:cs typeface="Red Hat Text"/>
                <a:sym typeface="Red Hat Tex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690" name="Shape 690"/>
        <p:cNvGrpSpPr/>
        <p:nvPr/>
      </p:nvGrpSpPr>
      <p:grpSpPr>
        <a:xfrm>
          <a:off x="0" y="0"/>
          <a:ext cx="0" cy="0"/>
          <a:chOff x="0" y="0"/>
          <a:chExt cx="0" cy="0"/>
        </a:xfrm>
      </p:grpSpPr>
      <p:sp>
        <p:nvSpPr>
          <p:cNvPr id="691" name="Google Shape;691;p42"/>
          <p:cNvSpPr txBox="true"/>
          <p:nvPr>
            <p:ph type="title"/>
          </p:nvPr>
        </p:nvSpPr>
        <p:spPr>
          <a:xfrm>
            <a:off x="415600" y="593367"/>
            <a:ext cx="11360700" cy="763800"/>
          </a:xfrm>
          <a:prstGeom prst="rect">
            <a:avLst/>
          </a:prstGeom>
          <a:noFill/>
          <a:ln>
            <a:noFill/>
          </a:ln>
        </p:spPr>
        <p:txBody>
          <a:bodyPr spcFirstLastPara="1" wrap="square" lIns="0" tIns="0" rIns="0" bIns="0" anchor="t" anchorCtr="false">
            <a:noAutofit/>
          </a:bodyPr>
          <a:lstStyle>
            <a:lvl1pPr lvl="0"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1pPr>
            <a:lvl2pPr lvl="1"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2pPr>
            <a:lvl3pPr lvl="2"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3pPr>
            <a:lvl4pPr lvl="3"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4pPr>
            <a:lvl5pPr lvl="4"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5pPr>
            <a:lvl6pPr lvl="5"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6pPr>
            <a:lvl7pPr lvl="6"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7pPr>
            <a:lvl8pPr lvl="7"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8pPr>
            <a:lvl9pPr lvl="8"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9pPr>
          </a:lstStyle>
          <a:p/>
        </p:txBody>
      </p:sp>
      <p:sp>
        <p:nvSpPr>
          <p:cNvPr id="692" name="Google Shape;692;p42"/>
          <p:cNvSpPr txBox="true"/>
          <p:nvPr>
            <p:ph type="body" idx="1"/>
          </p:nvPr>
        </p:nvSpPr>
        <p:spPr>
          <a:xfrm>
            <a:off x="415600" y="1536633"/>
            <a:ext cx="11360700" cy="4555200"/>
          </a:xfrm>
          <a:prstGeom prst="rect">
            <a:avLst/>
          </a:prstGeom>
          <a:noFill/>
          <a:ln>
            <a:noFill/>
          </a:ln>
        </p:spPr>
        <p:txBody>
          <a:bodyPr spcFirstLastPara="1" wrap="square" lIns="0" tIns="0" rIns="0" bIns="0" anchor="t" anchorCtr="false">
            <a:noAutofit/>
          </a:bodyPr>
          <a:lstStyle>
            <a:lvl1pPr marL="457200" lvl="0" indent="-330200" rtl="0">
              <a:lnSpc>
                <a:spcPct val="140000"/>
              </a:lnSpc>
              <a:spcBef>
                <a:spcPts val="0"/>
              </a:spcBef>
              <a:spcAft>
                <a:spcPts val="0"/>
              </a:spcAft>
              <a:buClr>
                <a:schemeClr val="accent1"/>
              </a:buClr>
              <a:buSzPts val="1600"/>
              <a:buFont typeface="Red Hat Display"/>
              <a:buChar char="▸"/>
              <a:defRPr sz="1600">
                <a:latin typeface="Red Hat Display"/>
                <a:ea typeface="Red Hat Display"/>
                <a:cs typeface="Red Hat Display"/>
                <a:sym typeface="Red Hat Display"/>
              </a:defRPr>
            </a:lvl1pPr>
            <a:lvl2pPr marL="914400" lvl="1" indent="-317500" rtl="0">
              <a:lnSpc>
                <a:spcPct val="140000"/>
              </a:lnSpc>
              <a:spcBef>
                <a:spcPts val="500"/>
              </a:spcBef>
              <a:spcAft>
                <a:spcPts val="0"/>
              </a:spcAft>
              <a:buSzPts val="1400"/>
              <a:buFont typeface="Red Hat Display"/>
              <a:buChar char="･"/>
              <a:defRPr>
                <a:latin typeface="Red Hat Display"/>
                <a:ea typeface="Red Hat Display"/>
                <a:cs typeface="Red Hat Display"/>
                <a:sym typeface="Red Hat Display"/>
              </a:defRPr>
            </a:lvl2pPr>
            <a:lvl3pPr marL="1371600" lvl="2" indent="-317500" rtl="0">
              <a:lnSpc>
                <a:spcPct val="140000"/>
              </a:lnSpc>
              <a:spcBef>
                <a:spcPts val="500"/>
              </a:spcBef>
              <a:spcAft>
                <a:spcPts val="0"/>
              </a:spcAft>
              <a:buSzPts val="1400"/>
              <a:buFont typeface="Red Hat Display"/>
              <a:buChar char="･"/>
              <a:defRPr>
                <a:latin typeface="Red Hat Display"/>
                <a:ea typeface="Red Hat Display"/>
                <a:cs typeface="Red Hat Display"/>
                <a:sym typeface="Red Hat Display"/>
              </a:defRPr>
            </a:lvl3pPr>
            <a:lvl4pPr marL="1828800" lvl="3" indent="-317500" rtl="0">
              <a:lnSpc>
                <a:spcPct val="140000"/>
              </a:lnSpc>
              <a:spcBef>
                <a:spcPts val="500"/>
              </a:spcBef>
              <a:spcAft>
                <a:spcPts val="0"/>
              </a:spcAft>
              <a:buSzPts val="1400"/>
              <a:buFont typeface="Red Hat Display"/>
              <a:buChar char="･"/>
              <a:defRPr>
                <a:latin typeface="Red Hat Display"/>
                <a:ea typeface="Red Hat Display"/>
                <a:cs typeface="Red Hat Display"/>
                <a:sym typeface="Red Hat Display"/>
              </a:defRPr>
            </a:lvl4pPr>
            <a:lvl5pPr marL="2286000" lvl="4" indent="-317500" rtl="0">
              <a:lnSpc>
                <a:spcPct val="140000"/>
              </a:lnSpc>
              <a:spcBef>
                <a:spcPts val="500"/>
              </a:spcBef>
              <a:spcAft>
                <a:spcPts val="0"/>
              </a:spcAft>
              <a:buSzPts val="1400"/>
              <a:buFont typeface="Red Hat Display"/>
              <a:buChar char="･"/>
              <a:defRPr>
                <a:latin typeface="Red Hat Display"/>
                <a:ea typeface="Red Hat Display"/>
                <a:cs typeface="Red Hat Display"/>
                <a:sym typeface="Red Hat Display"/>
              </a:defRPr>
            </a:lvl5pPr>
            <a:lvl6pPr marL="2743200" lvl="5" indent="-317500" rtl="0">
              <a:lnSpc>
                <a:spcPct val="140000"/>
              </a:lnSpc>
              <a:spcBef>
                <a:spcPts val="500"/>
              </a:spcBef>
              <a:spcAft>
                <a:spcPts val="0"/>
              </a:spcAft>
              <a:buSzPts val="1400"/>
              <a:buFont typeface="Red Hat Display"/>
              <a:buChar char="･"/>
              <a:defRPr>
                <a:latin typeface="Red Hat Display"/>
                <a:ea typeface="Red Hat Display"/>
                <a:cs typeface="Red Hat Display"/>
                <a:sym typeface="Red Hat Display"/>
              </a:defRPr>
            </a:lvl6pPr>
            <a:lvl7pPr marL="3200400" lvl="6" indent="-317500" rtl="0">
              <a:lnSpc>
                <a:spcPct val="140000"/>
              </a:lnSpc>
              <a:spcBef>
                <a:spcPts val="500"/>
              </a:spcBef>
              <a:spcAft>
                <a:spcPts val="0"/>
              </a:spcAft>
              <a:buSzPts val="1400"/>
              <a:buFont typeface="Red Hat Display"/>
              <a:buChar char="･"/>
              <a:defRPr>
                <a:latin typeface="Red Hat Display"/>
                <a:ea typeface="Red Hat Display"/>
                <a:cs typeface="Red Hat Display"/>
                <a:sym typeface="Red Hat Display"/>
              </a:defRPr>
            </a:lvl7pPr>
            <a:lvl8pPr marL="3657600" lvl="7" indent="-317500" rtl="0">
              <a:lnSpc>
                <a:spcPct val="140000"/>
              </a:lnSpc>
              <a:spcBef>
                <a:spcPts val="500"/>
              </a:spcBef>
              <a:spcAft>
                <a:spcPts val="0"/>
              </a:spcAft>
              <a:buSzPts val="1400"/>
              <a:buFont typeface="Red Hat Display"/>
              <a:buChar char="･"/>
              <a:defRPr>
                <a:latin typeface="Red Hat Display"/>
                <a:ea typeface="Red Hat Display"/>
                <a:cs typeface="Red Hat Display"/>
                <a:sym typeface="Red Hat Display"/>
              </a:defRPr>
            </a:lvl8pPr>
            <a:lvl9pPr marL="4114800" lvl="8" indent="-317500" rtl="0">
              <a:lnSpc>
                <a:spcPct val="140000"/>
              </a:lnSpc>
              <a:spcBef>
                <a:spcPts val="500"/>
              </a:spcBef>
              <a:spcAft>
                <a:spcPts val="500"/>
              </a:spcAft>
              <a:buSzPts val="1400"/>
              <a:buFont typeface="Red Hat Display"/>
              <a:buChar char="･"/>
              <a:defRPr>
                <a:latin typeface="Red Hat Display"/>
                <a:ea typeface="Red Hat Display"/>
                <a:cs typeface="Red Hat Display"/>
                <a:sym typeface="Red Hat Display"/>
              </a:defRPr>
            </a:lvl9pPr>
          </a:lstStyle>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 id="2147483718" r:id="rId29"/>
    <p:sldLayoutId id="2147483719" r:id="rId30"/>
    <p:sldLayoutId id="2147483720" r:id="rId31"/>
    <p:sldLayoutId id="2147483721" r:id="rId32"/>
    <p:sldLayoutId id="2147483722" r:id="rId33"/>
    <p:sldLayoutId id="2147483723" r:id="rId34"/>
    <p:sldLayoutId id="2147483724" r:id="rId35"/>
    <p:sldLayoutId id="2147483725" r:id="rId36"/>
    <p:sldLayoutId id="2147483726" r:id="rId37"/>
    <p:sldLayoutId id="2147483727" r:id="rId38"/>
    <p:sldLayoutId id="2147483728" r:id="rId39"/>
    <p:sldLayoutId id="2147483729" r:id="rId40"/>
    <p:sldLayoutId id="2147483730" r:id="rId41"/>
    <p:sldLayoutId id="2147483731" r:id="rId42"/>
    <p:sldLayoutId id="2147483732" r:id="rId43"/>
    <p:sldLayoutId id="2147483733" r:id="rId44"/>
    <p:sldLayoutId id="2147483734" r:id="rId45"/>
    <p:sldLayoutId id="2147483735" r:id="rId4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413" name="Shape 1413"/>
        <p:cNvGrpSpPr/>
        <p:nvPr/>
      </p:nvGrpSpPr>
      <p:grpSpPr>
        <a:xfrm>
          <a:off x="0" y="0"/>
          <a:ext cx="0" cy="0"/>
          <a:chOff x="0" y="0"/>
          <a:chExt cx="0" cy="0"/>
        </a:xfrm>
      </p:grpSpPr>
      <p:sp>
        <p:nvSpPr>
          <p:cNvPr id="1414" name="Google Shape;1414;p89"/>
          <p:cNvSpPr txBox="true"/>
          <p:nvPr>
            <p:ph type="title"/>
          </p:nvPr>
        </p:nvSpPr>
        <p:spPr>
          <a:xfrm>
            <a:off x="415600" y="593367"/>
            <a:ext cx="11360700" cy="763800"/>
          </a:xfrm>
          <a:prstGeom prst="rect">
            <a:avLst/>
          </a:prstGeom>
          <a:noFill/>
          <a:ln>
            <a:noFill/>
          </a:ln>
        </p:spPr>
        <p:txBody>
          <a:bodyPr spcFirstLastPara="1" wrap="square" lIns="0" tIns="0" rIns="0" bIns="0" anchor="ctr" anchorCtr="false">
            <a:noAutofit/>
          </a:bodyPr>
          <a:lstStyle>
            <a:lvl1pPr lvl="0"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1pPr>
            <a:lvl2pPr lvl="1"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2pPr>
            <a:lvl3pPr lvl="2"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3pPr>
            <a:lvl4pPr lvl="3"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4pPr>
            <a:lvl5pPr lvl="4"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5pPr>
            <a:lvl6pPr lvl="5"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6pPr>
            <a:lvl7pPr lvl="6"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7pPr>
            <a:lvl8pPr lvl="7"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8pPr>
            <a:lvl9pPr lvl="8"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9pPr>
          </a:lstStyle>
          <a:p/>
        </p:txBody>
      </p:sp>
      <p:sp>
        <p:nvSpPr>
          <p:cNvPr id="1415" name="Google Shape;1415;p89"/>
          <p:cNvSpPr txBox="true"/>
          <p:nvPr>
            <p:ph type="body" idx="1"/>
          </p:nvPr>
        </p:nvSpPr>
        <p:spPr>
          <a:xfrm>
            <a:off x="415600" y="1536633"/>
            <a:ext cx="11360700" cy="4555200"/>
          </a:xfrm>
          <a:prstGeom prst="rect">
            <a:avLst/>
          </a:prstGeom>
          <a:noFill/>
          <a:ln>
            <a:noFill/>
          </a:ln>
        </p:spPr>
        <p:txBody>
          <a:bodyPr spcFirstLastPara="1" wrap="square" lIns="0" tIns="0" rIns="0" bIns="0" anchor="ctr" anchorCtr="false">
            <a:noAutofit/>
          </a:bodyPr>
          <a:lstStyle>
            <a:lvl1pPr marL="457200" lvl="0" indent="-355600" rtl="0">
              <a:lnSpc>
                <a:spcPct val="140000"/>
              </a:lnSpc>
              <a:spcBef>
                <a:spcPts val="0"/>
              </a:spcBef>
              <a:spcAft>
                <a:spcPts val="0"/>
              </a:spcAft>
              <a:buClr>
                <a:schemeClr val="accent1"/>
              </a:buClr>
              <a:buSzPts val="2000"/>
              <a:buFont typeface="Red Hat Display"/>
              <a:buChar char="▸"/>
              <a:defRPr sz="2000">
                <a:latin typeface="Red Hat Display"/>
                <a:ea typeface="Red Hat Display"/>
                <a:cs typeface="Red Hat Display"/>
                <a:sym typeface="Red Hat Display"/>
              </a:defRPr>
            </a:lvl1pPr>
            <a:lvl2pPr marL="914400" lvl="1" indent="-330200" rtl="0">
              <a:lnSpc>
                <a:spcPct val="140000"/>
              </a:lnSpc>
              <a:spcBef>
                <a:spcPts val="500"/>
              </a:spcBef>
              <a:spcAft>
                <a:spcPts val="0"/>
              </a:spcAft>
              <a:buSzPts val="1600"/>
              <a:buFont typeface="Red Hat Display"/>
              <a:buChar char="▸"/>
              <a:defRPr sz="1600">
                <a:latin typeface="Red Hat Display"/>
                <a:ea typeface="Red Hat Display"/>
                <a:cs typeface="Red Hat Display"/>
                <a:sym typeface="Red Hat Display"/>
              </a:defRPr>
            </a:lvl2pPr>
            <a:lvl3pPr marL="1371600" lvl="2" indent="-317500" rtl="0">
              <a:lnSpc>
                <a:spcPct val="140000"/>
              </a:lnSpc>
              <a:spcBef>
                <a:spcPts val="500"/>
              </a:spcBef>
              <a:spcAft>
                <a:spcPts val="0"/>
              </a:spcAft>
              <a:buSzPts val="1400"/>
              <a:buFont typeface="Red Hat Display"/>
              <a:buChar char="▸"/>
              <a:defRPr>
                <a:latin typeface="Red Hat Display"/>
                <a:ea typeface="Red Hat Display"/>
                <a:cs typeface="Red Hat Display"/>
                <a:sym typeface="Red Hat Display"/>
              </a:defRPr>
            </a:lvl3pPr>
            <a:lvl4pPr marL="1828800" lvl="3" indent="-311150" rtl="0">
              <a:lnSpc>
                <a:spcPct val="140000"/>
              </a:lnSpc>
              <a:spcBef>
                <a:spcPts val="500"/>
              </a:spcBef>
              <a:spcAft>
                <a:spcPts val="0"/>
              </a:spcAft>
              <a:buSzPts val="1300"/>
              <a:buFont typeface="Red Hat Display"/>
              <a:buChar char="▸"/>
              <a:defRPr sz="1300">
                <a:latin typeface="Red Hat Display"/>
                <a:ea typeface="Red Hat Display"/>
                <a:cs typeface="Red Hat Display"/>
                <a:sym typeface="Red Hat Display"/>
              </a:defRPr>
            </a:lvl4pPr>
            <a:lvl5pPr marL="2286000" lvl="4" indent="-304800" rtl="0">
              <a:lnSpc>
                <a:spcPct val="140000"/>
              </a:lnSpc>
              <a:spcBef>
                <a:spcPts val="500"/>
              </a:spcBef>
              <a:spcAft>
                <a:spcPts val="0"/>
              </a:spcAft>
              <a:buSzPts val="1200"/>
              <a:buFont typeface="Red Hat Display"/>
              <a:buChar char="▸"/>
              <a:defRPr sz="1200">
                <a:latin typeface="Red Hat Display"/>
                <a:ea typeface="Red Hat Display"/>
                <a:cs typeface="Red Hat Display"/>
                <a:sym typeface="Red Hat Display"/>
              </a:defRPr>
            </a:lvl5pPr>
            <a:lvl6pPr marL="2743200" lvl="5" indent="-298450" rtl="0">
              <a:lnSpc>
                <a:spcPct val="140000"/>
              </a:lnSpc>
              <a:spcBef>
                <a:spcPts val="500"/>
              </a:spcBef>
              <a:spcAft>
                <a:spcPts val="0"/>
              </a:spcAft>
              <a:buSzPts val="1100"/>
              <a:buFont typeface="Red Hat Display"/>
              <a:buChar char="▸"/>
              <a:defRPr sz="1100">
                <a:latin typeface="Red Hat Display"/>
                <a:ea typeface="Red Hat Display"/>
                <a:cs typeface="Red Hat Display"/>
                <a:sym typeface="Red Hat Display"/>
              </a:defRPr>
            </a:lvl6pPr>
            <a:lvl7pPr marL="3200400" lvl="6" indent="-292100" rtl="0">
              <a:lnSpc>
                <a:spcPct val="140000"/>
              </a:lnSpc>
              <a:spcBef>
                <a:spcPts val="500"/>
              </a:spcBef>
              <a:spcAft>
                <a:spcPts val="0"/>
              </a:spcAft>
              <a:buSzPts val="1000"/>
              <a:buFont typeface="Red Hat Display"/>
              <a:buChar char="▸"/>
              <a:defRPr sz="1000">
                <a:latin typeface="Red Hat Display"/>
                <a:ea typeface="Red Hat Display"/>
                <a:cs typeface="Red Hat Display"/>
                <a:sym typeface="Red Hat Display"/>
              </a:defRPr>
            </a:lvl7pPr>
            <a:lvl8pPr marL="3657600" lvl="7" indent="-285750" rtl="0">
              <a:lnSpc>
                <a:spcPct val="140000"/>
              </a:lnSpc>
              <a:spcBef>
                <a:spcPts val="500"/>
              </a:spcBef>
              <a:spcAft>
                <a:spcPts val="0"/>
              </a:spcAft>
              <a:buSzPts val="900"/>
              <a:buFont typeface="Red Hat Display"/>
              <a:buChar char="▸"/>
              <a:defRPr sz="900">
                <a:latin typeface="Red Hat Display"/>
                <a:ea typeface="Red Hat Display"/>
                <a:cs typeface="Red Hat Display"/>
                <a:sym typeface="Red Hat Display"/>
              </a:defRPr>
            </a:lvl8pPr>
            <a:lvl9pPr marL="4114800" lvl="8" indent="-279400" rtl="0">
              <a:lnSpc>
                <a:spcPct val="140000"/>
              </a:lnSpc>
              <a:spcBef>
                <a:spcPts val="500"/>
              </a:spcBef>
              <a:spcAft>
                <a:spcPts val="500"/>
              </a:spcAft>
              <a:buSzPts val="800"/>
              <a:buFont typeface="Red Hat Display"/>
              <a:buChar char="▸"/>
              <a:defRPr sz="800">
                <a:latin typeface="Red Hat Display"/>
                <a:ea typeface="Red Hat Display"/>
                <a:cs typeface="Red Hat Display"/>
                <a:sym typeface="Red Hat Display"/>
              </a:defRPr>
            </a:lvl9pPr>
          </a:lstStyle>
          <a:p/>
        </p:txBody>
      </p:sp>
    </p:spTree>
  </p:cSld>
  <p:clrMap bg1="lt1" tx1="dk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775" r:id="rId39"/>
    <p:sldLayoutId id="2147483776" r:id="rId40"/>
    <p:sldLayoutId id="2147483777" r:id="rId41"/>
    <p:sldLayoutId id="2147483778" r:id="rId4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40.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hyperlink" Target="https://docs.google.com/forms/d/e/1FAIpQLSfx62PdyWvF60loJ0qkpErNOwxYd2uTedyt34jXmBvtVAhYgA/viewform?usp=sf_link" TargetMode="External"/><Relationship Id="rId2" Type="http://schemas.openxmlformats.org/officeDocument/2006/relationships/hyperlink" Target="https://mojo.redhat.com/community/communities-at-red-hat/cross-cutting-co/open-source-enablement/pages/home" TargetMode="External"/><Relationship Id="rId1" Type="http://schemas.openxmlformats.org/officeDocument/2006/relationships/hyperlink" Target="https://source.redhat.com/communitiesatredhat/crosscuttingco/open-source-enablement" TargetMode="Externa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85.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6.xml"/><Relationship Id="rId1"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6.xml"/><Relationship Id="rId1"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9.xml"/><Relationship Id="rId1"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9.xml"/><Relationship Id="rId1" Type="http://schemas.openxmlformats.org/officeDocument/2006/relationships/image" Target="../media/image4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6.xml"/><Relationship Id="rId1" Type="http://schemas.openxmlformats.org/officeDocument/2006/relationships/image" Target="../media/image38.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8.xml"/><Relationship Id="rId3" Type="http://schemas.openxmlformats.org/officeDocument/2006/relationships/hyperlink" Target="https://docs.google.com/presentation/d/1GMq6yTwDEZFkqa7l52ZTZeb4cHKMvZaolleNAndn0uk/edit#slide=id.ga49abc982c_0_5035" TargetMode="External"/><Relationship Id="rId2" Type="http://schemas.openxmlformats.org/officeDocument/2006/relationships/hyperlink" Target="https://docs.google.com/presentation/d/1OZSdNVI8KW2msLHG2eZGNdbrWDWH7Z05PZd1aldD0r0/edit#slide=id.g979e887f4a_4_16" TargetMode="External"/><Relationship Id="rId1" Type="http://schemas.openxmlformats.org/officeDocument/2006/relationships/hyperlink" Target="https://docs.google.com/presentation/d/1IFvaDcb5Sb7ueFCM6EPDitBlBLE5f3W3fp0XP_zNdD0/edit#slide=id.g8fb14eebfa_4_34"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9.xml"/><Relationship Id="rId1" Type="http://schemas.openxmlformats.org/officeDocument/2006/relationships/image" Target="../media/image4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9.xml"/><Relationship Id="rId2" Type="http://schemas.openxmlformats.org/officeDocument/2006/relationships/hyperlink" Target="https://www.redhat.com/en/resources/guide-to-open-source-project-governance-models-overview" TargetMode="External"/><Relationship Id="rId1"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3.xml"/><Relationship Id="rId1" Type="http://schemas.openxmlformats.org/officeDocument/2006/relationships/hyperlink" Target="https://www.redhat.com/en/resources/guide-to-open-source-project-governance-models-overview" TargetMode="Externa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53.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hyperlink" Target="https://www.redhat.com/en/resources/guide-to-open-source-project-governance-models-overview"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6.xml"/><Relationship Id="rId1"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9.xml"/><Relationship Id="rId1"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9.xml"/><Relationship Id="rId1"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3.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31.xml"/><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9.xml"/><Relationship Id="rId2" Type="http://schemas.openxmlformats.org/officeDocument/2006/relationships/image" Target="../media/image44.png"/><Relationship Id="rId1" Type="http://schemas.openxmlformats.org/officeDocument/2006/relationships/image" Target="../media/image49.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9.xml"/><Relationship Id="rId2" Type="http://schemas.openxmlformats.org/officeDocument/2006/relationships/image" Target="../media/image44.png"/><Relationship Id="rId1"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9.xml"/><Relationship Id="rId1"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9.xml"/><Relationship Id="rId1" Type="http://schemas.openxmlformats.org/officeDocument/2006/relationships/image" Target="../media/image5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6.xml"/><Relationship Id="rId1"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7.xml"/><Relationship Id="rId1"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9.xml"/><Relationship Id="rId1"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9.xml"/><Relationship Id="rId1" Type="http://schemas.openxmlformats.org/officeDocument/2006/relationships/image" Target="../media/image30.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4.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5.xml"/><Relationship Id="rId1" Type="http://schemas.openxmlformats.org/officeDocument/2006/relationships/image" Target="../media/image3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2124" name="Shape 2124"/>
        <p:cNvGrpSpPr/>
        <p:nvPr/>
      </p:nvGrpSpPr>
      <p:grpSpPr>
        <a:xfrm>
          <a:off x="0" y="0"/>
          <a:ext cx="0" cy="0"/>
          <a:chOff x="0" y="0"/>
          <a:chExt cx="0" cy="0"/>
        </a:xfrm>
      </p:grpSpPr>
      <p:sp>
        <p:nvSpPr>
          <p:cNvPr id="2125" name="Google Shape;2125;p132"/>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126" name="Google Shape;2126;p132"/>
          <p:cNvSpPr txBox="true"/>
          <p:nvPr/>
        </p:nvSpPr>
        <p:spPr>
          <a:xfrm>
            <a:off x="813567" y="6517767"/>
            <a:ext cx="6294300" cy="212700"/>
          </a:xfrm>
          <a:prstGeom prst="rect">
            <a:avLst/>
          </a:prstGeom>
          <a:noFill/>
          <a:ln>
            <a:noFill/>
          </a:ln>
        </p:spPr>
        <p:txBody>
          <a:bodyPr spcFirstLastPara="1" wrap="square" lIns="121900" tIns="121900" rIns="121900" bIns="121900" anchor="ctr" anchorCtr="false">
            <a:noAutofit/>
          </a:bodyPr>
          <a:lstStyle/>
          <a:p>
            <a:pPr marL="0" lvl="0" indent="0" algn="l" rtl="0">
              <a:spcBef>
                <a:spcPts val="0"/>
              </a:spcBef>
              <a:spcAft>
                <a:spcPts val="0"/>
              </a:spcAft>
              <a:buNone/>
            </a:pPr>
            <a:r>
              <a:rPr lang="en-GB" sz="800">
                <a:solidFill>
                  <a:srgbClr val="999999"/>
                </a:solidFill>
                <a:latin typeface="Red Hat Display"/>
                <a:ea typeface="Red Hat Display"/>
                <a:cs typeface="Red Hat Display"/>
                <a:sym typeface="Red Hat Display"/>
              </a:rPr>
              <a:t>Last updated: December 11, 2020 </a:t>
            </a:r>
            <a:endParaRPr sz="800">
              <a:solidFill>
                <a:srgbClr val="999999"/>
              </a:solidFill>
              <a:latin typeface="Red Hat Display"/>
              <a:ea typeface="Red Hat Display"/>
              <a:cs typeface="Red Hat Display"/>
              <a:sym typeface="Red Hat Display"/>
            </a:endParaRPr>
          </a:p>
        </p:txBody>
      </p:sp>
      <p:sp>
        <p:nvSpPr>
          <p:cNvPr id="2127" name="Google Shape;2127;p132"/>
          <p:cNvSpPr txBox="true"/>
          <p:nvPr/>
        </p:nvSpPr>
        <p:spPr>
          <a:xfrm>
            <a:off x="813363" y="836650"/>
            <a:ext cx="6292800" cy="488400"/>
          </a:xfrm>
          <a:prstGeom prst="rect">
            <a:avLst/>
          </a:prstGeom>
          <a:noFill/>
          <a:ln>
            <a:noFill/>
          </a:ln>
        </p:spPr>
        <p:txBody>
          <a:bodyPr spcFirstLastPara="1" wrap="square" lIns="0" tIns="0" rIns="0" bIns="0" anchor="ctr" anchorCtr="false">
            <a:noAutofit/>
          </a:bodyPr>
          <a:lstStyle/>
          <a:p>
            <a:pPr marL="0" lvl="0" indent="0" algn="l" rtl="0">
              <a:spcBef>
                <a:spcPts val="0"/>
              </a:spcBef>
              <a:spcAft>
                <a:spcPts val="0"/>
              </a:spcAft>
              <a:buNone/>
            </a:pPr>
            <a:r>
              <a:rPr lang="en-GB" sz="2700">
                <a:solidFill>
                  <a:srgbClr val="EE0000"/>
                </a:solidFill>
                <a:latin typeface="Red Hat Display"/>
                <a:ea typeface="Red Hat Display"/>
                <a:cs typeface="Red Hat Display"/>
                <a:sym typeface="Red Hat Display"/>
              </a:rPr>
              <a:t>Thanks for using this resource</a:t>
            </a:r>
            <a:endParaRPr sz="2700">
              <a:solidFill>
                <a:srgbClr val="EE0000"/>
              </a:solidFill>
              <a:latin typeface="Red Hat Display"/>
              <a:ea typeface="Red Hat Display"/>
              <a:cs typeface="Red Hat Display"/>
              <a:sym typeface="Red Hat Display"/>
            </a:endParaRPr>
          </a:p>
        </p:txBody>
      </p:sp>
      <p:sp>
        <p:nvSpPr>
          <p:cNvPr id="2128" name="Google Shape;2128;p132"/>
          <p:cNvSpPr txBox="true"/>
          <p:nvPr/>
        </p:nvSpPr>
        <p:spPr>
          <a:xfrm>
            <a:off x="813375" y="1397775"/>
            <a:ext cx="6864000" cy="3255900"/>
          </a:xfrm>
          <a:prstGeom prst="rect">
            <a:avLst/>
          </a:prstGeom>
          <a:noFill/>
          <a:ln>
            <a:noFill/>
          </a:ln>
        </p:spPr>
        <p:txBody>
          <a:bodyPr spcFirstLastPara="1" wrap="square" lIns="0" tIns="0" rIns="0" bIns="0" anchor="t" anchorCtr="false">
            <a:noAutofit/>
          </a:bodyPr>
          <a:lstStyle/>
          <a:p>
            <a:pPr marL="0" lvl="0" indent="0" algn="l" rtl="0">
              <a:lnSpc>
                <a:spcPct val="140000"/>
              </a:lnSpc>
              <a:spcBef>
                <a:spcPts val="1000"/>
              </a:spcBef>
              <a:spcAft>
                <a:spcPts val="0"/>
              </a:spcAft>
              <a:buNone/>
            </a:pPr>
            <a:r>
              <a:rPr lang="en-GB">
                <a:latin typeface="Red Hat Text"/>
                <a:ea typeface="Red Hat Text"/>
                <a:cs typeface="Red Hat Text"/>
                <a:sym typeface="Red Hat Text"/>
              </a:rPr>
              <a:t>You've accessed presentation materials designed, developed, and maintained by the </a:t>
            </a:r>
            <a:r>
              <a:rPr lang="en-GB" u="sng">
                <a:latin typeface="Red Hat Text"/>
                <a:ea typeface="Red Hat Text"/>
                <a:cs typeface="Red Hat Text"/>
                <a:sym typeface="Red Hat Text"/>
                <a:hlinkClick r:id="rId1"/>
              </a:rPr>
              <a:t>Open Source Enablement community of practice</a:t>
            </a:r>
            <a:r>
              <a:rPr lang="en-GB">
                <a:latin typeface="Red Hat Text"/>
                <a:ea typeface="Red Hat Text"/>
                <a:cs typeface="Red Hat Text"/>
                <a:sym typeface="Red Hat Text"/>
              </a:rPr>
              <a:t> at Red Hat.</a:t>
            </a:r>
            <a:endParaRPr>
              <a:latin typeface="Red Hat Text"/>
              <a:ea typeface="Red Hat Text"/>
              <a:cs typeface="Red Hat Text"/>
              <a:sym typeface="Red Hat Text"/>
            </a:endParaRPr>
          </a:p>
          <a:p>
            <a:pPr marL="0" lvl="0" indent="0" algn="l" rtl="0">
              <a:lnSpc>
                <a:spcPct val="140000"/>
              </a:lnSpc>
              <a:spcBef>
                <a:spcPts val="1000"/>
              </a:spcBef>
              <a:spcAft>
                <a:spcPts val="0"/>
              </a:spcAft>
              <a:buNone/>
            </a:pPr>
            <a:r>
              <a:rPr lang="en-GB">
                <a:latin typeface="Red Hat Text"/>
                <a:ea typeface="Red Hat Text"/>
                <a:cs typeface="Red Hat Text"/>
                <a:sym typeface="Red Hat Text"/>
              </a:rPr>
              <a:t>Our community welcomes </a:t>
            </a:r>
            <a:r>
              <a:rPr lang="en-GB">
                <a:solidFill>
                  <a:srgbClr val="EE0000"/>
                </a:solidFill>
                <a:latin typeface="Red Hat Text"/>
                <a:ea typeface="Red Hat Text"/>
                <a:cs typeface="Red Hat Text"/>
                <a:sym typeface="Red Hat Text"/>
              </a:rPr>
              <a:t>all Red Hat associates wishing to learn more about the ways Red Hat can assist customers seeking to embrace open source principles and techniques.</a:t>
            </a:r>
            <a:r>
              <a:rPr lang="en-GB">
                <a:latin typeface="Red Hat Text"/>
                <a:ea typeface="Red Hat Text"/>
                <a:cs typeface="Red Hat Text"/>
                <a:sym typeface="Red Hat Text"/>
              </a:rPr>
              <a:t> If you're interested in collaborating on resources like this one, please join us.</a:t>
            </a:r>
            <a:endParaRPr>
              <a:latin typeface="Red Hat Text"/>
              <a:ea typeface="Red Hat Text"/>
              <a:cs typeface="Red Hat Text"/>
              <a:sym typeface="Red Hat Text"/>
            </a:endParaRPr>
          </a:p>
          <a:p>
            <a:pPr marL="0" lvl="0" indent="0" algn="l" rtl="0">
              <a:lnSpc>
                <a:spcPct val="140000"/>
              </a:lnSpc>
              <a:spcBef>
                <a:spcPts val="1000"/>
              </a:spcBef>
              <a:spcAft>
                <a:spcPts val="1000"/>
              </a:spcAft>
              <a:buNone/>
            </a:pPr>
            <a:r>
              <a:rPr lang="en-GB">
                <a:solidFill>
                  <a:srgbClr val="141414"/>
                </a:solidFill>
                <a:latin typeface="Red Hat Text"/>
                <a:ea typeface="Red Hat Text"/>
                <a:cs typeface="Red Hat Text"/>
                <a:sym typeface="Red Hat Text"/>
              </a:rPr>
              <a:t>If you use these materials, we'd love if you'd </a:t>
            </a:r>
            <a:r>
              <a:rPr lang="en-GB" u="sng">
                <a:solidFill>
                  <a:srgbClr val="141414"/>
                </a:solidFill>
                <a:latin typeface="Red Hat Text"/>
                <a:ea typeface="Red Hat Text"/>
                <a:cs typeface="Red Hat Text"/>
                <a:sym typeface="Red Hat Text"/>
                <a:hlinkClick r:id="rId2"/>
              </a:rPr>
              <a:t>collaborate with us</a:t>
            </a:r>
            <a:r>
              <a:rPr lang="en-GB">
                <a:solidFill>
                  <a:srgbClr val="141414"/>
                </a:solidFill>
                <a:latin typeface="Red Hat Text"/>
                <a:ea typeface="Red Hat Text"/>
                <a:cs typeface="Red Hat Text"/>
                <a:sym typeface="Red Hat Text"/>
              </a:rPr>
              <a:t> to improve this (and other) resources.</a:t>
            </a:r>
            <a:endParaRPr>
              <a:solidFill>
                <a:srgbClr val="141414"/>
              </a:solidFill>
              <a:latin typeface="Red Hat Text"/>
              <a:ea typeface="Red Hat Text"/>
              <a:cs typeface="Red Hat Text"/>
              <a:sym typeface="Red Hat Text"/>
            </a:endParaRPr>
          </a:p>
        </p:txBody>
      </p:sp>
      <p:sp>
        <p:nvSpPr>
          <p:cNvPr id="2129" name="Google Shape;2129;p132"/>
          <p:cNvSpPr txBox="true"/>
          <p:nvPr/>
        </p:nvSpPr>
        <p:spPr>
          <a:xfrm>
            <a:off x="813375" y="4760350"/>
            <a:ext cx="6864000" cy="699900"/>
          </a:xfrm>
          <a:prstGeom prst="rect">
            <a:avLst/>
          </a:prstGeom>
          <a:solidFill>
            <a:srgbClr val="F3F3F3"/>
          </a:solidFill>
          <a:ln w="19050" cap="flat" cmpd="sng">
            <a:solidFill>
              <a:srgbClr val="EE0000"/>
            </a:solidFill>
            <a:prstDash val="dash"/>
            <a:round/>
            <a:headEnd type="none" w="sm" len="sm"/>
            <a:tailEnd type="none" w="sm" len="sm"/>
          </a:ln>
        </p:spPr>
        <p:txBody>
          <a:bodyPr spcFirstLastPara="1" wrap="square" lIns="121875" tIns="121875" rIns="121875" bIns="121875" anchor="ctr" anchorCtr="false">
            <a:noAutofit/>
          </a:bodyPr>
          <a:lstStyle/>
          <a:p>
            <a:pPr marL="0" lvl="0" indent="0" algn="ctr" rtl="0">
              <a:lnSpc>
                <a:spcPct val="100000"/>
              </a:lnSpc>
              <a:spcBef>
                <a:spcPts val="0"/>
              </a:spcBef>
              <a:spcAft>
                <a:spcPts val="0"/>
              </a:spcAft>
              <a:buClr>
                <a:srgbClr val="000000"/>
              </a:buClr>
              <a:buSzPts val="1500"/>
              <a:buFont typeface="Arial"/>
              <a:buNone/>
            </a:pPr>
            <a:r>
              <a:rPr lang="en-GB" sz="1900">
                <a:solidFill>
                  <a:srgbClr val="EE0000"/>
                </a:solidFill>
                <a:uFill>
                  <a:noFill/>
                </a:uFill>
                <a:latin typeface="Red Hat Display"/>
                <a:ea typeface="Red Hat Display"/>
                <a:cs typeface="Red Hat Display"/>
                <a:sym typeface="Red Hat Display"/>
                <a:hlinkClick r:id="rId3"/>
              </a:rPr>
              <a:t>Submit your feedback on this resource</a:t>
            </a:r>
            <a:endParaRPr sz="1900">
              <a:solidFill>
                <a:srgbClr val="EE0000"/>
              </a:solidFill>
              <a:latin typeface="Red Hat Display"/>
              <a:ea typeface="Red Hat Display"/>
              <a:cs typeface="Red Hat Display"/>
              <a:sym typeface="Red Hat Display"/>
            </a:endParaRPr>
          </a:p>
        </p:txBody>
      </p:sp>
      <p:pic>
        <p:nvPicPr>
          <p:cNvPr id="2130" name="Google Shape;2130;p132"/>
          <p:cNvPicPr preferRelativeResize="false"/>
          <p:nvPr/>
        </p:nvPicPr>
        <p:blipFill>
          <a:blip r:embed="rId4"/>
          <a:stretch>
            <a:fillRect/>
          </a:stretch>
        </p:blipFill>
        <p:spPr>
          <a:xfrm>
            <a:off x="8130351" y="994476"/>
            <a:ext cx="3814525" cy="4062474"/>
          </a:xfrm>
          <a:prstGeom prst="rect">
            <a:avLst/>
          </a:prstGeom>
          <a:noFill/>
          <a:ln>
            <a:noFill/>
          </a:ln>
        </p:spPr>
      </p:pic>
      <p:pic>
        <p:nvPicPr>
          <p:cNvPr id="2131" name="Google Shape;2131;p132"/>
          <p:cNvPicPr preferRelativeResize="false"/>
          <p:nvPr/>
        </p:nvPicPr>
        <p:blipFill rotWithShape="true">
          <a:blip r:embed="rId5"/>
          <a:srcRect/>
          <a:stretch>
            <a:fillRect/>
          </a:stretch>
        </p:blipFill>
        <p:spPr>
          <a:xfrm>
            <a:off x="1283798" y="4866100"/>
            <a:ext cx="488400" cy="488400"/>
          </a:xfrm>
          <a:prstGeom prst="rect">
            <a:avLst/>
          </a:prstGeom>
          <a:noFill/>
          <a:ln>
            <a:noFill/>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209" name="Shape 2209"/>
        <p:cNvGrpSpPr/>
        <p:nvPr/>
      </p:nvGrpSpPr>
      <p:grpSpPr>
        <a:xfrm>
          <a:off x="0" y="0"/>
          <a:ext cx="0" cy="0"/>
          <a:chOff x="0" y="0"/>
          <a:chExt cx="0" cy="0"/>
        </a:xfrm>
      </p:grpSpPr>
      <p:sp>
        <p:nvSpPr>
          <p:cNvPr id="2210" name="Google Shape;2210;p141"/>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211" name="Google Shape;2211;p141"/>
          <p:cNvSpPr txBox="true"/>
          <p:nvPr/>
        </p:nvSpPr>
        <p:spPr>
          <a:xfrm>
            <a:off x="813675" y="3153450"/>
            <a:ext cx="4554000" cy="5511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sz="4000">
                <a:latin typeface="Red Hat Display"/>
                <a:ea typeface="Red Hat Display"/>
                <a:cs typeface="Red Hat Display"/>
                <a:sym typeface="Red Hat Display"/>
              </a:rPr>
              <a:t>How will you ...</a:t>
            </a:r>
            <a:endParaRPr sz="4000">
              <a:latin typeface="Red Hat Display"/>
              <a:ea typeface="Red Hat Display"/>
              <a:cs typeface="Red Hat Display"/>
              <a:sym typeface="Red Hat Display"/>
            </a:endParaRPr>
          </a:p>
        </p:txBody>
      </p:sp>
      <p:sp>
        <p:nvSpPr>
          <p:cNvPr id="2212" name="Google Shape;2212;p141"/>
          <p:cNvSpPr txBox="true"/>
          <p:nvPr/>
        </p:nvSpPr>
        <p:spPr>
          <a:xfrm>
            <a:off x="6630900" y="1817425"/>
            <a:ext cx="4618500" cy="5511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sz="2800">
                <a:solidFill>
                  <a:schemeClr val="accent1"/>
                </a:solidFill>
                <a:latin typeface="Red Hat Display"/>
                <a:ea typeface="Red Hat Display"/>
                <a:cs typeface="Red Hat Display"/>
                <a:sym typeface="Red Hat Display"/>
              </a:rPr>
              <a:t>expand</a:t>
            </a:r>
            <a:r>
              <a:rPr lang="en-GB" sz="2800">
                <a:latin typeface="Red Hat Display"/>
                <a:ea typeface="Red Hat Display"/>
                <a:cs typeface="Red Hat Display"/>
                <a:sym typeface="Red Hat Display"/>
              </a:rPr>
              <a:t> the project?</a:t>
            </a:r>
            <a:endParaRPr sz="2800">
              <a:latin typeface="Red Hat Display"/>
              <a:ea typeface="Red Hat Display"/>
              <a:cs typeface="Red Hat Display"/>
              <a:sym typeface="Red Hat Display"/>
            </a:endParaRPr>
          </a:p>
        </p:txBody>
      </p:sp>
      <p:sp>
        <p:nvSpPr>
          <p:cNvPr id="2213" name="Google Shape;2213;p141"/>
          <p:cNvSpPr txBox="true"/>
          <p:nvPr/>
        </p:nvSpPr>
        <p:spPr>
          <a:xfrm>
            <a:off x="6630900" y="3153450"/>
            <a:ext cx="4618500" cy="5511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sz="2800">
                <a:solidFill>
                  <a:schemeClr val="accent1"/>
                </a:solidFill>
                <a:latin typeface="Red Hat Display"/>
                <a:ea typeface="Red Hat Display"/>
                <a:cs typeface="Red Hat Display"/>
                <a:sym typeface="Red Hat Display"/>
              </a:rPr>
              <a:t>maintain</a:t>
            </a:r>
            <a:r>
              <a:rPr lang="en-GB" sz="2800">
                <a:latin typeface="Red Hat Display"/>
                <a:ea typeface="Red Hat Display"/>
                <a:cs typeface="Red Hat Display"/>
                <a:sym typeface="Red Hat Display"/>
              </a:rPr>
              <a:t> the project?</a:t>
            </a:r>
            <a:endParaRPr sz="2800">
              <a:latin typeface="Red Hat Display"/>
              <a:ea typeface="Red Hat Display"/>
              <a:cs typeface="Red Hat Display"/>
              <a:sym typeface="Red Hat Display"/>
            </a:endParaRPr>
          </a:p>
        </p:txBody>
      </p:sp>
      <p:sp>
        <p:nvSpPr>
          <p:cNvPr id="2214" name="Google Shape;2214;p141"/>
          <p:cNvSpPr txBox="true"/>
          <p:nvPr/>
        </p:nvSpPr>
        <p:spPr>
          <a:xfrm>
            <a:off x="6630900" y="4489475"/>
            <a:ext cx="4618500" cy="5511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sz="2800">
                <a:solidFill>
                  <a:schemeClr val="accent1"/>
                </a:solidFill>
                <a:latin typeface="Red Hat Display"/>
                <a:ea typeface="Red Hat Display"/>
                <a:cs typeface="Red Hat Display"/>
                <a:sym typeface="Red Hat Display"/>
              </a:rPr>
              <a:t>popularize</a:t>
            </a:r>
            <a:r>
              <a:rPr lang="en-GB" sz="2800">
                <a:latin typeface="Red Hat Display"/>
                <a:ea typeface="Red Hat Display"/>
                <a:cs typeface="Red Hat Display"/>
                <a:sym typeface="Red Hat Display"/>
              </a:rPr>
              <a:t> the project?</a:t>
            </a:r>
            <a:endParaRPr sz="2800">
              <a:latin typeface="Red Hat Display"/>
              <a:ea typeface="Red Hat Display"/>
              <a:cs typeface="Red Hat Display"/>
              <a:sym typeface="Red Hat Display"/>
            </a:endParaRPr>
          </a:p>
        </p:txBody>
      </p:sp>
      <p:pic>
        <p:nvPicPr>
          <p:cNvPr id="2215" name="Google Shape;2215;p141"/>
          <p:cNvPicPr preferRelativeResize="false"/>
          <p:nvPr/>
        </p:nvPicPr>
        <p:blipFill rotWithShape="true">
          <a:blip r:embed="rId1"/>
          <a:srcRect/>
          <a:stretch>
            <a:fillRect/>
          </a:stretch>
        </p:blipFill>
        <p:spPr>
          <a:xfrm>
            <a:off x="5730150" y="1727125"/>
            <a:ext cx="731700" cy="731699"/>
          </a:xfrm>
          <a:prstGeom prst="rect">
            <a:avLst/>
          </a:prstGeom>
          <a:noFill/>
          <a:ln>
            <a:noFill/>
          </a:ln>
        </p:spPr>
      </p:pic>
      <p:pic>
        <p:nvPicPr>
          <p:cNvPr id="2216" name="Google Shape;2216;p141"/>
          <p:cNvPicPr preferRelativeResize="false"/>
          <p:nvPr/>
        </p:nvPicPr>
        <p:blipFill rotWithShape="true">
          <a:blip r:embed="rId2"/>
          <a:srcRect/>
          <a:stretch>
            <a:fillRect/>
          </a:stretch>
        </p:blipFill>
        <p:spPr>
          <a:xfrm>
            <a:off x="5730150" y="3063152"/>
            <a:ext cx="731700" cy="731699"/>
          </a:xfrm>
          <a:prstGeom prst="rect">
            <a:avLst/>
          </a:prstGeom>
          <a:noFill/>
          <a:ln>
            <a:noFill/>
          </a:ln>
        </p:spPr>
      </p:pic>
      <p:pic>
        <p:nvPicPr>
          <p:cNvPr id="2217" name="Google Shape;2217;p141"/>
          <p:cNvPicPr preferRelativeResize="false"/>
          <p:nvPr/>
        </p:nvPicPr>
        <p:blipFill rotWithShape="true">
          <a:blip r:embed="rId3"/>
          <a:srcRect t="139" b="139"/>
          <a:stretch>
            <a:fillRect/>
          </a:stretch>
        </p:blipFill>
        <p:spPr>
          <a:xfrm>
            <a:off x="5730150" y="4489475"/>
            <a:ext cx="731700" cy="731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12"/>
                                        </p:tgtEl>
                                        <p:attrNameLst>
                                          <p:attrName>style.visibility</p:attrName>
                                        </p:attrNameLst>
                                      </p:cBhvr>
                                      <p:to>
                                        <p:strVal val="visible"/>
                                      </p:to>
                                    </p:set>
                                    <p:animEffect transition="in" filter="fade">
                                      <p:cBhvr>
                                        <p:cTn id="7" dur="1000"/>
                                        <p:tgtEl>
                                          <p:spTgt spid="2212"/>
                                        </p:tgtEl>
                                      </p:cBhvr>
                                    </p:animEffect>
                                  </p:childTnLst>
                                </p:cTn>
                              </p:par>
                              <p:par>
                                <p:cTn id="8" presetID="10" presetClass="entr" presetSubtype="0" fill="hold" nodeType="withEffect">
                                  <p:stCondLst>
                                    <p:cond delay="0"/>
                                  </p:stCondLst>
                                  <p:childTnLst>
                                    <p:set>
                                      <p:cBhvr>
                                        <p:cTn id="9" dur="1" fill="hold">
                                          <p:stCondLst>
                                            <p:cond delay="0"/>
                                          </p:stCondLst>
                                        </p:cTn>
                                        <p:tgtEl>
                                          <p:spTgt spid="2215"/>
                                        </p:tgtEl>
                                        <p:attrNameLst>
                                          <p:attrName>style.visibility</p:attrName>
                                        </p:attrNameLst>
                                      </p:cBhvr>
                                      <p:to>
                                        <p:strVal val="visible"/>
                                      </p:to>
                                    </p:set>
                                    <p:animEffect transition="in" filter="fade">
                                      <p:cBhvr>
                                        <p:cTn id="10" dur="1000"/>
                                        <p:tgtEl>
                                          <p:spTgt spid="2215"/>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213"/>
                                        </p:tgtEl>
                                        <p:attrNameLst>
                                          <p:attrName>style.visibility</p:attrName>
                                        </p:attrNameLst>
                                      </p:cBhvr>
                                      <p:to>
                                        <p:strVal val="visible"/>
                                      </p:to>
                                    </p:set>
                                    <p:animEffect transition="in" filter="fade">
                                      <p:cBhvr>
                                        <p:cTn id="14" dur="1000"/>
                                        <p:tgtEl>
                                          <p:spTgt spid="2213"/>
                                        </p:tgtEl>
                                      </p:cBhvr>
                                    </p:animEffect>
                                  </p:childTnLst>
                                </p:cTn>
                              </p:par>
                              <p:par>
                                <p:cTn id="15" presetID="10" presetClass="entr" presetSubtype="0" fill="hold" nodeType="withEffect">
                                  <p:stCondLst>
                                    <p:cond delay="0"/>
                                  </p:stCondLst>
                                  <p:childTnLst>
                                    <p:set>
                                      <p:cBhvr>
                                        <p:cTn id="16" dur="1" fill="hold">
                                          <p:stCondLst>
                                            <p:cond delay="0"/>
                                          </p:stCondLst>
                                        </p:cTn>
                                        <p:tgtEl>
                                          <p:spTgt spid="2216"/>
                                        </p:tgtEl>
                                        <p:attrNameLst>
                                          <p:attrName>style.visibility</p:attrName>
                                        </p:attrNameLst>
                                      </p:cBhvr>
                                      <p:to>
                                        <p:strVal val="visible"/>
                                      </p:to>
                                    </p:set>
                                    <p:animEffect transition="in" filter="fade">
                                      <p:cBhvr>
                                        <p:cTn id="17" dur="1000"/>
                                        <p:tgtEl>
                                          <p:spTgt spid="2216"/>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214"/>
                                        </p:tgtEl>
                                        <p:attrNameLst>
                                          <p:attrName>style.visibility</p:attrName>
                                        </p:attrNameLst>
                                      </p:cBhvr>
                                      <p:to>
                                        <p:strVal val="visible"/>
                                      </p:to>
                                    </p:set>
                                    <p:animEffect transition="in" filter="fade">
                                      <p:cBhvr>
                                        <p:cTn id="21" dur="1000"/>
                                        <p:tgtEl>
                                          <p:spTgt spid="2214"/>
                                        </p:tgtEl>
                                      </p:cBhvr>
                                    </p:animEffect>
                                  </p:childTnLst>
                                </p:cTn>
                              </p:par>
                              <p:par>
                                <p:cTn id="22" presetID="10" presetClass="entr" presetSubtype="0" fill="hold" nodeType="withEffect">
                                  <p:stCondLst>
                                    <p:cond delay="0"/>
                                  </p:stCondLst>
                                  <p:childTnLst>
                                    <p:set>
                                      <p:cBhvr>
                                        <p:cTn id="23" dur="1" fill="hold">
                                          <p:stCondLst>
                                            <p:cond delay="0"/>
                                          </p:stCondLst>
                                        </p:cTn>
                                        <p:tgtEl>
                                          <p:spTgt spid="2217"/>
                                        </p:tgtEl>
                                        <p:attrNameLst>
                                          <p:attrName>style.visibility</p:attrName>
                                        </p:attrNameLst>
                                      </p:cBhvr>
                                      <p:to>
                                        <p:strVal val="visible"/>
                                      </p:to>
                                    </p:set>
                                    <p:animEffect transition="in" filter="fade">
                                      <p:cBhvr>
                                        <p:cTn id="24" dur="1000"/>
                                        <p:tgtEl>
                                          <p:spTgt spid="2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21" name="Shape 2221"/>
        <p:cNvGrpSpPr/>
        <p:nvPr/>
      </p:nvGrpSpPr>
      <p:grpSpPr>
        <a:xfrm>
          <a:off x="0" y="0"/>
          <a:ext cx="0" cy="0"/>
          <a:chOff x="0" y="0"/>
          <a:chExt cx="0" cy="0"/>
        </a:xfrm>
      </p:grpSpPr>
      <p:sp>
        <p:nvSpPr>
          <p:cNvPr id="2222" name="Google Shape;2222;p142"/>
          <p:cNvSpPr txBox="true"/>
          <p:nvPr>
            <p:ph type="title"/>
          </p:nvPr>
        </p:nvSpPr>
        <p:spPr>
          <a:xfrm>
            <a:off x="2076025" y="2797900"/>
            <a:ext cx="7992000" cy="816300"/>
          </a:xfrm>
          <a:prstGeom prst="rect">
            <a:avLst/>
          </a:prstGeom>
        </p:spPr>
        <p:txBody>
          <a:bodyPr spcFirstLastPara="1" wrap="square" lIns="0" tIns="0" rIns="0" bIns="0" anchor="t" anchorCtr="false">
            <a:noAutofit/>
          </a:bodyPr>
          <a:lstStyle/>
          <a:p>
            <a:pPr marL="0" lvl="0" indent="0" algn="l" rtl="0">
              <a:spcBef>
                <a:spcPts val="0"/>
              </a:spcBef>
              <a:spcAft>
                <a:spcPts val="0"/>
              </a:spcAft>
              <a:buNone/>
            </a:pPr>
            <a:r>
              <a:rPr lang="en-GB"/>
              <a:t>Expand</a:t>
            </a:r>
            <a:endParaRPr lang="en-GB"/>
          </a:p>
        </p:txBody>
      </p:sp>
      <p:sp>
        <p:nvSpPr>
          <p:cNvPr id="2223" name="Google Shape;2223;p142"/>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latin typeface="Red Hat Text Medium"/>
                <a:ea typeface="Red Hat Text Medium"/>
                <a:cs typeface="Red Hat Text Medium"/>
                <a:sym typeface="Red Hat Text Medium"/>
              </a:rPr>
            </a:fld>
            <a:endParaRPr>
              <a:latin typeface="Red Hat Text Medium"/>
              <a:ea typeface="Red Hat Text Medium"/>
              <a:cs typeface="Red Hat Text Medium"/>
              <a:sym typeface="Red Hat Text Medium"/>
            </a:endParaRPr>
          </a:p>
        </p:txBody>
      </p:sp>
      <p:cxnSp>
        <p:nvCxnSpPr>
          <p:cNvPr id="2224" name="Google Shape;2224;p142"/>
          <p:cNvCxnSpPr/>
          <p:nvPr/>
        </p:nvCxnSpPr>
        <p:spPr>
          <a:xfrm>
            <a:off x="2083200" y="2539800"/>
            <a:ext cx="1115400" cy="0"/>
          </a:xfrm>
          <a:prstGeom prst="straightConnector1">
            <a:avLst/>
          </a:prstGeom>
          <a:noFill/>
          <a:ln w="9525" cap="flat" cmpd="sng">
            <a:solidFill>
              <a:srgbClr val="FFFFFF"/>
            </a:solidFill>
            <a:prstDash val="solid"/>
            <a:round/>
            <a:headEnd type="none" w="med" len="med"/>
            <a:tailEnd type="none" w="med" len="med"/>
          </a:ln>
        </p:spPr>
      </p:cxnSp>
      <p:sp>
        <p:nvSpPr>
          <p:cNvPr id="2225" name="Google Shape;2225;p142"/>
          <p:cNvSpPr txBox="true"/>
          <p:nvPr/>
        </p:nvSpPr>
        <p:spPr>
          <a:xfrm>
            <a:off x="2097625" y="3614200"/>
            <a:ext cx="7948800" cy="683400"/>
          </a:xfrm>
          <a:prstGeom prst="rect">
            <a:avLst/>
          </a:prstGeom>
          <a:noFill/>
          <a:ln>
            <a:noFill/>
          </a:ln>
        </p:spPr>
        <p:txBody>
          <a:bodyPr spcFirstLastPara="1" wrap="square" lIns="0" tIns="0" rIns="0" bIns="0" anchor="b" anchorCtr="false">
            <a:noAutofit/>
          </a:bodyPr>
          <a:lstStyle/>
          <a:p>
            <a:pPr marL="0" lvl="0" indent="0" algn="l" rtl="0">
              <a:spcBef>
                <a:spcPts val="0"/>
              </a:spcBef>
              <a:spcAft>
                <a:spcPts val="0"/>
              </a:spcAft>
              <a:buNone/>
            </a:pPr>
            <a:r>
              <a:rPr lang="en-GB" sz="1900">
                <a:solidFill>
                  <a:schemeClr val="lt1"/>
                </a:solidFill>
                <a:latin typeface="Red Hat Display"/>
                <a:ea typeface="Red Hat Display"/>
                <a:cs typeface="Red Hat Display"/>
                <a:sym typeface="Red Hat Display"/>
              </a:rPr>
              <a:t>Increasing community participation</a:t>
            </a:r>
            <a:endParaRPr sz="1900">
              <a:solidFill>
                <a:schemeClr val="lt1"/>
              </a:solidFill>
              <a:latin typeface="Red Hat Display"/>
              <a:ea typeface="Red Hat Display"/>
              <a:cs typeface="Red Hat Display"/>
              <a:sym typeface="Red Hat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29" name="Shape 2229"/>
        <p:cNvGrpSpPr/>
        <p:nvPr/>
      </p:nvGrpSpPr>
      <p:grpSpPr>
        <a:xfrm>
          <a:off x="0" y="0"/>
          <a:ext cx="0" cy="0"/>
          <a:chOff x="0" y="0"/>
          <a:chExt cx="0" cy="0"/>
        </a:xfrm>
      </p:grpSpPr>
      <p:sp>
        <p:nvSpPr>
          <p:cNvPr id="2230" name="Google Shape;2230;p143"/>
          <p:cNvSpPr txBox="true"/>
          <p:nvPr/>
        </p:nvSpPr>
        <p:spPr>
          <a:xfrm>
            <a:off x="5270025" y="2110400"/>
            <a:ext cx="6666000" cy="2729700"/>
          </a:xfrm>
          <a:prstGeom prst="rect">
            <a:avLst/>
          </a:prstGeom>
          <a:noFill/>
          <a:ln>
            <a:noFill/>
          </a:ln>
        </p:spPr>
        <p:txBody>
          <a:bodyPr spcFirstLastPara="1" wrap="square" lIns="91425" tIns="91425" rIns="91425" bIns="91425" anchor="ctr" anchorCtr="false">
            <a:noAutofit/>
          </a:bodyPr>
          <a:lstStyle/>
          <a:p>
            <a:pPr marL="457200" lvl="0" indent="-342900" algn="l" rtl="0">
              <a:lnSpc>
                <a:spcPct val="115000"/>
              </a:lnSpc>
              <a:spcBef>
                <a:spcPts val="0"/>
              </a:spcBef>
              <a:spcAft>
                <a:spcPts val="0"/>
              </a:spcAft>
              <a:buClr>
                <a:schemeClr val="accent1"/>
              </a:buClr>
              <a:buSzPts val="1800"/>
              <a:buFont typeface="Red Hat Text"/>
              <a:buChar char="▸"/>
            </a:pPr>
            <a:r>
              <a:rPr lang="en-GB" sz="1800">
                <a:solidFill>
                  <a:schemeClr val="dk1"/>
                </a:solidFill>
                <a:latin typeface="Red Hat Text"/>
                <a:ea typeface="Red Hat Text"/>
                <a:cs typeface="Red Hat Text"/>
                <a:sym typeface="Red Hat Text"/>
              </a:rPr>
              <a:t>Undocumented "insider information" or "folk wisdom"</a:t>
            </a:r>
            <a:endParaRPr sz="1800">
              <a:solidFill>
                <a:schemeClr val="dk1"/>
              </a:solidFill>
              <a:latin typeface="Red Hat Text"/>
              <a:ea typeface="Red Hat Text"/>
              <a:cs typeface="Red Hat Text"/>
              <a:sym typeface="Red Hat Text"/>
            </a:endParaRPr>
          </a:p>
          <a:p>
            <a:pPr marL="0" lvl="0" indent="0" algn="l" rtl="0">
              <a:lnSpc>
                <a:spcPct val="115000"/>
              </a:lnSpc>
              <a:spcBef>
                <a:spcPts val="0"/>
              </a:spcBef>
              <a:spcAft>
                <a:spcPts val="0"/>
              </a:spcAft>
              <a:buNone/>
            </a:pPr>
            <a:endParaRPr sz="1800">
              <a:solidFill>
                <a:schemeClr val="dk1"/>
              </a:solidFill>
              <a:latin typeface="Red Hat Text"/>
              <a:ea typeface="Red Hat Text"/>
              <a:cs typeface="Red Hat Text"/>
              <a:sym typeface="Red Hat Text"/>
            </a:endParaRPr>
          </a:p>
          <a:p>
            <a:pPr marL="457200" lvl="0" indent="-342900" algn="l" rtl="0">
              <a:lnSpc>
                <a:spcPct val="115000"/>
              </a:lnSpc>
              <a:spcBef>
                <a:spcPts val="0"/>
              </a:spcBef>
              <a:spcAft>
                <a:spcPts val="0"/>
              </a:spcAft>
              <a:buClr>
                <a:schemeClr val="accent1"/>
              </a:buClr>
              <a:buSzPts val="1800"/>
              <a:buFont typeface="Red Hat Text"/>
              <a:buChar char="▸"/>
            </a:pPr>
            <a:r>
              <a:rPr lang="en-GB" sz="1800">
                <a:latin typeface="Red Hat Text"/>
                <a:ea typeface="Red Hat Text"/>
                <a:cs typeface="Red Hat Text"/>
                <a:sym typeface="Red Hat Text"/>
              </a:rPr>
              <a:t>Unwelcoming social dynamics</a:t>
            </a:r>
            <a:endParaRPr sz="1800">
              <a:latin typeface="Red Hat Text"/>
              <a:ea typeface="Red Hat Text"/>
              <a:cs typeface="Red Hat Text"/>
              <a:sym typeface="Red Hat Text"/>
            </a:endParaRPr>
          </a:p>
          <a:p>
            <a:pPr marL="0" lvl="0" indent="0" algn="l" rtl="0">
              <a:lnSpc>
                <a:spcPct val="115000"/>
              </a:lnSpc>
              <a:spcBef>
                <a:spcPts val="0"/>
              </a:spcBef>
              <a:spcAft>
                <a:spcPts val="0"/>
              </a:spcAft>
              <a:buNone/>
            </a:pPr>
            <a:endParaRPr sz="1800">
              <a:latin typeface="Red Hat Text"/>
              <a:ea typeface="Red Hat Text"/>
              <a:cs typeface="Red Hat Text"/>
              <a:sym typeface="Red Hat Text"/>
            </a:endParaRPr>
          </a:p>
          <a:p>
            <a:pPr marL="457200" lvl="0" indent="-342900" algn="l" rtl="0">
              <a:lnSpc>
                <a:spcPct val="115000"/>
              </a:lnSpc>
              <a:spcBef>
                <a:spcPts val="0"/>
              </a:spcBef>
              <a:spcAft>
                <a:spcPts val="0"/>
              </a:spcAft>
              <a:buClr>
                <a:schemeClr val="accent1"/>
              </a:buClr>
              <a:buSzPts val="1800"/>
              <a:buFont typeface="Red Hat Text"/>
              <a:buChar char="▸"/>
            </a:pPr>
            <a:r>
              <a:rPr lang="en-GB" sz="1800">
                <a:latin typeface="Red Hat Text"/>
                <a:ea typeface="Red Hat Text"/>
                <a:cs typeface="Red Hat Text"/>
                <a:sym typeface="Red Hat Text"/>
              </a:rPr>
              <a:t>Contributor base is not diverse</a:t>
            </a:r>
            <a:endParaRPr sz="1800">
              <a:latin typeface="Red Hat Text"/>
              <a:ea typeface="Red Hat Text"/>
              <a:cs typeface="Red Hat Text"/>
              <a:sym typeface="Red Hat Text"/>
            </a:endParaRPr>
          </a:p>
          <a:p>
            <a:pPr marL="0" lvl="0" indent="0" algn="l" rtl="0">
              <a:lnSpc>
                <a:spcPct val="115000"/>
              </a:lnSpc>
              <a:spcBef>
                <a:spcPts val="0"/>
              </a:spcBef>
              <a:spcAft>
                <a:spcPts val="0"/>
              </a:spcAft>
              <a:buNone/>
            </a:pPr>
            <a:endParaRPr sz="1800">
              <a:latin typeface="Red Hat Text"/>
              <a:ea typeface="Red Hat Text"/>
              <a:cs typeface="Red Hat Text"/>
              <a:sym typeface="Red Hat Text"/>
            </a:endParaRPr>
          </a:p>
          <a:p>
            <a:pPr marL="457200" lvl="0" indent="-342900" algn="l" rtl="0">
              <a:lnSpc>
                <a:spcPct val="115000"/>
              </a:lnSpc>
              <a:spcBef>
                <a:spcPts val="0"/>
              </a:spcBef>
              <a:spcAft>
                <a:spcPts val="0"/>
              </a:spcAft>
              <a:buClr>
                <a:schemeClr val="accent1"/>
              </a:buClr>
              <a:buSzPts val="1800"/>
              <a:buFont typeface="Red Hat Text"/>
              <a:buChar char="▸"/>
            </a:pPr>
            <a:r>
              <a:rPr lang="en-GB" sz="1800">
                <a:latin typeface="Red Hat Text"/>
                <a:ea typeface="Red Hat Text"/>
                <a:cs typeface="Red Hat Text"/>
                <a:sym typeface="Red Hat Text"/>
              </a:rPr>
              <a:t>Language barriers</a:t>
            </a:r>
            <a:endParaRPr sz="1800">
              <a:latin typeface="Red Hat Text"/>
              <a:ea typeface="Red Hat Text"/>
              <a:cs typeface="Red Hat Text"/>
              <a:sym typeface="Red Hat Text"/>
            </a:endParaRPr>
          </a:p>
        </p:txBody>
      </p:sp>
      <p:sp>
        <p:nvSpPr>
          <p:cNvPr id="2231" name="Google Shape;2231;p143"/>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232" name="Google Shape;2232;p143"/>
          <p:cNvSpPr txBox="true"/>
          <p:nvPr/>
        </p:nvSpPr>
        <p:spPr>
          <a:xfrm>
            <a:off x="672825" y="3806488"/>
            <a:ext cx="3943800" cy="8703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sz="2800">
                <a:latin typeface="Red Hat Display"/>
                <a:ea typeface="Red Hat Display"/>
                <a:cs typeface="Red Hat Display"/>
                <a:sym typeface="Red Hat Display"/>
              </a:rPr>
              <a:t>Common challenges</a:t>
            </a:r>
            <a:endParaRPr sz="2800">
              <a:latin typeface="Red Hat Display"/>
              <a:ea typeface="Red Hat Display"/>
              <a:cs typeface="Red Hat Display"/>
              <a:sym typeface="Red Hat Display"/>
            </a:endParaRPr>
          </a:p>
        </p:txBody>
      </p:sp>
      <p:cxnSp>
        <p:nvCxnSpPr>
          <p:cNvPr id="2233" name="Google Shape;2233;p143"/>
          <p:cNvCxnSpPr/>
          <p:nvPr/>
        </p:nvCxnSpPr>
        <p:spPr>
          <a:xfrm>
            <a:off x="5051875" y="357725"/>
            <a:ext cx="0" cy="6142500"/>
          </a:xfrm>
          <a:prstGeom prst="straightConnector1">
            <a:avLst/>
          </a:prstGeom>
          <a:noFill/>
          <a:ln w="9525" cap="flat" cmpd="sng">
            <a:solidFill>
              <a:schemeClr val="accent5"/>
            </a:solidFill>
            <a:prstDash val="dot"/>
            <a:round/>
            <a:headEnd type="none" w="med" len="med"/>
            <a:tailEnd type="none" w="med" len="med"/>
          </a:ln>
        </p:spPr>
      </p:cxnSp>
      <p:pic>
        <p:nvPicPr>
          <p:cNvPr id="2234" name="Google Shape;2234;p143"/>
          <p:cNvPicPr preferRelativeResize="false"/>
          <p:nvPr/>
        </p:nvPicPr>
        <p:blipFill rotWithShape="true">
          <a:blip r:embed="rId1"/>
          <a:srcRect/>
          <a:stretch>
            <a:fillRect/>
          </a:stretch>
        </p:blipFill>
        <p:spPr>
          <a:xfrm>
            <a:off x="1569061" y="1655198"/>
            <a:ext cx="2151325" cy="2151300"/>
          </a:xfrm>
          <a:prstGeom prst="rect">
            <a:avLst/>
          </a:prstGeom>
          <a:noFill/>
          <a:ln>
            <a:noFill/>
          </a:ln>
        </p:spPr>
      </p:pic>
      <p:sp>
        <p:nvSpPr>
          <p:cNvPr id="2235" name="Google Shape;2235;p143"/>
          <p:cNvSpPr txBox="true"/>
          <p:nvPr/>
        </p:nvSpPr>
        <p:spPr>
          <a:xfrm>
            <a:off x="5270025" y="1062950"/>
            <a:ext cx="6666000" cy="538800"/>
          </a:xfrm>
          <a:prstGeom prst="rect">
            <a:avLst/>
          </a:prstGeom>
          <a:noFill/>
          <a:ln>
            <a:noFill/>
          </a:ln>
        </p:spPr>
        <p:txBody>
          <a:bodyPr spcFirstLastPara="1" wrap="square" lIns="91425" tIns="91425" rIns="91425" bIns="91425" anchor="b" anchorCtr="false">
            <a:noAutofit/>
          </a:bodyPr>
          <a:lstStyle/>
          <a:p>
            <a:pPr marL="0" lvl="0" indent="0" algn="l" rtl="0">
              <a:spcBef>
                <a:spcPts val="0"/>
              </a:spcBef>
              <a:spcAft>
                <a:spcPts val="0"/>
              </a:spcAft>
              <a:buNone/>
            </a:pPr>
            <a:r>
              <a:rPr lang="en-GB" sz="2400">
                <a:solidFill>
                  <a:schemeClr val="accent1"/>
                </a:solidFill>
                <a:latin typeface="Red Hat Display"/>
                <a:ea typeface="Red Hat Display"/>
                <a:cs typeface="Red Hat Display"/>
                <a:sym typeface="Red Hat Display"/>
              </a:rPr>
              <a:t>Community challenges</a:t>
            </a:r>
            <a:endParaRPr sz="2400">
              <a:solidFill>
                <a:schemeClr val="accent1"/>
              </a:solidFill>
              <a:latin typeface="Red Hat Display"/>
              <a:ea typeface="Red Hat Display"/>
              <a:cs typeface="Red Hat Display"/>
              <a:sym typeface="Red Hat Displa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30">
                                            <p:txEl>
                                              <p:pRg st="0" end="0"/>
                                            </p:txEl>
                                          </p:spTgt>
                                        </p:tgtEl>
                                        <p:attrNameLst>
                                          <p:attrName>style.visibility</p:attrName>
                                        </p:attrNameLst>
                                      </p:cBhvr>
                                      <p:to>
                                        <p:strVal val="visible"/>
                                      </p:to>
                                    </p:set>
                                    <p:animEffect transition="in" filter="fade">
                                      <p:cBhvr>
                                        <p:cTn id="7" dur="1000"/>
                                        <p:tgtEl>
                                          <p:spTgt spid="2230">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230">
                                            <p:txEl>
                                              <p:pRg st="1" end="1"/>
                                            </p:txEl>
                                          </p:spTgt>
                                        </p:tgtEl>
                                        <p:attrNameLst>
                                          <p:attrName>style.visibility</p:attrName>
                                        </p:attrNameLst>
                                      </p:cBhvr>
                                      <p:to>
                                        <p:strVal val="visible"/>
                                      </p:to>
                                    </p:set>
                                    <p:animEffect transition="in" filter="fade">
                                      <p:cBhvr>
                                        <p:cTn id="11" dur="1000"/>
                                        <p:tgtEl>
                                          <p:spTgt spid="2230">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230">
                                            <p:txEl>
                                              <p:pRg st="2" end="2"/>
                                            </p:txEl>
                                          </p:spTgt>
                                        </p:tgtEl>
                                        <p:attrNameLst>
                                          <p:attrName>style.visibility</p:attrName>
                                        </p:attrNameLst>
                                      </p:cBhvr>
                                      <p:to>
                                        <p:strVal val="visible"/>
                                      </p:to>
                                    </p:set>
                                    <p:animEffect transition="in" filter="fade">
                                      <p:cBhvr>
                                        <p:cTn id="15" dur="1000"/>
                                        <p:tgtEl>
                                          <p:spTgt spid="2230">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230">
                                            <p:txEl>
                                              <p:pRg st="3" end="3"/>
                                            </p:txEl>
                                          </p:spTgt>
                                        </p:tgtEl>
                                        <p:attrNameLst>
                                          <p:attrName>style.visibility</p:attrName>
                                        </p:attrNameLst>
                                      </p:cBhvr>
                                      <p:to>
                                        <p:strVal val="visible"/>
                                      </p:to>
                                    </p:set>
                                    <p:animEffect transition="in" filter="fade">
                                      <p:cBhvr>
                                        <p:cTn id="19" dur="1000"/>
                                        <p:tgtEl>
                                          <p:spTgt spid="2230">
                                            <p:txEl>
                                              <p:pRg st="3" end="3"/>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230">
                                            <p:txEl>
                                              <p:pRg st="4" end="4"/>
                                            </p:txEl>
                                          </p:spTgt>
                                        </p:tgtEl>
                                        <p:attrNameLst>
                                          <p:attrName>style.visibility</p:attrName>
                                        </p:attrNameLst>
                                      </p:cBhvr>
                                      <p:to>
                                        <p:strVal val="visible"/>
                                      </p:to>
                                    </p:set>
                                    <p:animEffect transition="in" filter="fade">
                                      <p:cBhvr>
                                        <p:cTn id="23" dur="1000"/>
                                        <p:tgtEl>
                                          <p:spTgt spid="2230">
                                            <p:txEl>
                                              <p:pRg st="4" end="4"/>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230">
                                            <p:txEl>
                                              <p:pRg st="5" end="5"/>
                                            </p:txEl>
                                          </p:spTgt>
                                        </p:tgtEl>
                                        <p:attrNameLst>
                                          <p:attrName>style.visibility</p:attrName>
                                        </p:attrNameLst>
                                      </p:cBhvr>
                                      <p:to>
                                        <p:strVal val="visible"/>
                                      </p:to>
                                    </p:set>
                                    <p:animEffect transition="in" filter="fade">
                                      <p:cBhvr>
                                        <p:cTn id="27" dur="1000"/>
                                        <p:tgtEl>
                                          <p:spTgt spid="2230">
                                            <p:txEl>
                                              <p:pRg st="5" end="5"/>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230">
                                            <p:txEl>
                                              <p:pRg st="6" end="6"/>
                                            </p:txEl>
                                          </p:spTgt>
                                        </p:tgtEl>
                                        <p:attrNameLst>
                                          <p:attrName>style.visibility</p:attrName>
                                        </p:attrNameLst>
                                      </p:cBhvr>
                                      <p:to>
                                        <p:strVal val="visible"/>
                                      </p:to>
                                    </p:set>
                                    <p:animEffect transition="in" filter="fade">
                                      <p:cBhvr>
                                        <p:cTn id="31" dur="1000"/>
                                        <p:tgtEl>
                                          <p:spTgt spid="2230">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39" name="Shape 2239"/>
        <p:cNvGrpSpPr/>
        <p:nvPr/>
      </p:nvGrpSpPr>
      <p:grpSpPr>
        <a:xfrm>
          <a:off x="0" y="0"/>
          <a:ext cx="0" cy="0"/>
          <a:chOff x="0" y="0"/>
          <a:chExt cx="0" cy="0"/>
        </a:xfrm>
      </p:grpSpPr>
      <p:sp>
        <p:nvSpPr>
          <p:cNvPr id="2240" name="Google Shape;2240;p144"/>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cxnSp>
        <p:nvCxnSpPr>
          <p:cNvPr id="2241" name="Google Shape;2241;p144"/>
          <p:cNvCxnSpPr/>
          <p:nvPr/>
        </p:nvCxnSpPr>
        <p:spPr>
          <a:xfrm>
            <a:off x="5051875" y="357725"/>
            <a:ext cx="0" cy="6142500"/>
          </a:xfrm>
          <a:prstGeom prst="straightConnector1">
            <a:avLst/>
          </a:prstGeom>
          <a:noFill/>
          <a:ln w="9525" cap="flat" cmpd="sng">
            <a:solidFill>
              <a:schemeClr val="accent5"/>
            </a:solidFill>
            <a:prstDash val="dot"/>
            <a:round/>
            <a:headEnd type="none" w="med" len="med"/>
            <a:tailEnd type="none" w="med" len="med"/>
          </a:ln>
        </p:spPr>
      </p:cxnSp>
      <p:sp>
        <p:nvSpPr>
          <p:cNvPr id="2242" name="Google Shape;2242;p144"/>
          <p:cNvSpPr txBox="true"/>
          <p:nvPr/>
        </p:nvSpPr>
        <p:spPr>
          <a:xfrm>
            <a:off x="5287475" y="1058975"/>
            <a:ext cx="6666000" cy="538800"/>
          </a:xfrm>
          <a:prstGeom prst="rect">
            <a:avLst/>
          </a:prstGeom>
          <a:noFill/>
          <a:ln>
            <a:noFill/>
          </a:ln>
        </p:spPr>
        <p:txBody>
          <a:bodyPr spcFirstLastPara="1" wrap="square" lIns="91425" tIns="91425" rIns="91425" bIns="91425" anchor="b" anchorCtr="false">
            <a:noAutofit/>
          </a:bodyPr>
          <a:lstStyle/>
          <a:p>
            <a:pPr marL="0" lvl="0" indent="0" algn="l" rtl="0">
              <a:spcBef>
                <a:spcPts val="0"/>
              </a:spcBef>
              <a:spcAft>
                <a:spcPts val="0"/>
              </a:spcAft>
              <a:buNone/>
            </a:pPr>
            <a:r>
              <a:rPr lang="en-GB" sz="2400">
                <a:solidFill>
                  <a:schemeClr val="accent1"/>
                </a:solidFill>
                <a:latin typeface="Red Hat Display"/>
                <a:ea typeface="Red Hat Display"/>
                <a:cs typeface="Red Hat Display"/>
                <a:sym typeface="Red Hat Display"/>
              </a:rPr>
              <a:t>Technical challenges </a:t>
            </a:r>
            <a:endParaRPr sz="2400">
              <a:solidFill>
                <a:schemeClr val="accent1"/>
              </a:solidFill>
              <a:latin typeface="Red Hat Display"/>
              <a:ea typeface="Red Hat Display"/>
              <a:cs typeface="Red Hat Display"/>
              <a:sym typeface="Red Hat Display"/>
            </a:endParaRPr>
          </a:p>
        </p:txBody>
      </p:sp>
      <p:sp>
        <p:nvSpPr>
          <p:cNvPr id="2243" name="Google Shape;2243;p144"/>
          <p:cNvSpPr txBox="true"/>
          <p:nvPr/>
        </p:nvSpPr>
        <p:spPr>
          <a:xfrm>
            <a:off x="5287475" y="1884025"/>
            <a:ext cx="6666000" cy="3837900"/>
          </a:xfrm>
          <a:prstGeom prst="rect">
            <a:avLst/>
          </a:prstGeom>
          <a:noFill/>
          <a:ln>
            <a:noFill/>
          </a:ln>
        </p:spPr>
        <p:txBody>
          <a:bodyPr spcFirstLastPara="1" wrap="square" lIns="91425" tIns="91425" rIns="91425" bIns="91425" anchor="ctr" anchorCtr="false">
            <a:noAutofit/>
          </a:bodyPr>
          <a:lstStyle/>
          <a:p>
            <a:pPr marL="457200" lvl="0" indent="-342900" algn="l" rtl="0">
              <a:lnSpc>
                <a:spcPct val="115000"/>
              </a:lnSpc>
              <a:spcBef>
                <a:spcPts val="0"/>
              </a:spcBef>
              <a:spcAft>
                <a:spcPts val="0"/>
              </a:spcAft>
              <a:buClr>
                <a:schemeClr val="accent1"/>
              </a:buClr>
              <a:buSzPts val="1800"/>
              <a:buFont typeface="Red Hat Text"/>
              <a:buChar char="▸"/>
            </a:pPr>
            <a:r>
              <a:rPr lang="en-GB" sz="1800">
                <a:solidFill>
                  <a:schemeClr val="dk1"/>
                </a:solidFill>
                <a:latin typeface="Red Hat Text"/>
                <a:ea typeface="Red Hat Text"/>
                <a:cs typeface="Red Hat Text"/>
                <a:sym typeface="Red Hat Text"/>
              </a:rPr>
              <a:t>Lack of clear onboarding documentation</a:t>
            </a:r>
            <a:endParaRPr sz="1800">
              <a:solidFill>
                <a:schemeClr val="dk1"/>
              </a:solidFill>
              <a:latin typeface="Red Hat Text"/>
              <a:ea typeface="Red Hat Text"/>
              <a:cs typeface="Red Hat Text"/>
              <a:sym typeface="Red Hat Text"/>
            </a:endParaRPr>
          </a:p>
          <a:p>
            <a:pPr marL="0" lvl="0" indent="0" algn="l" rtl="0">
              <a:lnSpc>
                <a:spcPct val="115000"/>
              </a:lnSpc>
              <a:spcBef>
                <a:spcPts val="0"/>
              </a:spcBef>
              <a:spcAft>
                <a:spcPts val="0"/>
              </a:spcAft>
              <a:buNone/>
            </a:pPr>
            <a:endParaRPr sz="1800">
              <a:solidFill>
                <a:schemeClr val="dk1"/>
              </a:solidFill>
              <a:latin typeface="Red Hat Text"/>
              <a:ea typeface="Red Hat Text"/>
              <a:cs typeface="Red Hat Text"/>
              <a:sym typeface="Red Hat Text"/>
            </a:endParaRPr>
          </a:p>
          <a:p>
            <a:pPr marL="457200" lvl="0" indent="-342900" algn="l" rtl="0">
              <a:lnSpc>
                <a:spcPct val="115000"/>
              </a:lnSpc>
              <a:spcBef>
                <a:spcPts val="0"/>
              </a:spcBef>
              <a:spcAft>
                <a:spcPts val="0"/>
              </a:spcAft>
              <a:buClr>
                <a:schemeClr val="accent1"/>
              </a:buClr>
              <a:buSzPts val="1800"/>
              <a:buFont typeface="Red Hat Text"/>
              <a:buChar char="▸"/>
            </a:pPr>
            <a:r>
              <a:rPr lang="en-GB" sz="1800">
                <a:solidFill>
                  <a:schemeClr val="dk1"/>
                </a:solidFill>
                <a:latin typeface="Red Hat Text"/>
                <a:ea typeface="Red Hat Text"/>
                <a:cs typeface="Red Hat Text"/>
                <a:sym typeface="Red Hat Text"/>
              </a:rPr>
              <a:t>Aligning contributors with project needs</a:t>
            </a:r>
            <a:endParaRPr sz="1800">
              <a:solidFill>
                <a:schemeClr val="dk1"/>
              </a:solidFill>
              <a:latin typeface="Red Hat Text"/>
              <a:ea typeface="Red Hat Text"/>
              <a:cs typeface="Red Hat Text"/>
              <a:sym typeface="Red Hat Text"/>
            </a:endParaRPr>
          </a:p>
          <a:p>
            <a:pPr marL="0" lvl="0" indent="0" algn="l" rtl="0">
              <a:lnSpc>
                <a:spcPct val="115000"/>
              </a:lnSpc>
              <a:spcBef>
                <a:spcPts val="0"/>
              </a:spcBef>
              <a:spcAft>
                <a:spcPts val="0"/>
              </a:spcAft>
              <a:buNone/>
            </a:pPr>
            <a:endParaRPr sz="1800">
              <a:solidFill>
                <a:schemeClr val="dk1"/>
              </a:solidFill>
              <a:latin typeface="Red Hat Text"/>
              <a:ea typeface="Red Hat Text"/>
              <a:cs typeface="Red Hat Text"/>
              <a:sym typeface="Red Hat Text"/>
            </a:endParaRPr>
          </a:p>
          <a:p>
            <a:pPr marL="457200" lvl="0" indent="-342900" algn="l" rtl="0">
              <a:lnSpc>
                <a:spcPct val="115000"/>
              </a:lnSpc>
              <a:spcBef>
                <a:spcPts val="0"/>
              </a:spcBef>
              <a:spcAft>
                <a:spcPts val="0"/>
              </a:spcAft>
              <a:buClr>
                <a:schemeClr val="accent1"/>
              </a:buClr>
              <a:buSzPts val="1800"/>
              <a:buFont typeface="Red Hat Text"/>
              <a:buChar char="▸"/>
            </a:pPr>
            <a:r>
              <a:rPr lang="en-GB" sz="1800">
                <a:solidFill>
                  <a:schemeClr val="dk1"/>
                </a:solidFill>
                <a:latin typeface="Red Hat Text"/>
                <a:ea typeface="Red Hat Text"/>
                <a:cs typeface="Red Hat Text"/>
                <a:sym typeface="Red Hat Text"/>
              </a:rPr>
              <a:t>Finding contributors with specific domain knowledge</a:t>
            </a:r>
            <a:endParaRPr sz="1800">
              <a:solidFill>
                <a:schemeClr val="dk1"/>
              </a:solidFill>
              <a:latin typeface="Red Hat Text"/>
              <a:ea typeface="Red Hat Text"/>
              <a:cs typeface="Red Hat Text"/>
              <a:sym typeface="Red Hat Text"/>
            </a:endParaRPr>
          </a:p>
          <a:p>
            <a:pPr marL="0" lvl="0" indent="0" algn="l" rtl="0">
              <a:lnSpc>
                <a:spcPct val="115000"/>
              </a:lnSpc>
              <a:spcBef>
                <a:spcPts val="0"/>
              </a:spcBef>
              <a:spcAft>
                <a:spcPts val="0"/>
              </a:spcAft>
              <a:buNone/>
            </a:pPr>
            <a:endParaRPr sz="1800">
              <a:solidFill>
                <a:schemeClr val="dk1"/>
              </a:solidFill>
              <a:latin typeface="Red Hat Text"/>
              <a:ea typeface="Red Hat Text"/>
              <a:cs typeface="Red Hat Text"/>
              <a:sym typeface="Red Hat Text"/>
            </a:endParaRPr>
          </a:p>
          <a:p>
            <a:pPr marL="457200" lvl="0" indent="-342900" algn="l" rtl="0">
              <a:lnSpc>
                <a:spcPct val="115000"/>
              </a:lnSpc>
              <a:spcBef>
                <a:spcPts val="0"/>
              </a:spcBef>
              <a:spcAft>
                <a:spcPts val="0"/>
              </a:spcAft>
              <a:buClr>
                <a:schemeClr val="accent1"/>
              </a:buClr>
              <a:buSzPts val="1800"/>
              <a:buFont typeface="Red Hat Text"/>
              <a:buChar char="▸"/>
            </a:pPr>
            <a:r>
              <a:rPr lang="en-GB" sz="1800">
                <a:solidFill>
                  <a:schemeClr val="dk1"/>
                </a:solidFill>
                <a:latin typeface="Red Hat Text"/>
                <a:ea typeface="Red Hat Text"/>
                <a:cs typeface="Red Hat Text"/>
                <a:sym typeface="Red Hat Text"/>
              </a:rPr>
              <a:t>Codebase directed at a specialized use case</a:t>
            </a:r>
            <a:endParaRPr sz="1800">
              <a:solidFill>
                <a:schemeClr val="dk1"/>
              </a:solidFill>
              <a:latin typeface="Red Hat Text"/>
              <a:ea typeface="Red Hat Text"/>
              <a:cs typeface="Red Hat Text"/>
              <a:sym typeface="Red Hat Text"/>
            </a:endParaRPr>
          </a:p>
          <a:p>
            <a:pPr marL="0" lvl="0" indent="0" algn="l" rtl="0">
              <a:lnSpc>
                <a:spcPct val="115000"/>
              </a:lnSpc>
              <a:spcBef>
                <a:spcPts val="0"/>
              </a:spcBef>
              <a:spcAft>
                <a:spcPts val="0"/>
              </a:spcAft>
              <a:buNone/>
            </a:pPr>
            <a:endParaRPr sz="1800">
              <a:solidFill>
                <a:schemeClr val="dk1"/>
              </a:solidFill>
              <a:latin typeface="Red Hat Text"/>
              <a:ea typeface="Red Hat Text"/>
              <a:cs typeface="Red Hat Text"/>
              <a:sym typeface="Red Hat Text"/>
            </a:endParaRPr>
          </a:p>
          <a:p>
            <a:pPr marL="457200" lvl="0" indent="-342900" algn="l" rtl="0">
              <a:lnSpc>
                <a:spcPct val="115000"/>
              </a:lnSpc>
              <a:spcBef>
                <a:spcPts val="0"/>
              </a:spcBef>
              <a:spcAft>
                <a:spcPts val="0"/>
              </a:spcAft>
              <a:buClr>
                <a:schemeClr val="accent1"/>
              </a:buClr>
              <a:buSzPts val="1800"/>
              <a:buFont typeface="Red Hat Text"/>
              <a:buChar char="▸"/>
            </a:pPr>
            <a:r>
              <a:rPr lang="en-GB" sz="1800">
                <a:solidFill>
                  <a:schemeClr val="dk1"/>
                </a:solidFill>
                <a:latin typeface="Red Hat Text"/>
                <a:ea typeface="Red Hat Text"/>
                <a:cs typeface="Red Hat Text"/>
                <a:sym typeface="Red Hat Text"/>
              </a:rPr>
              <a:t>Unintended use cases</a:t>
            </a:r>
            <a:endParaRPr sz="1800">
              <a:solidFill>
                <a:schemeClr val="dk1"/>
              </a:solidFill>
              <a:latin typeface="Red Hat Text"/>
              <a:ea typeface="Red Hat Text"/>
              <a:cs typeface="Red Hat Text"/>
              <a:sym typeface="Red Hat Text"/>
            </a:endParaRPr>
          </a:p>
        </p:txBody>
      </p:sp>
      <p:sp>
        <p:nvSpPr>
          <p:cNvPr id="2244" name="Google Shape;2244;p144"/>
          <p:cNvSpPr txBox="true"/>
          <p:nvPr/>
        </p:nvSpPr>
        <p:spPr>
          <a:xfrm>
            <a:off x="672825" y="3806488"/>
            <a:ext cx="3943800" cy="8703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sz="2800">
                <a:latin typeface="Red Hat Display"/>
                <a:ea typeface="Red Hat Display"/>
                <a:cs typeface="Red Hat Display"/>
                <a:sym typeface="Red Hat Display"/>
              </a:rPr>
              <a:t>Common challenges</a:t>
            </a:r>
            <a:endParaRPr sz="2800">
              <a:latin typeface="Red Hat Display"/>
              <a:ea typeface="Red Hat Display"/>
              <a:cs typeface="Red Hat Display"/>
              <a:sym typeface="Red Hat Display"/>
            </a:endParaRPr>
          </a:p>
        </p:txBody>
      </p:sp>
      <p:pic>
        <p:nvPicPr>
          <p:cNvPr id="2245" name="Google Shape;2245;p144"/>
          <p:cNvPicPr preferRelativeResize="false"/>
          <p:nvPr/>
        </p:nvPicPr>
        <p:blipFill rotWithShape="true">
          <a:blip r:embed="rId1"/>
          <a:srcRect/>
          <a:stretch>
            <a:fillRect/>
          </a:stretch>
        </p:blipFill>
        <p:spPr>
          <a:xfrm>
            <a:off x="1569061" y="1655198"/>
            <a:ext cx="2151325" cy="2151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43">
                                            <p:txEl>
                                              <p:pRg st="0" end="0"/>
                                            </p:txEl>
                                          </p:spTgt>
                                        </p:tgtEl>
                                        <p:attrNameLst>
                                          <p:attrName>style.visibility</p:attrName>
                                        </p:attrNameLst>
                                      </p:cBhvr>
                                      <p:to>
                                        <p:strVal val="visible"/>
                                      </p:to>
                                    </p:set>
                                    <p:animEffect transition="in" filter="fade">
                                      <p:cBhvr>
                                        <p:cTn id="7" dur="1000"/>
                                        <p:tgtEl>
                                          <p:spTgt spid="224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243">
                                            <p:txEl>
                                              <p:pRg st="1" end="1"/>
                                            </p:txEl>
                                          </p:spTgt>
                                        </p:tgtEl>
                                        <p:attrNameLst>
                                          <p:attrName>style.visibility</p:attrName>
                                        </p:attrNameLst>
                                      </p:cBhvr>
                                      <p:to>
                                        <p:strVal val="visible"/>
                                      </p:to>
                                    </p:set>
                                    <p:animEffect transition="in" filter="fade">
                                      <p:cBhvr>
                                        <p:cTn id="11" dur="1000"/>
                                        <p:tgtEl>
                                          <p:spTgt spid="224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243">
                                            <p:txEl>
                                              <p:pRg st="2" end="2"/>
                                            </p:txEl>
                                          </p:spTgt>
                                        </p:tgtEl>
                                        <p:attrNameLst>
                                          <p:attrName>style.visibility</p:attrName>
                                        </p:attrNameLst>
                                      </p:cBhvr>
                                      <p:to>
                                        <p:strVal val="visible"/>
                                      </p:to>
                                    </p:set>
                                    <p:animEffect transition="in" filter="fade">
                                      <p:cBhvr>
                                        <p:cTn id="15" dur="1000"/>
                                        <p:tgtEl>
                                          <p:spTgt spid="2243">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243">
                                            <p:txEl>
                                              <p:pRg st="3" end="3"/>
                                            </p:txEl>
                                          </p:spTgt>
                                        </p:tgtEl>
                                        <p:attrNameLst>
                                          <p:attrName>style.visibility</p:attrName>
                                        </p:attrNameLst>
                                      </p:cBhvr>
                                      <p:to>
                                        <p:strVal val="visible"/>
                                      </p:to>
                                    </p:set>
                                    <p:animEffect transition="in" filter="fade">
                                      <p:cBhvr>
                                        <p:cTn id="19" dur="1000"/>
                                        <p:tgtEl>
                                          <p:spTgt spid="2243">
                                            <p:txEl>
                                              <p:pRg st="3" end="3"/>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243">
                                            <p:txEl>
                                              <p:pRg st="4" end="4"/>
                                            </p:txEl>
                                          </p:spTgt>
                                        </p:tgtEl>
                                        <p:attrNameLst>
                                          <p:attrName>style.visibility</p:attrName>
                                        </p:attrNameLst>
                                      </p:cBhvr>
                                      <p:to>
                                        <p:strVal val="visible"/>
                                      </p:to>
                                    </p:set>
                                    <p:animEffect transition="in" filter="fade">
                                      <p:cBhvr>
                                        <p:cTn id="23" dur="1000"/>
                                        <p:tgtEl>
                                          <p:spTgt spid="2243">
                                            <p:txEl>
                                              <p:pRg st="4" end="4"/>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243">
                                            <p:txEl>
                                              <p:pRg st="5" end="5"/>
                                            </p:txEl>
                                          </p:spTgt>
                                        </p:tgtEl>
                                        <p:attrNameLst>
                                          <p:attrName>style.visibility</p:attrName>
                                        </p:attrNameLst>
                                      </p:cBhvr>
                                      <p:to>
                                        <p:strVal val="visible"/>
                                      </p:to>
                                    </p:set>
                                    <p:animEffect transition="in" filter="fade">
                                      <p:cBhvr>
                                        <p:cTn id="27" dur="1000"/>
                                        <p:tgtEl>
                                          <p:spTgt spid="2243">
                                            <p:txEl>
                                              <p:pRg st="5" end="5"/>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243">
                                            <p:txEl>
                                              <p:pRg st="6" end="6"/>
                                            </p:txEl>
                                          </p:spTgt>
                                        </p:tgtEl>
                                        <p:attrNameLst>
                                          <p:attrName>style.visibility</p:attrName>
                                        </p:attrNameLst>
                                      </p:cBhvr>
                                      <p:to>
                                        <p:strVal val="visible"/>
                                      </p:to>
                                    </p:set>
                                    <p:animEffect transition="in" filter="fade">
                                      <p:cBhvr>
                                        <p:cTn id="31" dur="1000"/>
                                        <p:tgtEl>
                                          <p:spTgt spid="2243">
                                            <p:txEl>
                                              <p:pRg st="6" end="6"/>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2243">
                                            <p:txEl>
                                              <p:pRg st="7" end="7"/>
                                            </p:txEl>
                                          </p:spTgt>
                                        </p:tgtEl>
                                        <p:attrNameLst>
                                          <p:attrName>style.visibility</p:attrName>
                                        </p:attrNameLst>
                                      </p:cBhvr>
                                      <p:to>
                                        <p:strVal val="visible"/>
                                      </p:to>
                                    </p:set>
                                    <p:animEffect transition="in" filter="fade">
                                      <p:cBhvr>
                                        <p:cTn id="35" dur="1000"/>
                                        <p:tgtEl>
                                          <p:spTgt spid="2243">
                                            <p:txEl>
                                              <p:pRg st="7" end="7"/>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2243">
                                            <p:txEl>
                                              <p:pRg st="8" end="8"/>
                                            </p:txEl>
                                          </p:spTgt>
                                        </p:tgtEl>
                                        <p:attrNameLst>
                                          <p:attrName>style.visibility</p:attrName>
                                        </p:attrNameLst>
                                      </p:cBhvr>
                                      <p:to>
                                        <p:strVal val="visible"/>
                                      </p:to>
                                    </p:set>
                                    <p:animEffect transition="in" filter="fade">
                                      <p:cBhvr>
                                        <p:cTn id="39" dur="1000"/>
                                        <p:tgtEl>
                                          <p:spTgt spid="2243">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249" name="Shape 2249"/>
        <p:cNvGrpSpPr/>
        <p:nvPr/>
      </p:nvGrpSpPr>
      <p:grpSpPr>
        <a:xfrm>
          <a:off x="0" y="0"/>
          <a:ext cx="0" cy="0"/>
          <a:chOff x="0" y="0"/>
          <a:chExt cx="0" cy="0"/>
        </a:xfrm>
      </p:grpSpPr>
      <p:sp>
        <p:nvSpPr>
          <p:cNvPr id="2250" name="Google Shape;2250;p145"/>
          <p:cNvSpPr txBox="true"/>
          <p:nvPr/>
        </p:nvSpPr>
        <p:spPr>
          <a:xfrm>
            <a:off x="5246675" y="2651850"/>
            <a:ext cx="6413100" cy="1554300"/>
          </a:xfrm>
          <a:prstGeom prst="rect">
            <a:avLst/>
          </a:prstGeom>
          <a:noFill/>
          <a:ln>
            <a:noFill/>
          </a:ln>
        </p:spPr>
        <p:txBody>
          <a:bodyPr spcFirstLastPara="1" wrap="square" lIns="91425" tIns="91425" rIns="91425" bIns="91425" anchor="ctr" anchorCtr="false">
            <a:noAutofit/>
          </a:bodyPr>
          <a:lstStyle/>
          <a:p>
            <a:pPr marL="0" lvl="0" indent="0" algn="r" rtl="0">
              <a:lnSpc>
                <a:spcPct val="130000"/>
              </a:lnSpc>
              <a:spcBef>
                <a:spcPts val="0"/>
              </a:spcBef>
              <a:spcAft>
                <a:spcPts val="0"/>
              </a:spcAft>
              <a:buNone/>
            </a:pPr>
            <a:r>
              <a:rPr lang="en-GB" sz="2400">
                <a:latin typeface="Red Hat Display"/>
                <a:ea typeface="Red Hat Display"/>
                <a:cs typeface="Red Hat Display"/>
                <a:sym typeface="Red Hat Display"/>
              </a:rPr>
              <a:t>Let's talk about </a:t>
            </a:r>
            <a:r>
              <a:rPr lang="en-GB" sz="2400">
                <a:solidFill>
                  <a:schemeClr val="accent1"/>
                </a:solidFill>
                <a:latin typeface="Red Hat Display"/>
                <a:ea typeface="Red Hat Display"/>
                <a:cs typeface="Red Hat Display"/>
                <a:sym typeface="Red Hat Display"/>
              </a:rPr>
              <a:t>contributor pathways</a:t>
            </a:r>
            <a:r>
              <a:rPr lang="en-GB" sz="2400">
                <a:latin typeface="Red Hat Display"/>
                <a:ea typeface="Red Hat Display"/>
                <a:cs typeface="Red Hat Display"/>
                <a:sym typeface="Red Hat Display"/>
              </a:rPr>
              <a:t>.</a:t>
            </a:r>
            <a:endParaRPr sz="2400">
              <a:latin typeface="Red Hat Display"/>
              <a:ea typeface="Red Hat Display"/>
              <a:cs typeface="Red Hat Display"/>
              <a:sym typeface="Red Hat Display"/>
            </a:endParaRPr>
          </a:p>
        </p:txBody>
      </p:sp>
      <p:pic>
        <p:nvPicPr>
          <p:cNvPr id="2251" name="Google Shape;2251;p145"/>
          <p:cNvPicPr preferRelativeResize="false"/>
          <p:nvPr/>
        </p:nvPicPr>
        <p:blipFill rotWithShape="true">
          <a:blip r:embed="rId1"/>
          <a:srcRect r="39990"/>
          <a:stretch>
            <a:fillRect/>
          </a:stretch>
        </p:blipFill>
        <p:spPr>
          <a:xfrm>
            <a:off x="0" y="0"/>
            <a:ext cx="4115550"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255" name="Shape 2255"/>
        <p:cNvGrpSpPr/>
        <p:nvPr/>
      </p:nvGrpSpPr>
      <p:grpSpPr>
        <a:xfrm>
          <a:off x="0" y="0"/>
          <a:ext cx="0" cy="0"/>
          <a:chOff x="0" y="0"/>
          <a:chExt cx="0" cy="0"/>
        </a:xfrm>
      </p:grpSpPr>
      <p:sp>
        <p:nvSpPr>
          <p:cNvPr id="2256" name="Google Shape;2256;p146"/>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257" name="Google Shape;2257;p146"/>
          <p:cNvSpPr txBox="true"/>
          <p:nvPr/>
        </p:nvSpPr>
        <p:spPr>
          <a:xfrm>
            <a:off x="5597325" y="2840500"/>
            <a:ext cx="5607900" cy="2462100"/>
          </a:xfrm>
          <a:prstGeom prst="rect">
            <a:avLst/>
          </a:prstGeom>
          <a:noFill/>
          <a:ln>
            <a:noFill/>
          </a:ln>
        </p:spPr>
        <p:txBody>
          <a:bodyPr spcFirstLastPara="1" wrap="square" lIns="91425" tIns="91425" rIns="91425" bIns="91425" anchor="ctr" anchorCtr="false">
            <a:noAutofit/>
          </a:bodyPr>
          <a:lstStyle/>
          <a:p>
            <a:pPr marL="0" lvl="0" indent="0" algn="l" rtl="0">
              <a:lnSpc>
                <a:spcPct val="130000"/>
              </a:lnSpc>
              <a:spcBef>
                <a:spcPts val="0"/>
              </a:spcBef>
              <a:spcAft>
                <a:spcPts val="0"/>
              </a:spcAft>
              <a:buClr>
                <a:schemeClr val="dk1"/>
              </a:buClr>
              <a:buSzPts val="1100"/>
              <a:buFont typeface="Arial"/>
              <a:buNone/>
            </a:pPr>
            <a:r>
              <a:rPr lang="en-GB" sz="1500">
                <a:solidFill>
                  <a:schemeClr val="dk1"/>
                </a:solidFill>
                <a:latin typeface="Red Hat Text"/>
                <a:ea typeface="Red Hat Text"/>
                <a:cs typeface="Red Hat Text"/>
                <a:sym typeface="Red Hat Text"/>
              </a:rPr>
              <a:t>Opportunities for volunteers to begin lending their unique talents to an open source project are called that project's </a:t>
            </a:r>
            <a:r>
              <a:rPr lang="en-GB" sz="1500">
                <a:solidFill>
                  <a:schemeClr val="accent1"/>
                </a:solidFill>
                <a:latin typeface="Red Hat Text"/>
                <a:ea typeface="Red Hat Text"/>
                <a:cs typeface="Red Hat Text"/>
                <a:sym typeface="Red Hat Text"/>
              </a:rPr>
              <a:t>contributor pathways</a:t>
            </a:r>
            <a:r>
              <a:rPr lang="en-GB" sz="1500">
                <a:solidFill>
                  <a:schemeClr val="dk1"/>
                </a:solidFill>
                <a:latin typeface="Red Hat Text"/>
                <a:ea typeface="Red Hat Text"/>
                <a:cs typeface="Red Hat Text"/>
                <a:sym typeface="Red Hat Text"/>
              </a:rPr>
              <a:t>.</a:t>
            </a:r>
            <a:endParaRPr sz="1500">
              <a:solidFill>
                <a:schemeClr val="dk1"/>
              </a:solidFill>
              <a:latin typeface="Red Hat Text"/>
              <a:ea typeface="Red Hat Text"/>
              <a:cs typeface="Red Hat Text"/>
              <a:sym typeface="Red Hat Text"/>
            </a:endParaRPr>
          </a:p>
          <a:p>
            <a:pPr marL="0" lvl="0" indent="0" algn="l" rtl="0">
              <a:lnSpc>
                <a:spcPct val="130000"/>
              </a:lnSpc>
              <a:spcBef>
                <a:spcPts val="0"/>
              </a:spcBef>
              <a:spcAft>
                <a:spcPts val="0"/>
              </a:spcAft>
              <a:buClr>
                <a:schemeClr val="dk1"/>
              </a:buClr>
              <a:buSzPts val="1100"/>
              <a:buFont typeface="Arial"/>
              <a:buNone/>
            </a:pPr>
            <a:endParaRPr sz="1500">
              <a:solidFill>
                <a:schemeClr val="dk1"/>
              </a:solidFill>
              <a:latin typeface="Red Hat Text"/>
              <a:ea typeface="Red Hat Text"/>
              <a:cs typeface="Red Hat Text"/>
              <a:sym typeface="Red Hat Text"/>
            </a:endParaRPr>
          </a:p>
          <a:p>
            <a:pPr marL="0" lvl="0" indent="0" algn="l" rtl="0">
              <a:lnSpc>
                <a:spcPct val="130000"/>
              </a:lnSpc>
              <a:spcBef>
                <a:spcPts val="0"/>
              </a:spcBef>
              <a:spcAft>
                <a:spcPts val="0"/>
              </a:spcAft>
              <a:buNone/>
            </a:pPr>
            <a:r>
              <a:rPr lang="en-GB" sz="1500">
                <a:solidFill>
                  <a:schemeClr val="dk1"/>
                </a:solidFill>
                <a:latin typeface="Red Hat Text"/>
                <a:ea typeface="Red Hat Text"/>
                <a:cs typeface="Red Hat Text"/>
                <a:sym typeface="Red Hat Text"/>
              </a:rPr>
              <a:t>The greater the number of contributor pathways your project features, the more likely it is to recruit participants with the various skills required for the project's success.</a:t>
            </a:r>
            <a:endParaRPr sz="1500">
              <a:solidFill>
                <a:schemeClr val="dk1"/>
              </a:solidFill>
              <a:latin typeface="Red Hat Text"/>
              <a:ea typeface="Red Hat Text"/>
              <a:cs typeface="Red Hat Text"/>
              <a:sym typeface="Red Hat Text"/>
            </a:endParaRPr>
          </a:p>
        </p:txBody>
      </p:sp>
      <p:pic>
        <p:nvPicPr>
          <p:cNvPr id="2258" name="Google Shape;2258;p146"/>
          <p:cNvPicPr preferRelativeResize="false"/>
          <p:nvPr/>
        </p:nvPicPr>
        <p:blipFill rotWithShape="true">
          <a:blip r:embed="rId1"/>
          <a:srcRect/>
          <a:stretch>
            <a:fillRect/>
          </a:stretch>
        </p:blipFill>
        <p:spPr>
          <a:xfrm>
            <a:off x="4733328" y="2134935"/>
            <a:ext cx="863988" cy="86398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262" name="Shape 2262"/>
        <p:cNvGrpSpPr/>
        <p:nvPr/>
      </p:nvGrpSpPr>
      <p:grpSpPr>
        <a:xfrm>
          <a:off x="0" y="0"/>
          <a:ext cx="0" cy="0"/>
          <a:chOff x="0" y="0"/>
          <a:chExt cx="0" cy="0"/>
        </a:xfrm>
      </p:grpSpPr>
      <p:sp>
        <p:nvSpPr>
          <p:cNvPr id="2263" name="Google Shape;2263;p147"/>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264" name="Google Shape;2264;p147"/>
          <p:cNvSpPr txBox="true"/>
          <p:nvPr/>
        </p:nvSpPr>
        <p:spPr>
          <a:xfrm>
            <a:off x="961150" y="2046000"/>
            <a:ext cx="5044200" cy="3502500"/>
          </a:xfrm>
          <a:prstGeom prst="rect">
            <a:avLst/>
          </a:prstGeom>
          <a:noFill/>
          <a:ln>
            <a:noFill/>
          </a:ln>
        </p:spPr>
        <p:txBody>
          <a:bodyPr spcFirstLastPara="1" wrap="square" lIns="91425" tIns="91425" rIns="91425" bIns="91425" anchor="ctr" anchorCtr="false">
            <a:noAutofit/>
          </a:bodyPr>
          <a:lstStyle/>
          <a:p>
            <a:pPr marL="457200" lvl="0" indent="-323850" algn="l" rtl="0">
              <a:lnSpc>
                <a:spcPct val="170000"/>
              </a:lnSpc>
              <a:spcBef>
                <a:spcPts val="0"/>
              </a:spcBef>
              <a:spcAft>
                <a:spcPts val="0"/>
              </a:spcAft>
              <a:buClr>
                <a:schemeClr val="accent1"/>
              </a:buClr>
              <a:buSzPts val="1500"/>
              <a:buFont typeface="Red Hat Text"/>
              <a:buChar char="▸"/>
            </a:pPr>
            <a:r>
              <a:rPr lang="en-GB" sz="1500">
                <a:latin typeface="Red Hat Text"/>
                <a:ea typeface="Red Hat Text"/>
                <a:cs typeface="Red Hat Text"/>
                <a:sym typeface="Red Hat Text"/>
              </a:rPr>
              <a:t>Documenting workflow and governance processes</a:t>
            </a:r>
            <a:endParaRPr sz="1500">
              <a:latin typeface="Red Hat Text"/>
              <a:ea typeface="Red Hat Text"/>
              <a:cs typeface="Red Hat Text"/>
              <a:sym typeface="Red Hat Text"/>
            </a:endParaRPr>
          </a:p>
          <a:p>
            <a:pPr marL="457200" lvl="0" indent="-323850" algn="l" rtl="0">
              <a:lnSpc>
                <a:spcPct val="170000"/>
              </a:lnSpc>
              <a:spcBef>
                <a:spcPts val="0"/>
              </a:spcBef>
              <a:spcAft>
                <a:spcPts val="0"/>
              </a:spcAft>
              <a:buClr>
                <a:schemeClr val="accent1"/>
              </a:buClr>
              <a:buSzPts val="1500"/>
              <a:buFont typeface="Red Hat Text"/>
              <a:buChar char="▸"/>
            </a:pPr>
            <a:r>
              <a:rPr lang="en-GB" sz="1500">
                <a:latin typeface="Red Hat Text"/>
                <a:ea typeface="Red Hat Text"/>
                <a:cs typeface="Red Hat Text"/>
                <a:sym typeface="Red Hat Text"/>
              </a:rPr>
              <a:t>Onboarding and mentoring new members</a:t>
            </a:r>
            <a:endParaRPr sz="1500">
              <a:latin typeface="Red Hat Text"/>
              <a:ea typeface="Red Hat Text"/>
              <a:cs typeface="Red Hat Text"/>
              <a:sym typeface="Red Hat Text"/>
            </a:endParaRPr>
          </a:p>
          <a:p>
            <a:pPr marL="457200" lvl="0" indent="-323850" algn="l" rtl="0">
              <a:lnSpc>
                <a:spcPct val="170000"/>
              </a:lnSpc>
              <a:spcBef>
                <a:spcPts val="0"/>
              </a:spcBef>
              <a:spcAft>
                <a:spcPts val="0"/>
              </a:spcAft>
              <a:buClr>
                <a:schemeClr val="accent1"/>
              </a:buClr>
              <a:buSzPts val="1500"/>
              <a:buFont typeface="Red Hat Text"/>
              <a:buChar char="▸"/>
            </a:pPr>
            <a:r>
              <a:rPr lang="en-GB" sz="1500">
                <a:latin typeface="Red Hat Text"/>
                <a:ea typeface="Red Hat Text"/>
                <a:cs typeface="Red Hat Text"/>
                <a:sym typeface="Red Hat Text"/>
              </a:rPr>
              <a:t>Localizing content into various languages</a:t>
            </a:r>
            <a:endParaRPr sz="1500">
              <a:latin typeface="Red Hat Text"/>
              <a:ea typeface="Red Hat Text"/>
              <a:cs typeface="Red Hat Text"/>
              <a:sym typeface="Red Hat Text"/>
            </a:endParaRPr>
          </a:p>
        </p:txBody>
      </p:sp>
      <p:sp>
        <p:nvSpPr>
          <p:cNvPr id="2265" name="Google Shape;2265;p147"/>
          <p:cNvSpPr txBox="true"/>
          <p:nvPr>
            <p:ph type="title"/>
          </p:nvPr>
        </p:nvSpPr>
        <p:spPr>
          <a:xfrm>
            <a:off x="884963" y="871750"/>
            <a:ext cx="10422000" cy="553200"/>
          </a:xfrm>
          <a:prstGeom prst="rect">
            <a:avLst/>
          </a:prstGeom>
        </p:spPr>
        <p:txBody>
          <a:bodyPr spcFirstLastPara="1" wrap="square" lIns="0" tIns="0" rIns="0" bIns="0" anchor="ctr" anchorCtr="false">
            <a:noAutofit/>
          </a:bodyPr>
          <a:lstStyle/>
          <a:p>
            <a:pPr marL="0" lvl="0" indent="0" algn="ctr" rtl="0">
              <a:lnSpc>
                <a:spcPct val="100000"/>
              </a:lnSpc>
              <a:spcBef>
                <a:spcPts val="0"/>
              </a:spcBef>
              <a:spcAft>
                <a:spcPts val="0"/>
              </a:spcAft>
              <a:buNone/>
            </a:pPr>
            <a:r>
              <a:rPr lang="en-GB"/>
              <a:t>Typical contributor pathways</a:t>
            </a:r>
            <a:endParaRPr lang="en-GB"/>
          </a:p>
        </p:txBody>
      </p:sp>
      <p:sp>
        <p:nvSpPr>
          <p:cNvPr id="2266" name="Google Shape;2266;p147"/>
          <p:cNvSpPr txBox="true"/>
          <p:nvPr>
            <p:ph type="subTitle" idx="1"/>
          </p:nvPr>
        </p:nvSpPr>
        <p:spPr>
          <a:xfrm>
            <a:off x="885038" y="1424950"/>
            <a:ext cx="10422000" cy="392400"/>
          </a:xfrm>
          <a:prstGeom prst="rect">
            <a:avLst/>
          </a:prstGeom>
        </p:spPr>
        <p:txBody>
          <a:bodyPr spcFirstLastPara="1" wrap="square" lIns="0" tIns="0" rIns="0" bIns="0" anchor="ctr" anchorCtr="false">
            <a:noAutofit/>
          </a:bodyPr>
          <a:lstStyle/>
          <a:p>
            <a:pPr marL="0" lvl="0" indent="0" algn="ctr" rtl="0">
              <a:lnSpc>
                <a:spcPct val="100000"/>
              </a:lnSpc>
              <a:spcBef>
                <a:spcPts val="0"/>
              </a:spcBef>
              <a:spcAft>
                <a:spcPts val="500"/>
              </a:spcAft>
              <a:buNone/>
            </a:pPr>
            <a:r>
              <a:rPr lang="en-GB"/>
              <a:t>Community focus</a:t>
            </a:r>
            <a:endParaRPr lang="en-GB"/>
          </a:p>
        </p:txBody>
      </p:sp>
      <p:sp>
        <p:nvSpPr>
          <p:cNvPr id="2267" name="Google Shape;2267;p147"/>
          <p:cNvSpPr txBox="true"/>
          <p:nvPr/>
        </p:nvSpPr>
        <p:spPr>
          <a:xfrm>
            <a:off x="6331075" y="2046000"/>
            <a:ext cx="4512600" cy="3502500"/>
          </a:xfrm>
          <a:prstGeom prst="rect">
            <a:avLst/>
          </a:prstGeom>
          <a:noFill/>
          <a:ln>
            <a:noFill/>
          </a:ln>
        </p:spPr>
        <p:txBody>
          <a:bodyPr spcFirstLastPara="1" wrap="square" lIns="91425" tIns="91425" rIns="91425" bIns="91425" anchor="ctr" anchorCtr="false">
            <a:noAutofit/>
          </a:bodyPr>
          <a:lstStyle/>
          <a:p>
            <a:pPr marL="457200" lvl="0" indent="-323850" algn="l" rtl="0">
              <a:lnSpc>
                <a:spcPct val="170000"/>
              </a:lnSpc>
              <a:spcBef>
                <a:spcPts val="0"/>
              </a:spcBef>
              <a:spcAft>
                <a:spcPts val="0"/>
              </a:spcAft>
              <a:buClr>
                <a:schemeClr val="accent1"/>
              </a:buClr>
              <a:buSzPts val="1500"/>
              <a:buFont typeface="Red Hat Text"/>
              <a:buChar char="▸"/>
            </a:pPr>
            <a:r>
              <a:rPr lang="en-GB" sz="1500">
                <a:latin typeface="Red Hat Text"/>
                <a:ea typeface="Red Hat Text"/>
                <a:cs typeface="Red Hat Text"/>
                <a:sym typeface="Red Hat Text"/>
              </a:rPr>
              <a:t>Copywriting (for website, newsletters, blogs)</a:t>
            </a:r>
            <a:endParaRPr sz="1500">
              <a:latin typeface="Red Hat Text"/>
              <a:ea typeface="Red Hat Text"/>
              <a:cs typeface="Red Hat Text"/>
              <a:sym typeface="Red Hat Text"/>
            </a:endParaRPr>
          </a:p>
          <a:p>
            <a:pPr marL="457200" lvl="0" indent="-323850" algn="l" rtl="0">
              <a:lnSpc>
                <a:spcPct val="170000"/>
              </a:lnSpc>
              <a:spcBef>
                <a:spcPts val="0"/>
              </a:spcBef>
              <a:spcAft>
                <a:spcPts val="0"/>
              </a:spcAft>
              <a:buClr>
                <a:schemeClr val="accent1"/>
              </a:buClr>
              <a:buSzPts val="1500"/>
              <a:buFont typeface="Red Hat Text"/>
              <a:buChar char="▸"/>
            </a:pPr>
            <a:r>
              <a:rPr lang="en-GB" sz="1500">
                <a:latin typeface="Red Hat Text"/>
                <a:ea typeface="Red Hat Text"/>
                <a:cs typeface="Red Hat Text"/>
                <a:sym typeface="Red Hat Text"/>
              </a:rPr>
              <a:t>Managing social media</a:t>
            </a:r>
            <a:endParaRPr sz="1500">
              <a:latin typeface="Red Hat Text"/>
              <a:ea typeface="Red Hat Text"/>
              <a:cs typeface="Red Hat Text"/>
              <a:sym typeface="Red Hat Text"/>
            </a:endParaRPr>
          </a:p>
          <a:p>
            <a:pPr marL="457200" lvl="0" indent="-323850" algn="l" rtl="0">
              <a:lnSpc>
                <a:spcPct val="170000"/>
              </a:lnSpc>
              <a:spcBef>
                <a:spcPts val="0"/>
              </a:spcBef>
              <a:spcAft>
                <a:spcPts val="0"/>
              </a:spcAft>
              <a:buClr>
                <a:schemeClr val="accent1"/>
              </a:buClr>
              <a:buSzPts val="1500"/>
              <a:buFont typeface="Red Hat Text"/>
              <a:buChar char="▸"/>
            </a:pPr>
            <a:r>
              <a:rPr lang="en-GB" sz="1500">
                <a:latin typeface="Red Hat Text"/>
                <a:ea typeface="Red Hat Text"/>
                <a:cs typeface="Red Hat Text"/>
                <a:sym typeface="Red Hat Text"/>
              </a:rPr>
              <a:t>Organizing events</a:t>
            </a:r>
            <a:endParaRPr sz="1500">
              <a:latin typeface="Red Hat Text"/>
              <a:ea typeface="Red Hat Text"/>
              <a:cs typeface="Red Hat Text"/>
              <a:sym typeface="Red Hat Text"/>
            </a:endParaRPr>
          </a:p>
        </p:txBody>
      </p:sp>
      <p:cxnSp>
        <p:nvCxnSpPr>
          <p:cNvPr id="2268" name="Google Shape;2268;p147"/>
          <p:cNvCxnSpPr/>
          <p:nvPr/>
        </p:nvCxnSpPr>
        <p:spPr>
          <a:xfrm>
            <a:off x="6005600" y="2429625"/>
            <a:ext cx="0" cy="2882700"/>
          </a:xfrm>
          <a:prstGeom prst="straightConnector1">
            <a:avLst/>
          </a:prstGeom>
          <a:noFill/>
          <a:ln w="9525" cap="flat" cmpd="sng">
            <a:solidFill>
              <a:schemeClr val="accent5"/>
            </a:solidFill>
            <a:prstDash val="dot"/>
            <a:round/>
            <a:headEnd type="none" w="med" len="med"/>
            <a:tailEnd type="none" w="med" len="med"/>
          </a:ln>
        </p:spPr>
      </p:cxnSp>
      <p:sp>
        <p:nvSpPr>
          <p:cNvPr id="2269" name="Google Shape;2269;p147"/>
          <p:cNvSpPr txBox="true"/>
          <p:nvPr/>
        </p:nvSpPr>
        <p:spPr>
          <a:xfrm>
            <a:off x="-25" y="0"/>
            <a:ext cx="12189000" cy="271800"/>
          </a:xfrm>
          <a:prstGeom prst="rect">
            <a:avLst/>
          </a:prstGeom>
          <a:solidFill>
            <a:srgbClr val="EE0000"/>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endParaRPr>
              <a:latin typeface="Red Hat Text"/>
              <a:ea typeface="Red Hat Text"/>
              <a:cs typeface="Red Hat Text"/>
              <a:sym typeface="Red Hat Tex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273" name="Shape 2273"/>
        <p:cNvGrpSpPr/>
        <p:nvPr/>
      </p:nvGrpSpPr>
      <p:grpSpPr>
        <a:xfrm>
          <a:off x="0" y="0"/>
          <a:ext cx="0" cy="0"/>
          <a:chOff x="0" y="0"/>
          <a:chExt cx="0" cy="0"/>
        </a:xfrm>
      </p:grpSpPr>
      <p:sp>
        <p:nvSpPr>
          <p:cNvPr id="2274" name="Google Shape;2274;p148"/>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275" name="Google Shape;2275;p148"/>
          <p:cNvSpPr txBox="true"/>
          <p:nvPr/>
        </p:nvSpPr>
        <p:spPr>
          <a:xfrm>
            <a:off x="1493000" y="2046000"/>
            <a:ext cx="4512600" cy="3502500"/>
          </a:xfrm>
          <a:prstGeom prst="rect">
            <a:avLst/>
          </a:prstGeom>
          <a:noFill/>
          <a:ln>
            <a:noFill/>
          </a:ln>
        </p:spPr>
        <p:txBody>
          <a:bodyPr spcFirstLastPara="1" wrap="square" lIns="91425" tIns="91425" rIns="91425" bIns="91425" anchor="ctr" anchorCtr="false">
            <a:noAutofit/>
          </a:bodyPr>
          <a:lstStyle/>
          <a:p>
            <a:pPr marL="457200" lvl="0" indent="-323850" algn="l" rtl="0">
              <a:lnSpc>
                <a:spcPct val="170000"/>
              </a:lnSpc>
              <a:spcBef>
                <a:spcPts val="0"/>
              </a:spcBef>
              <a:spcAft>
                <a:spcPts val="0"/>
              </a:spcAft>
              <a:buClr>
                <a:schemeClr val="accent1"/>
              </a:buClr>
              <a:buSzPts val="1500"/>
              <a:buFont typeface="Red Hat Text"/>
              <a:buChar char="▸"/>
            </a:pPr>
            <a:r>
              <a:rPr lang="en-GB" sz="1500">
                <a:latin typeface="Red Hat Text"/>
                <a:ea typeface="Red Hat Text"/>
                <a:cs typeface="Red Hat Text"/>
                <a:sym typeface="Red Hat Text"/>
              </a:rPr>
              <a:t>Adding new features and documentation</a:t>
            </a:r>
            <a:endParaRPr sz="1500">
              <a:latin typeface="Red Hat Text"/>
              <a:ea typeface="Red Hat Text"/>
              <a:cs typeface="Red Hat Text"/>
              <a:sym typeface="Red Hat Text"/>
            </a:endParaRPr>
          </a:p>
          <a:p>
            <a:pPr marL="457200" lvl="0" indent="-323850" algn="l" rtl="0">
              <a:lnSpc>
                <a:spcPct val="170000"/>
              </a:lnSpc>
              <a:spcBef>
                <a:spcPts val="0"/>
              </a:spcBef>
              <a:spcAft>
                <a:spcPts val="0"/>
              </a:spcAft>
              <a:buClr>
                <a:schemeClr val="accent1"/>
              </a:buClr>
              <a:buSzPts val="1500"/>
              <a:buFont typeface="Red Hat Text"/>
              <a:buChar char="▸"/>
            </a:pPr>
            <a:r>
              <a:rPr lang="en-GB" sz="1500">
                <a:latin typeface="Red Hat Text"/>
                <a:ea typeface="Red Hat Text"/>
                <a:cs typeface="Red Hat Text"/>
                <a:sym typeface="Red Hat Text"/>
              </a:rPr>
              <a:t>Fixing existing bugs and triaging issues</a:t>
            </a:r>
            <a:endParaRPr sz="1500">
              <a:latin typeface="Red Hat Text"/>
              <a:ea typeface="Red Hat Text"/>
              <a:cs typeface="Red Hat Text"/>
              <a:sym typeface="Red Hat Text"/>
            </a:endParaRPr>
          </a:p>
          <a:p>
            <a:pPr marL="457200" lvl="0" indent="-323850" algn="l" rtl="0">
              <a:lnSpc>
                <a:spcPct val="170000"/>
              </a:lnSpc>
              <a:spcBef>
                <a:spcPts val="0"/>
              </a:spcBef>
              <a:spcAft>
                <a:spcPts val="0"/>
              </a:spcAft>
              <a:buClr>
                <a:schemeClr val="accent1"/>
              </a:buClr>
              <a:buSzPts val="1500"/>
              <a:buFont typeface="Red Hat Text"/>
              <a:buChar char="▸"/>
            </a:pPr>
            <a:r>
              <a:rPr lang="en-GB" sz="1500">
                <a:latin typeface="Red Hat Text"/>
                <a:ea typeface="Red Hat Text"/>
                <a:cs typeface="Red Hat Text"/>
                <a:sym typeface="Red Hat Text"/>
              </a:rPr>
              <a:t>Refactoring existing work to improve it</a:t>
            </a:r>
            <a:endParaRPr sz="1500">
              <a:latin typeface="Red Hat Text"/>
              <a:ea typeface="Red Hat Text"/>
              <a:cs typeface="Red Hat Text"/>
              <a:sym typeface="Red Hat Text"/>
            </a:endParaRPr>
          </a:p>
          <a:p>
            <a:pPr marL="457200" lvl="0" indent="-323850" algn="l" rtl="0">
              <a:lnSpc>
                <a:spcPct val="170000"/>
              </a:lnSpc>
              <a:spcBef>
                <a:spcPts val="0"/>
              </a:spcBef>
              <a:spcAft>
                <a:spcPts val="0"/>
              </a:spcAft>
              <a:buClr>
                <a:schemeClr val="accent1"/>
              </a:buClr>
              <a:buSzPts val="1500"/>
              <a:buFont typeface="Red Hat Text"/>
              <a:buChar char="▸"/>
            </a:pPr>
            <a:r>
              <a:rPr lang="en-GB" sz="1500">
                <a:latin typeface="Red Hat Text"/>
                <a:ea typeface="Red Hat Text"/>
                <a:cs typeface="Red Hat Text"/>
                <a:sym typeface="Red Hat Text"/>
              </a:rPr>
              <a:t>Performing quality assurance</a:t>
            </a:r>
            <a:endParaRPr sz="1500">
              <a:latin typeface="Red Hat Text"/>
              <a:ea typeface="Red Hat Text"/>
              <a:cs typeface="Red Hat Text"/>
              <a:sym typeface="Red Hat Text"/>
            </a:endParaRPr>
          </a:p>
        </p:txBody>
      </p:sp>
      <p:sp>
        <p:nvSpPr>
          <p:cNvPr id="2276" name="Google Shape;2276;p148"/>
          <p:cNvSpPr txBox="true"/>
          <p:nvPr>
            <p:ph type="title"/>
          </p:nvPr>
        </p:nvSpPr>
        <p:spPr>
          <a:xfrm>
            <a:off x="884963" y="871750"/>
            <a:ext cx="10422000" cy="553200"/>
          </a:xfrm>
          <a:prstGeom prst="rect">
            <a:avLst/>
          </a:prstGeom>
        </p:spPr>
        <p:txBody>
          <a:bodyPr spcFirstLastPara="1" wrap="square" lIns="0" tIns="0" rIns="0" bIns="0" anchor="ctr" anchorCtr="false">
            <a:noAutofit/>
          </a:bodyPr>
          <a:lstStyle/>
          <a:p>
            <a:pPr marL="0" lvl="0" indent="0" algn="ctr" rtl="0">
              <a:lnSpc>
                <a:spcPct val="100000"/>
              </a:lnSpc>
              <a:spcBef>
                <a:spcPts val="0"/>
              </a:spcBef>
              <a:spcAft>
                <a:spcPts val="0"/>
              </a:spcAft>
              <a:buNone/>
            </a:pPr>
            <a:r>
              <a:rPr lang="en-GB"/>
              <a:t>Typical contributor pathways</a:t>
            </a:r>
            <a:endParaRPr lang="en-GB"/>
          </a:p>
        </p:txBody>
      </p:sp>
      <p:sp>
        <p:nvSpPr>
          <p:cNvPr id="2277" name="Google Shape;2277;p148"/>
          <p:cNvSpPr txBox="true"/>
          <p:nvPr>
            <p:ph type="subTitle" idx="1"/>
          </p:nvPr>
        </p:nvSpPr>
        <p:spPr>
          <a:xfrm>
            <a:off x="885038" y="1424950"/>
            <a:ext cx="10422000" cy="392400"/>
          </a:xfrm>
          <a:prstGeom prst="rect">
            <a:avLst/>
          </a:prstGeom>
        </p:spPr>
        <p:txBody>
          <a:bodyPr spcFirstLastPara="1" wrap="square" lIns="0" tIns="0" rIns="0" bIns="0" anchor="ctr" anchorCtr="false">
            <a:noAutofit/>
          </a:bodyPr>
          <a:lstStyle/>
          <a:p>
            <a:pPr marL="0" lvl="0" indent="0" algn="ctr" rtl="0">
              <a:lnSpc>
                <a:spcPct val="100000"/>
              </a:lnSpc>
              <a:spcBef>
                <a:spcPts val="0"/>
              </a:spcBef>
              <a:spcAft>
                <a:spcPts val="500"/>
              </a:spcAft>
              <a:buNone/>
            </a:pPr>
            <a:r>
              <a:rPr lang="en-GB"/>
              <a:t>Technical focus</a:t>
            </a:r>
            <a:endParaRPr lang="en-GB"/>
          </a:p>
        </p:txBody>
      </p:sp>
      <p:sp>
        <p:nvSpPr>
          <p:cNvPr id="2278" name="Google Shape;2278;p148"/>
          <p:cNvSpPr txBox="true"/>
          <p:nvPr/>
        </p:nvSpPr>
        <p:spPr>
          <a:xfrm>
            <a:off x="6331075" y="2046000"/>
            <a:ext cx="4512600" cy="3502500"/>
          </a:xfrm>
          <a:prstGeom prst="rect">
            <a:avLst/>
          </a:prstGeom>
          <a:noFill/>
          <a:ln>
            <a:noFill/>
          </a:ln>
        </p:spPr>
        <p:txBody>
          <a:bodyPr spcFirstLastPara="1" wrap="square" lIns="91425" tIns="91425" rIns="91425" bIns="91425" anchor="ctr" anchorCtr="false">
            <a:noAutofit/>
          </a:bodyPr>
          <a:lstStyle/>
          <a:p>
            <a:pPr marL="457200" lvl="0" indent="-323850" algn="l" rtl="0">
              <a:lnSpc>
                <a:spcPct val="170000"/>
              </a:lnSpc>
              <a:spcBef>
                <a:spcPts val="0"/>
              </a:spcBef>
              <a:spcAft>
                <a:spcPts val="0"/>
              </a:spcAft>
              <a:buClr>
                <a:schemeClr val="accent1"/>
              </a:buClr>
              <a:buSzPts val="1500"/>
              <a:buFont typeface="Red Hat Text"/>
              <a:buChar char="▸"/>
            </a:pPr>
            <a:r>
              <a:rPr lang="en-GB" sz="1500">
                <a:latin typeface="Red Hat Text"/>
                <a:ea typeface="Red Hat Text"/>
                <a:cs typeface="Red Hat Text"/>
                <a:sym typeface="Red Hat Text"/>
              </a:rPr>
              <a:t>Improving user interface and user experience</a:t>
            </a:r>
            <a:endParaRPr sz="1500">
              <a:latin typeface="Red Hat Text"/>
              <a:ea typeface="Red Hat Text"/>
              <a:cs typeface="Red Hat Text"/>
              <a:sym typeface="Red Hat Text"/>
            </a:endParaRPr>
          </a:p>
          <a:p>
            <a:pPr marL="457200" lvl="0" indent="-323850" algn="l" rtl="0">
              <a:lnSpc>
                <a:spcPct val="170000"/>
              </a:lnSpc>
              <a:spcBef>
                <a:spcPts val="0"/>
              </a:spcBef>
              <a:spcAft>
                <a:spcPts val="0"/>
              </a:spcAft>
              <a:buClr>
                <a:schemeClr val="accent1"/>
              </a:buClr>
              <a:buSzPts val="1500"/>
              <a:buFont typeface="Red Hat Text"/>
              <a:buChar char="▸"/>
            </a:pPr>
            <a:r>
              <a:rPr lang="en-GB" sz="1500">
                <a:solidFill>
                  <a:schemeClr val="dk1"/>
                </a:solidFill>
                <a:latin typeface="Red Hat Text"/>
                <a:ea typeface="Red Hat Text"/>
                <a:cs typeface="Red Hat Text"/>
                <a:sym typeface="Red Hat Text"/>
              </a:rPr>
              <a:t>Release engineering</a:t>
            </a:r>
            <a:endParaRPr sz="1500">
              <a:latin typeface="Red Hat Text"/>
              <a:ea typeface="Red Hat Text"/>
              <a:cs typeface="Red Hat Text"/>
              <a:sym typeface="Red Hat Text"/>
            </a:endParaRPr>
          </a:p>
          <a:p>
            <a:pPr marL="457200" lvl="0" indent="-323850" algn="l" rtl="0">
              <a:lnSpc>
                <a:spcPct val="170000"/>
              </a:lnSpc>
              <a:spcBef>
                <a:spcPts val="0"/>
              </a:spcBef>
              <a:spcAft>
                <a:spcPts val="0"/>
              </a:spcAft>
              <a:buClr>
                <a:schemeClr val="accent1"/>
              </a:buClr>
              <a:buSzPts val="1500"/>
              <a:buFont typeface="Red Hat Text"/>
              <a:buChar char="▸"/>
            </a:pPr>
            <a:r>
              <a:rPr lang="en-GB" sz="1500">
                <a:latin typeface="Red Hat Text"/>
                <a:ea typeface="Red Hat Text"/>
                <a:cs typeface="Red Hat Text"/>
                <a:sym typeface="Red Hat Text"/>
              </a:rPr>
              <a:t>Creating and maintaining project roadmap</a:t>
            </a:r>
            <a:endParaRPr sz="1500">
              <a:latin typeface="Red Hat Text"/>
              <a:ea typeface="Red Hat Text"/>
              <a:cs typeface="Red Hat Text"/>
              <a:sym typeface="Red Hat Text"/>
            </a:endParaRPr>
          </a:p>
          <a:p>
            <a:pPr marL="457200" lvl="0" indent="-323850" algn="l" rtl="0">
              <a:lnSpc>
                <a:spcPct val="170000"/>
              </a:lnSpc>
              <a:spcBef>
                <a:spcPts val="0"/>
              </a:spcBef>
              <a:spcAft>
                <a:spcPts val="0"/>
              </a:spcAft>
              <a:buClr>
                <a:schemeClr val="accent1"/>
              </a:buClr>
              <a:buSzPts val="1500"/>
              <a:buFont typeface="Red Hat Text"/>
              <a:buChar char="▸"/>
            </a:pPr>
            <a:r>
              <a:rPr lang="en-GB" sz="1500">
                <a:latin typeface="Red Hat Text"/>
                <a:ea typeface="Red Hat Text"/>
                <a:cs typeface="Red Hat Text"/>
                <a:sym typeface="Red Hat Text"/>
              </a:rPr>
              <a:t>Code and user interface localization</a:t>
            </a:r>
            <a:endParaRPr sz="1500">
              <a:latin typeface="Red Hat Text"/>
              <a:ea typeface="Red Hat Text"/>
              <a:cs typeface="Red Hat Text"/>
              <a:sym typeface="Red Hat Text"/>
            </a:endParaRPr>
          </a:p>
        </p:txBody>
      </p:sp>
      <p:cxnSp>
        <p:nvCxnSpPr>
          <p:cNvPr id="2279" name="Google Shape;2279;p148"/>
          <p:cNvCxnSpPr/>
          <p:nvPr/>
        </p:nvCxnSpPr>
        <p:spPr>
          <a:xfrm>
            <a:off x="6005600" y="2429625"/>
            <a:ext cx="0" cy="2882700"/>
          </a:xfrm>
          <a:prstGeom prst="straightConnector1">
            <a:avLst/>
          </a:prstGeom>
          <a:noFill/>
          <a:ln w="9525" cap="flat" cmpd="sng">
            <a:solidFill>
              <a:schemeClr val="accent5"/>
            </a:solidFill>
            <a:prstDash val="dot"/>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283" name="Shape 2283"/>
        <p:cNvGrpSpPr/>
        <p:nvPr/>
      </p:nvGrpSpPr>
      <p:grpSpPr>
        <a:xfrm>
          <a:off x="0" y="0"/>
          <a:ext cx="0" cy="0"/>
          <a:chOff x="0" y="0"/>
          <a:chExt cx="0" cy="0"/>
        </a:xfrm>
      </p:grpSpPr>
      <p:sp>
        <p:nvSpPr>
          <p:cNvPr id="2284" name="Google Shape;2284;p149"/>
          <p:cNvSpPr txBox="true"/>
          <p:nvPr>
            <p:ph type="title"/>
          </p:nvPr>
        </p:nvSpPr>
        <p:spPr>
          <a:xfrm>
            <a:off x="2076025" y="2797900"/>
            <a:ext cx="7992000" cy="816300"/>
          </a:xfrm>
          <a:prstGeom prst="rect">
            <a:avLst/>
          </a:prstGeom>
        </p:spPr>
        <p:txBody>
          <a:bodyPr spcFirstLastPara="1" wrap="square" lIns="0" tIns="0" rIns="0" bIns="0" anchor="t" anchorCtr="false">
            <a:noAutofit/>
          </a:bodyPr>
          <a:lstStyle/>
          <a:p>
            <a:pPr marL="0" lvl="0" indent="0" algn="l" rtl="0">
              <a:spcBef>
                <a:spcPts val="0"/>
              </a:spcBef>
              <a:spcAft>
                <a:spcPts val="0"/>
              </a:spcAft>
              <a:buNone/>
            </a:pPr>
            <a:r>
              <a:rPr lang="en-GB"/>
              <a:t>Maintain</a:t>
            </a:r>
            <a:endParaRPr lang="en-GB"/>
          </a:p>
        </p:txBody>
      </p:sp>
      <p:sp>
        <p:nvSpPr>
          <p:cNvPr id="2285" name="Google Shape;2285;p149"/>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latin typeface="Red Hat Text Medium"/>
                <a:ea typeface="Red Hat Text Medium"/>
                <a:cs typeface="Red Hat Text Medium"/>
                <a:sym typeface="Red Hat Text Medium"/>
              </a:rPr>
            </a:fld>
            <a:endParaRPr>
              <a:latin typeface="Red Hat Text Medium"/>
              <a:ea typeface="Red Hat Text Medium"/>
              <a:cs typeface="Red Hat Text Medium"/>
              <a:sym typeface="Red Hat Text Medium"/>
            </a:endParaRPr>
          </a:p>
        </p:txBody>
      </p:sp>
      <p:cxnSp>
        <p:nvCxnSpPr>
          <p:cNvPr id="2286" name="Google Shape;2286;p149"/>
          <p:cNvCxnSpPr/>
          <p:nvPr/>
        </p:nvCxnSpPr>
        <p:spPr>
          <a:xfrm>
            <a:off x="2083200" y="2539800"/>
            <a:ext cx="1115400" cy="0"/>
          </a:xfrm>
          <a:prstGeom prst="straightConnector1">
            <a:avLst/>
          </a:prstGeom>
          <a:noFill/>
          <a:ln w="9525" cap="flat" cmpd="sng">
            <a:solidFill>
              <a:srgbClr val="FFFFFF"/>
            </a:solidFill>
            <a:prstDash val="solid"/>
            <a:round/>
            <a:headEnd type="none" w="med" len="med"/>
            <a:tailEnd type="none" w="med" len="med"/>
          </a:ln>
        </p:spPr>
      </p:cxnSp>
      <p:sp>
        <p:nvSpPr>
          <p:cNvPr id="2287" name="Google Shape;2287;p149"/>
          <p:cNvSpPr txBox="true"/>
          <p:nvPr/>
        </p:nvSpPr>
        <p:spPr>
          <a:xfrm>
            <a:off x="2097625" y="3614200"/>
            <a:ext cx="7948800" cy="683400"/>
          </a:xfrm>
          <a:prstGeom prst="rect">
            <a:avLst/>
          </a:prstGeom>
          <a:noFill/>
          <a:ln>
            <a:noFill/>
          </a:ln>
        </p:spPr>
        <p:txBody>
          <a:bodyPr spcFirstLastPara="1" wrap="square" lIns="0" tIns="0" rIns="0" bIns="0" anchor="b" anchorCtr="false">
            <a:noAutofit/>
          </a:bodyPr>
          <a:lstStyle/>
          <a:p>
            <a:pPr marL="0" lvl="0" indent="0" algn="l" rtl="0">
              <a:spcBef>
                <a:spcPts val="0"/>
              </a:spcBef>
              <a:spcAft>
                <a:spcPts val="0"/>
              </a:spcAft>
              <a:buNone/>
            </a:pPr>
            <a:r>
              <a:rPr lang="en-GB" sz="1900">
                <a:solidFill>
                  <a:schemeClr val="lt1"/>
                </a:solidFill>
                <a:latin typeface="Red Hat Display"/>
                <a:ea typeface="Red Hat Display"/>
                <a:cs typeface="Red Hat Display"/>
                <a:sym typeface="Red Hat Display"/>
              </a:rPr>
              <a:t>Sustaining community growth</a:t>
            </a:r>
            <a:endParaRPr sz="1900">
              <a:solidFill>
                <a:schemeClr val="lt1"/>
              </a:solidFill>
              <a:latin typeface="Red Hat Display"/>
              <a:ea typeface="Red Hat Display"/>
              <a:cs typeface="Red Hat Display"/>
              <a:sym typeface="Red Hat Displa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291" name="Shape 2291"/>
        <p:cNvGrpSpPr/>
        <p:nvPr/>
      </p:nvGrpSpPr>
      <p:grpSpPr>
        <a:xfrm>
          <a:off x="0" y="0"/>
          <a:ext cx="0" cy="0"/>
          <a:chOff x="0" y="0"/>
          <a:chExt cx="0" cy="0"/>
        </a:xfrm>
      </p:grpSpPr>
      <p:sp>
        <p:nvSpPr>
          <p:cNvPr id="2292" name="Google Shape;2292;p150"/>
          <p:cNvSpPr txBox="true"/>
          <p:nvPr/>
        </p:nvSpPr>
        <p:spPr>
          <a:xfrm>
            <a:off x="5287475" y="1086125"/>
            <a:ext cx="6666000" cy="5008800"/>
          </a:xfrm>
          <a:prstGeom prst="rect">
            <a:avLst/>
          </a:prstGeom>
          <a:noFill/>
          <a:ln>
            <a:noFill/>
          </a:ln>
        </p:spPr>
        <p:txBody>
          <a:bodyPr spcFirstLastPara="1" wrap="square" lIns="91425" tIns="91425" rIns="91425" bIns="91425" anchor="ctr" anchorCtr="false">
            <a:noAutofit/>
          </a:bodyPr>
          <a:lstStyle/>
          <a:p>
            <a:pPr marL="457200" lvl="0" indent="-349250" algn="l" rtl="0">
              <a:lnSpc>
                <a:spcPct val="115000"/>
              </a:lnSpc>
              <a:spcBef>
                <a:spcPts val="0"/>
              </a:spcBef>
              <a:spcAft>
                <a:spcPts val="0"/>
              </a:spcAft>
              <a:buClr>
                <a:schemeClr val="accent1"/>
              </a:buClr>
              <a:buSzPts val="1900"/>
              <a:buFont typeface="Red Hat Text"/>
              <a:buChar char="▸"/>
            </a:pPr>
            <a:r>
              <a:rPr lang="en-GB" sz="1900">
                <a:latin typeface="Red Hat Text"/>
                <a:ea typeface="Red Hat Text"/>
                <a:cs typeface="Red Hat Text"/>
                <a:sym typeface="Red Hat Text"/>
              </a:rPr>
              <a:t>Additional infrastructure and overhead</a:t>
            </a:r>
            <a:endParaRPr sz="1900">
              <a:latin typeface="Red Hat Text"/>
              <a:ea typeface="Red Hat Text"/>
              <a:cs typeface="Red Hat Text"/>
              <a:sym typeface="Red Hat Text"/>
            </a:endParaRPr>
          </a:p>
          <a:p>
            <a:pPr marL="0" lvl="0" indent="0" algn="l" rtl="0">
              <a:lnSpc>
                <a:spcPct val="115000"/>
              </a:lnSpc>
              <a:spcBef>
                <a:spcPts val="0"/>
              </a:spcBef>
              <a:spcAft>
                <a:spcPts val="0"/>
              </a:spcAft>
              <a:buNone/>
            </a:pPr>
            <a:endParaRPr sz="1900">
              <a:latin typeface="Red Hat Text"/>
              <a:ea typeface="Red Hat Text"/>
              <a:cs typeface="Red Hat Text"/>
              <a:sym typeface="Red Hat Text"/>
            </a:endParaRPr>
          </a:p>
          <a:p>
            <a:pPr marL="457200" lvl="0" indent="-349250" algn="l" rtl="0">
              <a:lnSpc>
                <a:spcPct val="115000"/>
              </a:lnSpc>
              <a:spcBef>
                <a:spcPts val="0"/>
              </a:spcBef>
              <a:spcAft>
                <a:spcPts val="0"/>
              </a:spcAft>
              <a:buClr>
                <a:schemeClr val="accent1"/>
              </a:buClr>
              <a:buSzPts val="1900"/>
              <a:buFont typeface="Red Hat Text"/>
              <a:buChar char="▸"/>
            </a:pPr>
            <a:r>
              <a:rPr lang="en-GB" sz="1900">
                <a:latin typeface="Red Hat Text"/>
                <a:ea typeface="Red Hat Text"/>
                <a:cs typeface="Red Hat Text"/>
                <a:sym typeface="Red Hat Text"/>
              </a:rPr>
              <a:t>Preserving community intimacy</a:t>
            </a:r>
            <a:endParaRPr sz="1900">
              <a:latin typeface="Red Hat Text"/>
              <a:ea typeface="Red Hat Text"/>
              <a:cs typeface="Red Hat Text"/>
              <a:sym typeface="Red Hat Text"/>
            </a:endParaRPr>
          </a:p>
          <a:p>
            <a:pPr marL="0" lvl="0" indent="0" algn="l" rtl="0">
              <a:lnSpc>
                <a:spcPct val="115000"/>
              </a:lnSpc>
              <a:spcBef>
                <a:spcPts val="0"/>
              </a:spcBef>
              <a:spcAft>
                <a:spcPts val="0"/>
              </a:spcAft>
              <a:buNone/>
            </a:pPr>
            <a:endParaRPr sz="1900">
              <a:latin typeface="Red Hat Text"/>
              <a:ea typeface="Red Hat Text"/>
              <a:cs typeface="Red Hat Text"/>
              <a:sym typeface="Red Hat Text"/>
            </a:endParaRPr>
          </a:p>
          <a:p>
            <a:pPr marL="457200" lvl="0" indent="-349250" algn="l" rtl="0">
              <a:lnSpc>
                <a:spcPct val="115000"/>
              </a:lnSpc>
              <a:spcBef>
                <a:spcPts val="0"/>
              </a:spcBef>
              <a:spcAft>
                <a:spcPts val="0"/>
              </a:spcAft>
              <a:buClr>
                <a:schemeClr val="accent1"/>
              </a:buClr>
              <a:buSzPts val="1900"/>
              <a:buFont typeface="Red Hat Text"/>
              <a:buChar char="▸"/>
            </a:pPr>
            <a:r>
              <a:rPr lang="en-GB" sz="1900">
                <a:latin typeface="Red Hat Text"/>
                <a:ea typeface="Red Hat Text"/>
                <a:cs typeface="Red Hat Text"/>
                <a:sym typeface="Red Hat Text"/>
              </a:rPr>
              <a:t>Keeping a growing number of participants informed</a:t>
            </a:r>
            <a:endParaRPr sz="1900">
              <a:latin typeface="Red Hat Text"/>
              <a:ea typeface="Red Hat Text"/>
              <a:cs typeface="Red Hat Text"/>
              <a:sym typeface="Red Hat Text"/>
            </a:endParaRPr>
          </a:p>
          <a:p>
            <a:pPr marL="0" lvl="0" indent="0" algn="l" rtl="0">
              <a:lnSpc>
                <a:spcPct val="115000"/>
              </a:lnSpc>
              <a:spcBef>
                <a:spcPts val="0"/>
              </a:spcBef>
              <a:spcAft>
                <a:spcPts val="0"/>
              </a:spcAft>
              <a:buNone/>
            </a:pPr>
            <a:endParaRPr sz="1900">
              <a:latin typeface="Red Hat Text"/>
              <a:ea typeface="Red Hat Text"/>
              <a:cs typeface="Red Hat Text"/>
              <a:sym typeface="Red Hat Text"/>
            </a:endParaRPr>
          </a:p>
          <a:p>
            <a:pPr marL="457200" lvl="0" indent="-349250" algn="l" rtl="0">
              <a:lnSpc>
                <a:spcPct val="115000"/>
              </a:lnSpc>
              <a:spcBef>
                <a:spcPts val="0"/>
              </a:spcBef>
              <a:spcAft>
                <a:spcPts val="0"/>
              </a:spcAft>
              <a:buClr>
                <a:schemeClr val="accent1"/>
              </a:buClr>
              <a:buSzPts val="1900"/>
              <a:buFont typeface="Red Hat Text"/>
              <a:buChar char="▸"/>
            </a:pPr>
            <a:r>
              <a:rPr lang="en-GB" sz="1900">
                <a:latin typeface="Red Hat Text"/>
                <a:ea typeface="Red Hat Text"/>
                <a:cs typeface="Red Hat Text"/>
                <a:sym typeface="Red Hat Text"/>
              </a:rPr>
              <a:t>Managing competing visions for the project</a:t>
            </a:r>
            <a:endParaRPr sz="1900">
              <a:latin typeface="Red Hat Text"/>
              <a:ea typeface="Red Hat Text"/>
              <a:cs typeface="Red Hat Text"/>
              <a:sym typeface="Red Hat Text"/>
            </a:endParaRPr>
          </a:p>
          <a:p>
            <a:pPr marL="0" lvl="0" indent="0" algn="l" rtl="0">
              <a:lnSpc>
                <a:spcPct val="115000"/>
              </a:lnSpc>
              <a:spcBef>
                <a:spcPts val="0"/>
              </a:spcBef>
              <a:spcAft>
                <a:spcPts val="0"/>
              </a:spcAft>
              <a:buNone/>
            </a:pPr>
            <a:endParaRPr sz="1900">
              <a:latin typeface="Red Hat Text"/>
              <a:ea typeface="Red Hat Text"/>
              <a:cs typeface="Red Hat Text"/>
              <a:sym typeface="Red Hat Text"/>
            </a:endParaRPr>
          </a:p>
          <a:p>
            <a:pPr marL="457200" lvl="0" indent="-349250" algn="l" rtl="0">
              <a:lnSpc>
                <a:spcPct val="115000"/>
              </a:lnSpc>
              <a:spcBef>
                <a:spcPts val="0"/>
              </a:spcBef>
              <a:spcAft>
                <a:spcPts val="0"/>
              </a:spcAft>
              <a:buClr>
                <a:schemeClr val="accent1"/>
              </a:buClr>
              <a:buSzPts val="1900"/>
              <a:buFont typeface="Red Hat Text"/>
              <a:buChar char="▸"/>
            </a:pPr>
            <a:r>
              <a:rPr lang="en-GB" sz="1900">
                <a:latin typeface="Red Hat Text"/>
                <a:ea typeface="Red Hat Text"/>
                <a:cs typeface="Red Hat Text"/>
                <a:sym typeface="Red Hat Text"/>
              </a:rPr>
              <a:t>Architecting and scaling a mission and vision</a:t>
            </a:r>
            <a:endParaRPr sz="1900">
              <a:latin typeface="Red Hat Text"/>
              <a:ea typeface="Red Hat Text"/>
              <a:cs typeface="Red Hat Text"/>
              <a:sym typeface="Red Hat Text"/>
            </a:endParaRPr>
          </a:p>
        </p:txBody>
      </p:sp>
      <p:sp>
        <p:nvSpPr>
          <p:cNvPr id="2293" name="Google Shape;2293;p150"/>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294" name="Google Shape;2294;p150"/>
          <p:cNvSpPr txBox="true"/>
          <p:nvPr/>
        </p:nvSpPr>
        <p:spPr>
          <a:xfrm>
            <a:off x="602025" y="3452888"/>
            <a:ext cx="3943800" cy="8703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sz="2600">
                <a:latin typeface="Red Hat Display"/>
                <a:ea typeface="Red Hat Display"/>
                <a:cs typeface="Red Hat Display"/>
                <a:sym typeface="Red Hat Display"/>
              </a:rPr>
              <a:t>Common challenges</a:t>
            </a:r>
            <a:endParaRPr sz="2600">
              <a:latin typeface="Red Hat Display"/>
              <a:ea typeface="Red Hat Display"/>
              <a:cs typeface="Red Hat Display"/>
              <a:sym typeface="Red Hat Display"/>
            </a:endParaRPr>
          </a:p>
        </p:txBody>
      </p:sp>
      <p:cxnSp>
        <p:nvCxnSpPr>
          <p:cNvPr id="2295" name="Google Shape;2295;p150"/>
          <p:cNvCxnSpPr/>
          <p:nvPr/>
        </p:nvCxnSpPr>
        <p:spPr>
          <a:xfrm>
            <a:off x="5051875" y="357725"/>
            <a:ext cx="0" cy="6142500"/>
          </a:xfrm>
          <a:prstGeom prst="straightConnector1">
            <a:avLst/>
          </a:prstGeom>
          <a:noFill/>
          <a:ln w="9525" cap="flat" cmpd="sng">
            <a:solidFill>
              <a:schemeClr val="accent5"/>
            </a:solidFill>
            <a:prstDash val="dot"/>
            <a:round/>
            <a:headEnd type="none" w="med" len="med"/>
            <a:tailEnd type="none" w="med" len="med"/>
          </a:ln>
        </p:spPr>
      </p:cxnSp>
      <p:pic>
        <p:nvPicPr>
          <p:cNvPr id="2296" name="Google Shape;2296;p150"/>
          <p:cNvPicPr preferRelativeResize="false"/>
          <p:nvPr/>
        </p:nvPicPr>
        <p:blipFill rotWithShape="true">
          <a:blip r:embed="rId1"/>
          <a:srcRect/>
          <a:stretch>
            <a:fillRect/>
          </a:stretch>
        </p:blipFill>
        <p:spPr>
          <a:xfrm>
            <a:off x="1821704" y="1906554"/>
            <a:ext cx="1504425" cy="1504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92">
                                            <p:txEl>
                                              <p:pRg st="0" end="0"/>
                                            </p:txEl>
                                          </p:spTgt>
                                        </p:tgtEl>
                                        <p:attrNameLst>
                                          <p:attrName>style.visibility</p:attrName>
                                        </p:attrNameLst>
                                      </p:cBhvr>
                                      <p:to>
                                        <p:strVal val="visible"/>
                                      </p:to>
                                    </p:set>
                                    <p:animEffect transition="in" filter="fade">
                                      <p:cBhvr>
                                        <p:cTn id="7" dur="1000"/>
                                        <p:tgtEl>
                                          <p:spTgt spid="2292">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292">
                                            <p:txEl>
                                              <p:pRg st="1" end="1"/>
                                            </p:txEl>
                                          </p:spTgt>
                                        </p:tgtEl>
                                        <p:attrNameLst>
                                          <p:attrName>style.visibility</p:attrName>
                                        </p:attrNameLst>
                                      </p:cBhvr>
                                      <p:to>
                                        <p:strVal val="visible"/>
                                      </p:to>
                                    </p:set>
                                    <p:animEffect transition="in" filter="fade">
                                      <p:cBhvr>
                                        <p:cTn id="11" dur="1000"/>
                                        <p:tgtEl>
                                          <p:spTgt spid="2292">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292">
                                            <p:txEl>
                                              <p:pRg st="2" end="2"/>
                                            </p:txEl>
                                          </p:spTgt>
                                        </p:tgtEl>
                                        <p:attrNameLst>
                                          <p:attrName>style.visibility</p:attrName>
                                        </p:attrNameLst>
                                      </p:cBhvr>
                                      <p:to>
                                        <p:strVal val="visible"/>
                                      </p:to>
                                    </p:set>
                                    <p:animEffect transition="in" filter="fade">
                                      <p:cBhvr>
                                        <p:cTn id="15" dur="1000"/>
                                        <p:tgtEl>
                                          <p:spTgt spid="2292">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292">
                                            <p:txEl>
                                              <p:pRg st="3" end="3"/>
                                            </p:txEl>
                                          </p:spTgt>
                                        </p:tgtEl>
                                        <p:attrNameLst>
                                          <p:attrName>style.visibility</p:attrName>
                                        </p:attrNameLst>
                                      </p:cBhvr>
                                      <p:to>
                                        <p:strVal val="visible"/>
                                      </p:to>
                                    </p:set>
                                    <p:animEffect transition="in" filter="fade">
                                      <p:cBhvr>
                                        <p:cTn id="19" dur="1000"/>
                                        <p:tgtEl>
                                          <p:spTgt spid="2292">
                                            <p:txEl>
                                              <p:pRg st="3" end="3"/>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292">
                                            <p:txEl>
                                              <p:pRg st="4" end="4"/>
                                            </p:txEl>
                                          </p:spTgt>
                                        </p:tgtEl>
                                        <p:attrNameLst>
                                          <p:attrName>style.visibility</p:attrName>
                                        </p:attrNameLst>
                                      </p:cBhvr>
                                      <p:to>
                                        <p:strVal val="visible"/>
                                      </p:to>
                                    </p:set>
                                    <p:animEffect transition="in" filter="fade">
                                      <p:cBhvr>
                                        <p:cTn id="23" dur="1000"/>
                                        <p:tgtEl>
                                          <p:spTgt spid="2292">
                                            <p:txEl>
                                              <p:pRg st="4" end="4"/>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292">
                                            <p:txEl>
                                              <p:pRg st="5" end="5"/>
                                            </p:txEl>
                                          </p:spTgt>
                                        </p:tgtEl>
                                        <p:attrNameLst>
                                          <p:attrName>style.visibility</p:attrName>
                                        </p:attrNameLst>
                                      </p:cBhvr>
                                      <p:to>
                                        <p:strVal val="visible"/>
                                      </p:to>
                                    </p:set>
                                    <p:animEffect transition="in" filter="fade">
                                      <p:cBhvr>
                                        <p:cTn id="27" dur="1000"/>
                                        <p:tgtEl>
                                          <p:spTgt spid="2292">
                                            <p:txEl>
                                              <p:pRg st="5" end="5"/>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292">
                                            <p:txEl>
                                              <p:pRg st="6" end="6"/>
                                            </p:txEl>
                                          </p:spTgt>
                                        </p:tgtEl>
                                        <p:attrNameLst>
                                          <p:attrName>style.visibility</p:attrName>
                                        </p:attrNameLst>
                                      </p:cBhvr>
                                      <p:to>
                                        <p:strVal val="visible"/>
                                      </p:to>
                                    </p:set>
                                    <p:animEffect transition="in" filter="fade">
                                      <p:cBhvr>
                                        <p:cTn id="31" dur="1000"/>
                                        <p:tgtEl>
                                          <p:spTgt spid="2292">
                                            <p:txEl>
                                              <p:pRg st="6" end="6"/>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2292">
                                            <p:txEl>
                                              <p:pRg st="7" end="7"/>
                                            </p:txEl>
                                          </p:spTgt>
                                        </p:tgtEl>
                                        <p:attrNameLst>
                                          <p:attrName>style.visibility</p:attrName>
                                        </p:attrNameLst>
                                      </p:cBhvr>
                                      <p:to>
                                        <p:strVal val="visible"/>
                                      </p:to>
                                    </p:set>
                                    <p:animEffect transition="in" filter="fade">
                                      <p:cBhvr>
                                        <p:cTn id="35" dur="1000"/>
                                        <p:tgtEl>
                                          <p:spTgt spid="2292">
                                            <p:txEl>
                                              <p:pRg st="7" end="7"/>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2292">
                                            <p:txEl>
                                              <p:pRg st="8" end="8"/>
                                            </p:txEl>
                                          </p:spTgt>
                                        </p:tgtEl>
                                        <p:attrNameLst>
                                          <p:attrName>style.visibility</p:attrName>
                                        </p:attrNameLst>
                                      </p:cBhvr>
                                      <p:to>
                                        <p:strVal val="visible"/>
                                      </p:to>
                                    </p:set>
                                    <p:animEffect transition="in" filter="fade">
                                      <p:cBhvr>
                                        <p:cTn id="39" dur="1000"/>
                                        <p:tgtEl>
                                          <p:spTgt spid="2292">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2135" name="Shape 2135"/>
        <p:cNvGrpSpPr/>
        <p:nvPr/>
      </p:nvGrpSpPr>
      <p:grpSpPr>
        <a:xfrm>
          <a:off x="0" y="0"/>
          <a:ext cx="0" cy="0"/>
          <a:chOff x="0" y="0"/>
          <a:chExt cx="0" cy="0"/>
        </a:xfrm>
      </p:grpSpPr>
      <p:sp>
        <p:nvSpPr>
          <p:cNvPr id="2136" name="Google Shape;2136;p133"/>
          <p:cNvSpPr txBox="true"/>
          <p:nvPr/>
        </p:nvSpPr>
        <p:spPr>
          <a:xfrm>
            <a:off x="813575" y="789825"/>
            <a:ext cx="7800600" cy="8163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sz="3200">
                <a:solidFill>
                  <a:srgbClr val="EE0000"/>
                </a:solidFill>
                <a:latin typeface="Red Hat Display"/>
                <a:ea typeface="Red Hat Display"/>
                <a:cs typeface="Red Hat Display"/>
                <a:sym typeface="Red Hat Display"/>
              </a:rPr>
              <a:t>Session learning objectives</a:t>
            </a:r>
            <a:endParaRPr sz="3200">
              <a:solidFill>
                <a:srgbClr val="EE0000"/>
              </a:solidFill>
              <a:latin typeface="Red Hat Display"/>
              <a:ea typeface="Red Hat Display"/>
              <a:cs typeface="Red Hat Display"/>
              <a:sym typeface="Red Hat Display"/>
            </a:endParaRPr>
          </a:p>
        </p:txBody>
      </p:sp>
      <p:sp>
        <p:nvSpPr>
          <p:cNvPr id="2137" name="Google Shape;2137;p133"/>
          <p:cNvSpPr txBox="true"/>
          <p:nvPr/>
        </p:nvSpPr>
        <p:spPr>
          <a:xfrm>
            <a:off x="813575" y="2270425"/>
            <a:ext cx="9548700" cy="2049600"/>
          </a:xfrm>
          <a:prstGeom prst="rect">
            <a:avLst/>
          </a:prstGeom>
          <a:noFill/>
          <a:ln>
            <a:noFill/>
          </a:ln>
        </p:spPr>
        <p:txBody>
          <a:bodyPr spcFirstLastPara="1" wrap="square" lIns="91425" tIns="91425" rIns="91425" bIns="91425" anchor="ctr" anchorCtr="false">
            <a:noAutofit/>
          </a:bodyPr>
          <a:lstStyle/>
          <a:p>
            <a:pPr marL="457200" lvl="0" indent="-292100" algn="l" rtl="0">
              <a:lnSpc>
                <a:spcPct val="150000"/>
              </a:lnSpc>
              <a:spcBef>
                <a:spcPts val="0"/>
              </a:spcBef>
              <a:spcAft>
                <a:spcPts val="0"/>
              </a:spcAft>
              <a:buClr>
                <a:schemeClr val="accent1"/>
              </a:buClr>
              <a:buSzPts val="1200"/>
              <a:buFont typeface="Red Hat Display"/>
              <a:buChar char="▸"/>
            </a:pPr>
            <a:r>
              <a:rPr lang="en-GB" sz="1200" b="1">
                <a:solidFill>
                  <a:schemeClr val="dk1"/>
                </a:solidFill>
                <a:latin typeface="Red Hat Text"/>
                <a:ea typeface="Red Hat Text"/>
                <a:cs typeface="Red Hat Text"/>
                <a:sym typeface="Red Hat Text"/>
              </a:rPr>
              <a:t>Describe</a:t>
            </a:r>
            <a:r>
              <a:rPr lang="en-GB" sz="1200">
                <a:solidFill>
                  <a:schemeClr val="dk1"/>
                </a:solidFill>
                <a:latin typeface="Red Hat Text"/>
                <a:ea typeface="Red Hat Text"/>
                <a:cs typeface="Red Hat Text"/>
                <a:sym typeface="Red Hat Text"/>
              </a:rPr>
              <a:t> key differences between community participation and community leadership</a:t>
            </a:r>
            <a:endParaRPr sz="1200">
              <a:solidFill>
                <a:schemeClr val="dk1"/>
              </a:solidFill>
              <a:latin typeface="Red Hat Text"/>
              <a:ea typeface="Red Hat Text"/>
              <a:cs typeface="Red Hat Text"/>
              <a:sym typeface="Red Hat Text"/>
            </a:endParaRPr>
          </a:p>
          <a:p>
            <a:pPr marL="457200" lvl="0" indent="-292100" algn="l" rtl="0">
              <a:lnSpc>
                <a:spcPct val="150000"/>
              </a:lnSpc>
              <a:spcBef>
                <a:spcPts val="0"/>
              </a:spcBef>
              <a:spcAft>
                <a:spcPts val="0"/>
              </a:spcAft>
              <a:buClr>
                <a:schemeClr val="accent1"/>
              </a:buClr>
              <a:buSzPts val="1200"/>
              <a:buFont typeface="Red Hat Display"/>
              <a:buChar char="▸"/>
            </a:pPr>
            <a:r>
              <a:rPr lang="en-GB" sz="1200" b="1">
                <a:solidFill>
                  <a:schemeClr val="dk1"/>
                </a:solidFill>
                <a:latin typeface="Red Hat Text"/>
                <a:ea typeface="Red Hat Text"/>
                <a:cs typeface="Red Hat Text"/>
                <a:sym typeface="Red Hat Text"/>
              </a:rPr>
              <a:t>Recognize</a:t>
            </a:r>
            <a:r>
              <a:rPr lang="en-GB" sz="1200">
                <a:solidFill>
                  <a:schemeClr val="dk1"/>
                </a:solidFill>
                <a:latin typeface="Red Hat Text"/>
                <a:ea typeface="Red Hat Text"/>
                <a:cs typeface="Red Hat Text"/>
                <a:sym typeface="Red Hat Text"/>
              </a:rPr>
              <a:t> challenges that new community leaders can face</a:t>
            </a:r>
            <a:endParaRPr sz="1200">
              <a:solidFill>
                <a:schemeClr val="dk1"/>
              </a:solidFill>
              <a:latin typeface="Red Hat Text"/>
              <a:ea typeface="Red Hat Text"/>
              <a:cs typeface="Red Hat Text"/>
              <a:sym typeface="Red Hat Text"/>
            </a:endParaRPr>
          </a:p>
          <a:p>
            <a:pPr marL="457200" lvl="0" indent="-292100" algn="l" rtl="0">
              <a:lnSpc>
                <a:spcPct val="150000"/>
              </a:lnSpc>
              <a:spcBef>
                <a:spcPts val="0"/>
              </a:spcBef>
              <a:spcAft>
                <a:spcPts val="0"/>
              </a:spcAft>
              <a:buClr>
                <a:schemeClr val="accent1"/>
              </a:buClr>
              <a:buSzPts val="1200"/>
              <a:buFont typeface="Red Hat Display"/>
              <a:buChar char="▸"/>
            </a:pPr>
            <a:r>
              <a:rPr lang="en-GB" sz="1200" b="1">
                <a:solidFill>
                  <a:schemeClr val="dk1"/>
                </a:solidFill>
                <a:latin typeface="Red Hat Text"/>
                <a:ea typeface="Red Hat Text"/>
                <a:cs typeface="Red Hat Text"/>
                <a:sym typeface="Red Hat Text"/>
              </a:rPr>
              <a:t>Identify</a:t>
            </a:r>
            <a:r>
              <a:rPr lang="en-GB" sz="1200">
                <a:solidFill>
                  <a:schemeClr val="dk1"/>
                </a:solidFill>
                <a:latin typeface="Red Hat Text"/>
                <a:ea typeface="Red Hat Text"/>
                <a:cs typeface="Red Hat Text"/>
                <a:sym typeface="Red Hat Text"/>
              </a:rPr>
              <a:t> strategies for both increasing and sustaining community participation</a:t>
            </a:r>
            <a:endParaRPr sz="1200">
              <a:solidFill>
                <a:schemeClr val="dk1"/>
              </a:solidFill>
              <a:latin typeface="Red Hat Text"/>
              <a:ea typeface="Red Hat Text"/>
              <a:cs typeface="Red Hat Text"/>
              <a:sym typeface="Red Hat Text"/>
            </a:endParaRPr>
          </a:p>
          <a:p>
            <a:pPr marL="457200" lvl="0" indent="-292100" algn="l" rtl="0">
              <a:lnSpc>
                <a:spcPct val="150000"/>
              </a:lnSpc>
              <a:spcBef>
                <a:spcPts val="0"/>
              </a:spcBef>
              <a:spcAft>
                <a:spcPts val="0"/>
              </a:spcAft>
              <a:buClr>
                <a:schemeClr val="accent1"/>
              </a:buClr>
              <a:buSzPts val="1200"/>
              <a:buFont typeface="Red Hat Display"/>
              <a:buChar char="▸"/>
            </a:pPr>
            <a:r>
              <a:rPr lang="en-GB" sz="1200" b="1">
                <a:solidFill>
                  <a:schemeClr val="dk1"/>
                </a:solidFill>
                <a:latin typeface="Red Hat Text"/>
                <a:ea typeface="Red Hat Text"/>
                <a:cs typeface="Red Hat Text"/>
                <a:sym typeface="Red Hat Text"/>
              </a:rPr>
              <a:t>Understand</a:t>
            </a:r>
            <a:r>
              <a:rPr lang="en-GB" sz="1200">
                <a:solidFill>
                  <a:schemeClr val="dk1"/>
                </a:solidFill>
                <a:latin typeface="Red Hat Text"/>
                <a:ea typeface="Red Hat Text"/>
                <a:cs typeface="Red Hat Text"/>
                <a:sym typeface="Red Hat Text"/>
              </a:rPr>
              <a:t> how to measure the success of community involvement and how to communicate that success to others</a:t>
            </a:r>
            <a:endParaRPr sz="1200">
              <a:solidFill>
                <a:schemeClr val="dk1"/>
              </a:solidFill>
              <a:latin typeface="Red Hat Text"/>
              <a:ea typeface="Red Hat Text"/>
              <a:cs typeface="Red Hat Text"/>
              <a:sym typeface="Red Hat Text"/>
            </a:endParaRPr>
          </a:p>
        </p:txBody>
      </p:sp>
      <p:sp>
        <p:nvSpPr>
          <p:cNvPr id="2138" name="Google Shape;2138;p133"/>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139" name="Google Shape;2139;p133"/>
          <p:cNvSpPr txBox="true"/>
          <p:nvPr/>
        </p:nvSpPr>
        <p:spPr>
          <a:xfrm>
            <a:off x="813664" y="1715123"/>
            <a:ext cx="7800600" cy="555300"/>
          </a:xfrm>
          <a:prstGeom prst="rect">
            <a:avLst/>
          </a:prstGeom>
          <a:noFill/>
          <a:ln>
            <a:noFill/>
          </a:ln>
        </p:spPr>
        <p:txBody>
          <a:bodyPr spcFirstLastPara="1" wrap="square" lIns="121900" tIns="121900" rIns="121900" bIns="121900" anchor="ctr" anchorCtr="false">
            <a:noAutofit/>
          </a:bodyPr>
          <a:lstStyle/>
          <a:p>
            <a:pPr marL="0" lvl="0" indent="0" algn="l" rtl="0">
              <a:spcBef>
                <a:spcPts val="0"/>
              </a:spcBef>
              <a:spcAft>
                <a:spcPts val="0"/>
              </a:spcAft>
              <a:buNone/>
            </a:pPr>
            <a:r>
              <a:rPr lang="en-GB" sz="1900">
                <a:latin typeface="Red Hat Text"/>
                <a:ea typeface="Red Hat Text"/>
                <a:cs typeface="Red Hat Text"/>
                <a:sym typeface="Red Hat Text"/>
              </a:rPr>
              <a:t>At the conclusion of this experience, participants will be able to:</a:t>
            </a:r>
            <a:endParaRPr sz="1900">
              <a:latin typeface="Red Hat Text"/>
              <a:ea typeface="Red Hat Text"/>
              <a:cs typeface="Red Hat Text"/>
              <a:sym typeface="Red Hat Text"/>
            </a:endParaRPr>
          </a:p>
        </p:txBody>
      </p:sp>
      <p:sp>
        <p:nvSpPr>
          <p:cNvPr id="2140" name="Google Shape;2140;p133"/>
          <p:cNvSpPr txBox="true"/>
          <p:nvPr/>
        </p:nvSpPr>
        <p:spPr>
          <a:xfrm>
            <a:off x="813675" y="4629025"/>
            <a:ext cx="6955500" cy="9837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sz="1200">
              <a:latin typeface="Red Hat Text"/>
              <a:ea typeface="Red Hat Text"/>
              <a:cs typeface="Red Hat Text"/>
              <a:sym typeface="Red Hat Text"/>
            </a:endParaRPr>
          </a:p>
        </p:txBody>
      </p:sp>
      <p:sp>
        <p:nvSpPr>
          <p:cNvPr id="2141" name="Google Shape;2141;p133"/>
          <p:cNvSpPr txBox="true"/>
          <p:nvPr/>
        </p:nvSpPr>
        <p:spPr>
          <a:xfrm>
            <a:off x="813575" y="4234575"/>
            <a:ext cx="9548700" cy="1852200"/>
          </a:xfrm>
          <a:prstGeom prst="rect">
            <a:avLst/>
          </a:prstGeom>
          <a:noFill/>
          <a:ln>
            <a:noFill/>
          </a:ln>
        </p:spPr>
        <p:txBody>
          <a:bodyPr spcFirstLastPara="1" wrap="square" lIns="91425" tIns="91425" rIns="91425" bIns="91425" anchor="ctr" anchorCtr="false">
            <a:noAutofit/>
          </a:bodyPr>
          <a:lstStyle/>
          <a:p>
            <a:pPr marL="0" lvl="0" indent="0" algn="l" rtl="0">
              <a:lnSpc>
                <a:spcPct val="150000"/>
              </a:lnSpc>
              <a:spcBef>
                <a:spcPts val="0"/>
              </a:spcBef>
              <a:spcAft>
                <a:spcPts val="0"/>
              </a:spcAft>
              <a:buNone/>
            </a:pPr>
            <a:r>
              <a:rPr lang="en-GB" sz="1200">
                <a:solidFill>
                  <a:schemeClr val="dk1"/>
                </a:solidFill>
                <a:latin typeface="Red Hat Text"/>
                <a:ea typeface="Red Hat Text"/>
                <a:cs typeface="Red Hat Text"/>
                <a:sym typeface="Red Hat Text"/>
              </a:rPr>
              <a:t>Target delivery time: 45 minutes</a:t>
            </a:r>
            <a:endParaRPr sz="1200">
              <a:solidFill>
                <a:schemeClr val="dk1"/>
              </a:solidFill>
              <a:latin typeface="Red Hat Text"/>
              <a:ea typeface="Red Hat Text"/>
              <a:cs typeface="Red Hat Text"/>
              <a:sym typeface="Red Hat Text"/>
            </a:endParaRPr>
          </a:p>
          <a:p>
            <a:pPr marL="0" lvl="0" indent="0" algn="l" rtl="0">
              <a:lnSpc>
                <a:spcPct val="150000"/>
              </a:lnSpc>
              <a:spcBef>
                <a:spcPts val="0"/>
              </a:spcBef>
              <a:spcAft>
                <a:spcPts val="0"/>
              </a:spcAft>
              <a:buNone/>
            </a:pPr>
            <a:r>
              <a:rPr lang="en-GB" sz="1200">
                <a:solidFill>
                  <a:schemeClr val="dk1"/>
                </a:solidFill>
                <a:latin typeface="Red Hat Text"/>
                <a:ea typeface="Red Hat Text"/>
                <a:cs typeface="Red Hat Text"/>
                <a:sym typeface="Red Hat Text"/>
              </a:rPr>
              <a:t>Suggested prerequisite courses:</a:t>
            </a:r>
            <a:endParaRPr sz="1200">
              <a:solidFill>
                <a:schemeClr val="dk1"/>
              </a:solidFill>
              <a:latin typeface="Red Hat Text"/>
              <a:ea typeface="Red Hat Text"/>
              <a:cs typeface="Red Hat Text"/>
              <a:sym typeface="Red Hat Text"/>
            </a:endParaRPr>
          </a:p>
          <a:p>
            <a:pPr marL="457200" lvl="0" indent="-304800" algn="l" rtl="0">
              <a:lnSpc>
                <a:spcPct val="140000"/>
              </a:lnSpc>
              <a:spcBef>
                <a:spcPts val="1100"/>
              </a:spcBef>
              <a:spcAft>
                <a:spcPts val="0"/>
              </a:spcAft>
              <a:buClr>
                <a:schemeClr val="accent1"/>
              </a:buClr>
              <a:buSzPts val="1200"/>
              <a:buFont typeface="Red Hat Text"/>
              <a:buChar char="▸"/>
            </a:pPr>
            <a:r>
              <a:rPr lang="en-GB" sz="1200" u="sng">
                <a:solidFill>
                  <a:schemeClr val="accent1"/>
                </a:solidFill>
                <a:latin typeface="Red Hat Text"/>
                <a:ea typeface="Red Hat Text"/>
                <a:cs typeface="Red Hat Text"/>
                <a:sym typeface="Red Hat Text"/>
                <a:hlinkClick r:id="rId1"/>
              </a:rPr>
              <a:t>Open Source Communities: What to Know Before You Go</a:t>
            </a:r>
            <a:endParaRPr sz="1200">
              <a:solidFill>
                <a:schemeClr val="dk1"/>
              </a:solidFill>
              <a:latin typeface="Red Hat Text"/>
              <a:ea typeface="Red Hat Text"/>
              <a:cs typeface="Red Hat Text"/>
              <a:sym typeface="Red Hat Text"/>
            </a:endParaRPr>
          </a:p>
          <a:p>
            <a:pPr marL="457200" lvl="0" indent="-304800" algn="l" rtl="0">
              <a:lnSpc>
                <a:spcPct val="150000"/>
              </a:lnSpc>
              <a:spcBef>
                <a:spcPts val="0"/>
              </a:spcBef>
              <a:spcAft>
                <a:spcPts val="0"/>
              </a:spcAft>
              <a:buClr>
                <a:schemeClr val="accent1"/>
              </a:buClr>
              <a:buSzPts val="1200"/>
              <a:buFont typeface="Red Hat Text"/>
              <a:buChar char="▸"/>
            </a:pPr>
            <a:r>
              <a:rPr lang="en-GB" sz="1200" u="sng">
                <a:solidFill>
                  <a:schemeClr val="accent1"/>
                </a:solidFill>
                <a:latin typeface="Red Hat Text"/>
                <a:ea typeface="Red Hat Text"/>
                <a:cs typeface="Red Hat Text"/>
                <a:sym typeface="Red Hat Text"/>
                <a:hlinkClick r:id="rId2"/>
              </a:rPr>
              <a:t>Participating in an Open Source Community</a:t>
            </a:r>
            <a:endParaRPr sz="1200">
              <a:solidFill>
                <a:schemeClr val="dk1"/>
              </a:solidFill>
              <a:latin typeface="Red Hat Text"/>
              <a:ea typeface="Red Hat Text"/>
              <a:cs typeface="Red Hat Text"/>
              <a:sym typeface="Red Hat Text"/>
            </a:endParaRPr>
          </a:p>
          <a:p>
            <a:pPr marL="457200" lvl="0" indent="-304800" algn="l" rtl="0">
              <a:lnSpc>
                <a:spcPct val="150000"/>
              </a:lnSpc>
              <a:spcBef>
                <a:spcPts val="0"/>
              </a:spcBef>
              <a:spcAft>
                <a:spcPts val="0"/>
              </a:spcAft>
              <a:buClr>
                <a:schemeClr val="accent1"/>
              </a:buClr>
              <a:buSzPts val="1200"/>
              <a:buFont typeface="Red Hat Text"/>
              <a:buChar char="▸"/>
            </a:pPr>
            <a:r>
              <a:rPr lang="en-GB" sz="1200" u="sng">
                <a:solidFill>
                  <a:schemeClr val="hlink"/>
                </a:solidFill>
                <a:latin typeface="Red Hat Text"/>
                <a:ea typeface="Red Hat Text"/>
                <a:cs typeface="Red Hat Text"/>
                <a:sym typeface="Red Hat Text"/>
                <a:hlinkClick r:id="rId3"/>
              </a:rPr>
              <a:t>Influencing an Open Source Community</a:t>
            </a:r>
            <a:endParaRPr sz="1200">
              <a:solidFill>
                <a:schemeClr val="dk1"/>
              </a:solidFill>
              <a:latin typeface="Red Hat Text"/>
              <a:ea typeface="Red Hat Text"/>
              <a:cs typeface="Red Hat Text"/>
              <a:sym typeface="Red Hat Text"/>
            </a:endParaRPr>
          </a:p>
        </p:txBody>
      </p:sp>
      <p:sp>
        <p:nvSpPr>
          <p:cNvPr id="2142" name="Google Shape;2142;p133"/>
          <p:cNvSpPr/>
          <p:nvPr/>
        </p:nvSpPr>
        <p:spPr>
          <a:xfrm>
            <a:off x="9794525" y="888825"/>
            <a:ext cx="1666500" cy="1666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143" name="Google Shape;2143;p133"/>
          <p:cNvSpPr/>
          <p:nvPr/>
        </p:nvSpPr>
        <p:spPr>
          <a:xfrm>
            <a:off x="9182675" y="363475"/>
            <a:ext cx="816300" cy="816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144" name="Google Shape;2144;p133"/>
          <p:cNvSpPr/>
          <p:nvPr/>
        </p:nvSpPr>
        <p:spPr>
          <a:xfrm>
            <a:off x="11137825" y="2086725"/>
            <a:ext cx="468600" cy="4686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145" name="Google Shape;2145;p133"/>
          <p:cNvSpPr/>
          <p:nvPr/>
        </p:nvSpPr>
        <p:spPr>
          <a:xfrm>
            <a:off x="11094475" y="493975"/>
            <a:ext cx="555300" cy="555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300" name="Shape 2300"/>
        <p:cNvGrpSpPr/>
        <p:nvPr/>
      </p:nvGrpSpPr>
      <p:grpSpPr>
        <a:xfrm>
          <a:off x="0" y="0"/>
          <a:ext cx="0" cy="0"/>
          <a:chOff x="0" y="0"/>
          <a:chExt cx="0" cy="0"/>
        </a:xfrm>
      </p:grpSpPr>
      <p:sp>
        <p:nvSpPr>
          <p:cNvPr id="2301" name="Google Shape;2301;p151"/>
          <p:cNvSpPr txBox="true"/>
          <p:nvPr/>
        </p:nvSpPr>
        <p:spPr>
          <a:xfrm>
            <a:off x="5246675" y="2651850"/>
            <a:ext cx="6462900" cy="1554300"/>
          </a:xfrm>
          <a:prstGeom prst="rect">
            <a:avLst/>
          </a:prstGeom>
          <a:noFill/>
          <a:ln>
            <a:noFill/>
          </a:ln>
        </p:spPr>
        <p:txBody>
          <a:bodyPr spcFirstLastPara="1" wrap="square" lIns="91425" tIns="91425" rIns="91425" bIns="91425" anchor="ctr" anchorCtr="false">
            <a:noAutofit/>
          </a:bodyPr>
          <a:lstStyle/>
          <a:p>
            <a:pPr marL="0" lvl="0" indent="0" algn="r" rtl="0">
              <a:lnSpc>
                <a:spcPct val="130000"/>
              </a:lnSpc>
              <a:spcBef>
                <a:spcPts val="0"/>
              </a:spcBef>
              <a:spcAft>
                <a:spcPts val="0"/>
              </a:spcAft>
              <a:buNone/>
            </a:pPr>
            <a:r>
              <a:rPr lang="en-GB" sz="2400">
                <a:latin typeface="Red Hat Display"/>
                <a:ea typeface="Red Hat Display"/>
                <a:cs typeface="Red Hat Display"/>
                <a:sym typeface="Red Hat Display"/>
              </a:rPr>
              <a:t>Let's talk about </a:t>
            </a:r>
            <a:r>
              <a:rPr lang="en-GB" sz="2400">
                <a:solidFill>
                  <a:schemeClr val="accent1"/>
                </a:solidFill>
                <a:latin typeface="Red Hat Display"/>
                <a:ea typeface="Red Hat Display"/>
                <a:cs typeface="Red Hat Display"/>
                <a:sym typeface="Red Hat Display"/>
              </a:rPr>
              <a:t>governance models</a:t>
            </a:r>
            <a:r>
              <a:rPr lang="en-GB" sz="2400">
                <a:latin typeface="Red Hat Display"/>
                <a:ea typeface="Red Hat Display"/>
                <a:cs typeface="Red Hat Display"/>
                <a:sym typeface="Red Hat Display"/>
              </a:rPr>
              <a:t>.</a:t>
            </a:r>
            <a:endParaRPr sz="2400">
              <a:latin typeface="Red Hat Display"/>
              <a:ea typeface="Red Hat Display"/>
              <a:cs typeface="Red Hat Display"/>
              <a:sym typeface="Red Hat Display"/>
            </a:endParaRPr>
          </a:p>
        </p:txBody>
      </p:sp>
      <p:pic>
        <p:nvPicPr>
          <p:cNvPr id="2302" name="Google Shape;2302;p151"/>
          <p:cNvPicPr preferRelativeResize="false"/>
          <p:nvPr/>
        </p:nvPicPr>
        <p:blipFill rotWithShape="true">
          <a:blip r:embed="rId1"/>
          <a:srcRect l="1796" t="288" r="39859" b="288"/>
          <a:stretch>
            <a:fillRect/>
          </a:stretch>
        </p:blipFill>
        <p:spPr>
          <a:xfrm>
            <a:off x="0" y="0"/>
            <a:ext cx="4024300"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306" name="Shape 2306"/>
        <p:cNvGrpSpPr/>
        <p:nvPr/>
      </p:nvGrpSpPr>
      <p:grpSpPr>
        <a:xfrm>
          <a:off x="0" y="0"/>
          <a:ext cx="0" cy="0"/>
          <a:chOff x="0" y="0"/>
          <a:chExt cx="0" cy="0"/>
        </a:xfrm>
      </p:grpSpPr>
      <p:sp>
        <p:nvSpPr>
          <p:cNvPr id="2307" name="Google Shape;2307;p152"/>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308" name="Google Shape;2308;p152"/>
          <p:cNvSpPr txBox="true"/>
          <p:nvPr/>
        </p:nvSpPr>
        <p:spPr>
          <a:xfrm>
            <a:off x="5597325" y="2998925"/>
            <a:ext cx="5607900" cy="2041800"/>
          </a:xfrm>
          <a:prstGeom prst="rect">
            <a:avLst/>
          </a:prstGeom>
          <a:noFill/>
          <a:ln>
            <a:noFill/>
          </a:ln>
        </p:spPr>
        <p:txBody>
          <a:bodyPr spcFirstLastPara="1" wrap="square" lIns="91425" tIns="91425" rIns="91425" bIns="91425" anchor="ctr" anchorCtr="false">
            <a:noAutofit/>
          </a:bodyPr>
          <a:lstStyle/>
          <a:p>
            <a:pPr marL="0" lvl="0" indent="0" algn="l" rtl="0">
              <a:lnSpc>
                <a:spcPct val="130000"/>
              </a:lnSpc>
              <a:spcBef>
                <a:spcPts val="0"/>
              </a:spcBef>
              <a:spcAft>
                <a:spcPts val="0"/>
              </a:spcAft>
              <a:buNone/>
            </a:pPr>
            <a:r>
              <a:rPr lang="en-GB" sz="1500">
                <a:latin typeface="Red Hat Text"/>
                <a:ea typeface="Red Hat Text"/>
                <a:cs typeface="Red Hat Text"/>
                <a:sym typeface="Red Hat Text"/>
              </a:rPr>
              <a:t>The specific combination of rules and customs that define who gets to do what—and how they are supposed to do it—is called a project's </a:t>
            </a:r>
            <a:r>
              <a:rPr lang="en-GB" sz="1500">
                <a:solidFill>
                  <a:schemeClr val="accent1"/>
                </a:solidFill>
                <a:latin typeface="Red Hat Text"/>
                <a:ea typeface="Red Hat Text"/>
                <a:cs typeface="Red Hat Text"/>
                <a:sym typeface="Red Hat Text"/>
              </a:rPr>
              <a:t>governance model</a:t>
            </a:r>
            <a:r>
              <a:rPr lang="en-GB" sz="1500">
                <a:latin typeface="Red Hat Text"/>
                <a:ea typeface="Red Hat Text"/>
                <a:cs typeface="Red Hat Text"/>
                <a:sym typeface="Red Hat Text"/>
              </a:rPr>
              <a:t>.</a:t>
            </a:r>
            <a:endParaRPr sz="1500">
              <a:latin typeface="Red Hat Text"/>
              <a:ea typeface="Red Hat Text"/>
              <a:cs typeface="Red Hat Text"/>
              <a:sym typeface="Red Hat Text"/>
            </a:endParaRPr>
          </a:p>
          <a:p>
            <a:pPr marL="0" lvl="0" indent="0" algn="l" rtl="0">
              <a:lnSpc>
                <a:spcPct val="130000"/>
              </a:lnSpc>
              <a:spcBef>
                <a:spcPts val="0"/>
              </a:spcBef>
              <a:spcAft>
                <a:spcPts val="0"/>
              </a:spcAft>
              <a:buNone/>
            </a:pPr>
            <a:endParaRPr sz="1500">
              <a:latin typeface="Red Hat Text"/>
              <a:ea typeface="Red Hat Text"/>
              <a:cs typeface="Red Hat Text"/>
              <a:sym typeface="Red Hat Text"/>
            </a:endParaRPr>
          </a:p>
          <a:p>
            <a:pPr marL="0" lvl="0" indent="0" algn="l" rtl="0">
              <a:lnSpc>
                <a:spcPct val="130000"/>
              </a:lnSpc>
              <a:spcBef>
                <a:spcPts val="0"/>
              </a:spcBef>
              <a:spcAft>
                <a:spcPts val="0"/>
              </a:spcAft>
              <a:buNone/>
            </a:pPr>
            <a:r>
              <a:rPr lang="en-GB" sz="1500">
                <a:latin typeface="Red Hat Text"/>
                <a:ea typeface="Red Hat Text"/>
                <a:cs typeface="Red Hat Text"/>
                <a:sym typeface="Red Hat Text"/>
              </a:rPr>
              <a:t>The better you understand a project's governance model, the greater your chances of successfully helping that project evolve.</a:t>
            </a:r>
            <a:endParaRPr sz="1500">
              <a:latin typeface="Red Hat Text"/>
              <a:ea typeface="Red Hat Text"/>
              <a:cs typeface="Red Hat Text"/>
              <a:sym typeface="Red Hat Text"/>
            </a:endParaRPr>
          </a:p>
        </p:txBody>
      </p:sp>
      <p:pic>
        <p:nvPicPr>
          <p:cNvPr id="2309" name="Google Shape;2309;p152"/>
          <p:cNvPicPr preferRelativeResize="false"/>
          <p:nvPr/>
        </p:nvPicPr>
        <p:blipFill rotWithShape="true">
          <a:blip r:embed="rId1"/>
          <a:srcRect/>
          <a:stretch>
            <a:fillRect/>
          </a:stretch>
        </p:blipFill>
        <p:spPr>
          <a:xfrm>
            <a:off x="4733328" y="2134935"/>
            <a:ext cx="863988" cy="863986"/>
          </a:xfrm>
          <a:prstGeom prst="rect">
            <a:avLst/>
          </a:prstGeom>
          <a:noFill/>
          <a:ln>
            <a:noFill/>
          </a:ln>
        </p:spPr>
      </p:pic>
      <p:sp>
        <p:nvSpPr>
          <p:cNvPr id="2310" name="Google Shape;2310;p152"/>
          <p:cNvSpPr txBox="true"/>
          <p:nvPr>
            <p:ph type="subTitle" idx="1"/>
          </p:nvPr>
        </p:nvSpPr>
        <p:spPr>
          <a:xfrm>
            <a:off x="885050" y="6169550"/>
            <a:ext cx="8002500" cy="559800"/>
          </a:xfrm>
          <a:prstGeom prst="rect">
            <a:avLst/>
          </a:prstGeom>
        </p:spPr>
        <p:txBody>
          <a:bodyPr spcFirstLastPara="1" wrap="square" lIns="0" tIns="0" rIns="0" bIns="0" anchor="b" anchorCtr="false">
            <a:noAutofit/>
          </a:bodyPr>
          <a:lstStyle/>
          <a:p>
            <a:pPr marL="0" lvl="0" indent="0" algn="l" rtl="0">
              <a:spcBef>
                <a:spcPts val="0"/>
              </a:spcBef>
              <a:spcAft>
                <a:spcPts val="0"/>
              </a:spcAft>
              <a:buNone/>
            </a:pPr>
            <a:r>
              <a:rPr lang="en-GB"/>
              <a:t>Source: </a:t>
            </a:r>
            <a:r>
              <a:rPr lang="en-GB">
                <a:solidFill>
                  <a:schemeClr val="hlink"/>
                </a:solidFill>
                <a:uFill>
                  <a:noFill/>
                </a:uFill>
                <a:hlinkClick r:id="rId2"/>
              </a:rPr>
              <a:t>A guide to open source project governance models</a:t>
            </a:r>
            <a:endParaRPr lang="en-GB">
              <a:solidFill>
                <a:schemeClr val="hlink"/>
              </a:solidFill>
              <a:uFill>
                <a:noFill/>
              </a:uFill>
              <a:hlinkClick r:id="rId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314" name="Shape 2314"/>
        <p:cNvGrpSpPr/>
        <p:nvPr/>
      </p:nvGrpSpPr>
      <p:grpSpPr>
        <a:xfrm>
          <a:off x="0" y="0"/>
          <a:ext cx="0" cy="0"/>
          <a:chOff x="0" y="0"/>
          <a:chExt cx="0" cy="0"/>
        </a:xfrm>
      </p:grpSpPr>
      <p:sp>
        <p:nvSpPr>
          <p:cNvPr id="2315" name="Google Shape;2315;p153"/>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316" name="Google Shape;2316;p153"/>
          <p:cNvSpPr txBox="true"/>
          <p:nvPr/>
        </p:nvSpPr>
        <p:spPr>
          <a:xfrm>
            <a:off x="2075100" y="2046000"/>
            <a:ext cx="4099200" cy="3502500"/>
          </a:xfrm>
          <a:prstGeom prst="rect">
            <a:avLst/>
          </a:prstGeom>
          <a:noFill/>
          <a:ln>
            <a:noFill/>
          </a:ln>
        </p:spPr>
        <p:txBody>
          <a:bodyPr spcFirstLastPara="1" wrap="square" lIns="91425" tIns="91425" rIns="91425" bIns="91425" anchor="ctr" anchorCtr="false">
            <a:noAutofit/>
          </a:bodyPr>
          <a:lstStyle/>
          <a:p>
            <a:pPr marL="457200" lvl="0" indent="-323850" algn="l" rtl="0">
              <a:lnSpc>
                <a:spcPct val="170000"/>
              </a:lnSpc>
              <a:spcBef>
                <a:spcPts val="0"/>
              </a:spcBef>
              <a:spcAft>
                <a:spcPts val="0"/>
              </a:spcAft>
              <a:buClr>
                <a:schemeClr val="accent1"/>
              </a:buClr>
              <a:buSzPts val="1500"/>
              <a:buFont typeface="Red Hat Text"/>
              <a:buChar char="▸"/>
            </a:pPr>
            <a:r>
              <a:rPr lang="en-GB" sz="1500">
                <a:latin typeface="Red Hat Text"/>
                <a:ea typeface="Red Hat Text"/>
                <a:cs typeface="Red Hat Text"/>
                <a:sym typeface="Red Hat Text"/>
              </a:rPr>
              <a:t>Do-ocracy</a:t>
            </a:r>
            <a:endParaRPr sz="1500">
              <a:latin typeface="Red Hat Text"/>
              <a:ea typeface="Red Hat Text"/>
              <a:cs typeface="Red Hat Text"/>
              <a:sym typeface="Red Hat Text"/>
            </a:endParaRPr>
          </a:p>
          <a:p>
            <a:pPr marL="457200" lvl="0" indent="-323850" algn="l" rtl="0">
              <a:lnSpc>
                <a:spcPct val="170000"/>
              </a:lnSpc>
              <a:spcBef>
                <a:spcPts val="0"/>
              </a:spcBef>
              <a:spcAft>
                <a:spcPts val="0"/>
              </a:spcAft>
              <a:buClr>
                <a:schemeClr val="accent1"/>
              </a:buClr>
              <a:buSzPts val="1500"/>
              <a:buFont typeface="Red Hat Text"/>
              <a:buChar char="▸"/>
            </a:pPr>
            <a:r>
              <a:rPr lang="en-GB" sz="1500">
                <a:latin typeface="Red Hat Text"/>
                <a:ea typeface="Red Hat Text"/>
                <a:cs typeface="Red Hat Text"/>
                <a:sym typeface="Red Hat Text"/>
              </a:rPr>
              <a:t>Founder-leader</a:t>
            </a:r>
            <a:endParaRPr sz="1500">
              <a:latin typeface="Red Hat Text"/>
              <a:ea typeface="Red Hat Text"/>
              <a:cs typeface="Red Hat Text"/>
              <a:sym typeface="Red Hat Text"/>
            </a:endParaRPr>
          </a:p>
          <a:p>
            <a:pPr marL="457200" lvl="0" indent="-323850" algn="l" rtl="0">
              <a:lnSpc>
                <a:spcPct val="170000"/>
              </a:lnSpc>
              <a:spcBef>
                <a:spcPts val="0"/>
              </a:spcBef>
              <a:spcAft>
                <a:spcPts val="0"/>
              </a:spcAft>
              <a:buClr>
                <a:schemeClr val="accent1"/>
              </a:buClr>
              <a:buSzPts val="1500"/>
              <a:buFont typeface="Red Hat Text"/>
              <a:buChar char="▸"/>
            </a:pPr>
            <a:r>
              <a:rPr lang="en-GB" sz="1500">
                <a:latin typeface="Red Hat Text"/>
                <a:ea typeface="Red Hat Text"/>
                <a:cs typeface="Red Hat Text"/>
                <a:sym typeface="Red Hat Text"/>
              </a:rPr>
              <a:t>Self-appointing council/board</a:t>
            </a:r>
            <a:endParaRPr sz="1500">
              <a:latin typeface="Red Hat Text"/>
              <a:ea typeface="Red Hat Text"/>
              <a:cs typeface="Red Hat Text"/>
              <a:sym typeface="Red Hat Text"/>
            </a:endParaRPr>
          </a:p>
        </p:txBody>
      </p:sp>
      <p:sp>
        <p:nvSpPr>
          <p:cNvPr id="2317" name="Google Shape;2317;p153"/>
          <p:cNvSpPr txBox="true"/>
          <p:nvPr>
            <p:ph type="title"/>
          </p:nvPr>
        </p:nvSpPr>
        <p:spPr>
          <a:xfrm>
            <a:off x="884963" y="871750"/>
            <a:ext cx="10422000" cy="553200"/>
          </a:xfrm>
          <a:prstGeom prst="rect">
            <a:avLst/>
          </a:prstGeom>
        </p:spPr>
        <p:txBody>
          <a:bodyPr spcFirstLastPara="1" wrap="square" lIns="0" tIns="0" rIns="0" bIns="0" anchor="ctr" anchorCtr="false">
            <a:noAutofit/>
          </a:bodyPr>
          <a:lstStyle/>
          <a:p>
            <a:pPr marL="0" lvl="0" indent="0" algn="ctr" rtl="0">
              <a:lnSpc>
                <a:spcPct val="100000"/>
              </a:lnSpc>
              <a:spcBef>
                <a:spcPts val="0"/>
              </a:spcBef>
              <a:spcAft>
                <a:spcPts val="0"/>
              </a:spcAft>
              <a:buNone/>
            </a:pPr>
            <a:r>
              <a:rPr lang="en-GB"/>
              <a:t>Open source project governance</a:t>
            </a:r>
            <a:endParaRPr lang="en-GB"/>
          </a:p>
        </p:txBody>
      </p:sp>
      <p:sp>
        <p:nvSpPr>
          <p:cNvPr id="2318" name="Google Shape;2318;p153"/>
          <p:cNvSpPr txBox="true"/>
          <p:nvPr>
            <p:ph type="subTitle" idx="1"/>
          </p:nvPr>
        </p:nvSpPr>
        <p:spPr>
          <a:xfrm>
            <a:off x="885038" y="1424950"/>
            <a:ext cx="10422000" cy="392400"/>
          </a:xfrm>
          <a:prstGeom prst="rect">
            <a:avLst/>
          </a:prstGeom>
        </p:spPr>
        <p:txBody>
          <a:bodyPr spcFirstLastPara="1" wrap="square" lIns="0" tIns="0" rIns="0" bIns="0" anchor="ctr" anchorCtr="false">
            <a:noAutofit/>
          </a:bodyPr>
          <a:lstStyle/>
          <a:p>
            <a:pPr marL="0" lvl="0" indent="0" algn="ctr" rtl="0">
              <a:lnSpc>
                <a:spcPct val="100000"/>
              </a:lnSpc>
              <a:spcBef>
                <a:spcPts val="0"/>
              </a:spcBef>
              <a:spcAft>
                <a:spcPts val="500"/>
              </a:spcAft>
              <a:buNone/>
            </a:pPr>
            <a:r>
              <a:rPr lang="en-GB"/>
              <a:t>Six common models</a:t>
            </a:r>
            <a:endParaRPr lang="en-GB"/>
          </a:p>
        </p:txBody>
      </p:sp>
      <p:sp>
        <p:nvSpPr>
          <p:cNvPr id="2319" name="Google Shape;2319;p153"/>
          <p:cNvSpPr txBox="true"/>
          <p:nvPr/>
        </p:nvSpPr>
        <p:spPr>
          <a:xfrm>
            <a:off x="6794375" y="2046000"/>
            <a:ext cx="4512600" cy="3502500"/>
          </a:xfrm>
          <a:prstGeom prst="rect">
            <a:avLst/>
          </a:prstGeom>
          <a:noFill/>
          <a:ln>
            <a:noFill/>
          </a:ln>
        </p:spPr>
        <p:txBody>
          <a:bodyPr spcFirstLastPara="1" wrap="square" lIns="91425" tIns="91425" rIns="91425" bIns="91425" anchor="ctr" anchorCtr="false">
            <a:noAutofit/>
          </a:bodyPr>
          <a:lstStyle/>
          <a:p>
            <a:pPr marL="457200" lvl="0" indent="-323850" algn="l" rtl="0">
              <a:lnSpc>
                <a:spcPct val="170000"/>
              </a:lnSpc>
              <a:spcBef>
                <a:spcPts val="0"/>
              </a:spcBef>
              <a:spcAft>
                <a:spcPts val="0"/>
              </a:spcAft>
              <a:buClr>
                <a:schemeClr val="accent1"/>
              </a:buClr>
              <a:buSzPts val="1500"/>
              <a:buFont typeface="Red Hat Text"/>
              <a:buChar char="▸"/>
            </a:pPr>
            <a:r>
              <a:rPr lang="en-GB" sz="1500">
                <a:latin typeface="Red Hat Text"/>
                <a:ea typeface="Red Hat Text"/>
                <a:cs typeface="Red Hat Text"/>
                <a:sym typeface="Red Hat Text"/>
              </a:rPr>
              <a:t>Electoral</a:t>
            </a:r>
            <a:endParaRPr sz="1500">
              <a:latin typeface="Red Hat Text"/>
              <a:ea typeface="Red Hat Text"/>
              <a:cs typeface="Red Hat Text"/>
              <a:sym typeface="Red Hat Text"/>
            </a:endParaRPr>
          </a:p>
          <a:p>
            <a:pPr marL="457200" lvl="0" indent="-323850" algn="l" rtl="0">
              <a:lnSpc>
                <a:spcPct val="170000"/>
              </a:lnSpc>
              <a:spcBef>
                <a:spcPts val="0"/>
              </a:spcBef>
              <a:spcAft>
                <a:spcPts val="0"/>
              </a:spcAft>
              <a:buClr>
                <a:schemeClr val="accent1"/>
              </a:buClr>
              <a:buSzPts val="1500"/>
              <a:buFont typeface="Red Hat Text"/>
              <a:buChar char="▸"/>
            </a:pPr>
            <a:r>
              <a:rPr lang="en-GB" sz="1500">
                <a:latin typeface="Red Hat Text"/>
                <a:ea typeface="Red Hat Text"/>
                <a:cs typeface="Red Hat Text"/>
                <a:sym typeface="Red Hat Text"/>
              </a:rPr>
              <a:t>Single-vendor</a:t>
            </a:r>
            <a:endParaRPr sz="1500">
              <a:latin typeface="Red Hat Text"/>
              <a:ea typeface="Red Hat Text"/>
              <a:cs typeface="Red Hat Text"/>
              <a:sym typeface="Red Hat Text"/>
            </a:endParaRPr>
          </a:p>
          <a:p>
            <a:pPr marL="457200" lvl="0" indent="-323850" algn="l" rtl="0">
              <a:lnSpc>
                <a:spcPct val="170000"/>
              </a:lnSpc>
              <a:spcBef>
                <a:spcPts val="0"/>
              </a:spcBef>
              <a:spcAft>
                <a:spcPts val="0"/>
              </a:spcAft>
              <a:buClr>
                <a:schemeClr val="accent1"/>
              </a:buClr>
              <a:buSzPts val="1500"/>
              <a:buFont typeface="Red Hat Text"/>
              <a:buChar char="▸"/>
            </a:pPr>
            <a:r>
              <a:rPr lang="en-GB" sz="1500">
                <a:latin typeface="Red Hat Text"/>
                <a:ea typeface="Red Hat Text"/>
                <a:cs typeface="Red Hat Text"/>
                <a:sym typeface="Red Hat Text"/>
              </a:rPr>
              <a:t>Foundation-backed</a:t>
            </a:r>
            <a:endParaRPr sz="1500">
              <a:latin typeface="Red Hat Text"/>
              <a:ea typeface="Red Hat Text"/>
              <a:cs typeface="Red Hat Text"/>
              <a:sym typeface="Red Hat Text"/>
            </a:endParaRPr>
          </a:p>
        </p:txBody>
      </p:sp>
      <p:cxnSp>
        <p:nvCxnSpPr>
          <p:cNvPr id="2320" name="Google Shape;2320;p153"/>
          <p:cNvCxnSpPr/>
          <p:nvPr/>
        </p:nvCxnSpPr>
        <p:spPr>
          <a:xfrm>
            <a:off x="6104675" y="2452850"/>
            <a:ext cx="0" cy="2882700"/>
          </a:xfrm>
          <a:prstGeom prst="straightConnector1">
            <a:avLst/>
          </a:prstGeom>
          <a:noFill/>
          <a:ln w="9525" cap="flat" cmpd="sng">
            <a:solidFill>
              <a:schemeClr val="accent5"/>
            </a:solidFill>
            <a:prstDash val="dot"/>
            <a:round/>
            <a:headEnd type="none" w="med" len="med"/>
            <a:tailEnd type="none" w="med" len="med"/>
          </a:ln>
        </p:spPr>
      </p:cxnSp>
      <p:sp>
        <p:nvSpPr>
          <p:cNvPr id="2321" name="Google Shape;2321;p153"/>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p>
            <a:pPr marL="0" lvl="0" indent="0" algn="l" rtl="0">
              <a:spcBef>
                <a:spcPts val="0"/>
              </a:spcBef>
              <a:spcAft>
                <a:spcPts val="0"/>
              </a:spcAft>
              <a:buNone/>
            </a:pPr>
            <a:r>
              <a:rPr lang="en-GB"/>
              <a:t>Source: </a:t>
            </a:r>
            <a:r>
              <a:rPr lang="en-GB">
                <a:solidFill>
                  <a:schemeClr val="hlink"/>
                </a:solidFill>
                <a:uFill>
                  <a:noFill/>
                </a:uFill>
                <a:hlinkClick r:id="rId1"/>
              </a:rPr>
              <a:t>A guide to open source project governance models</a:t>
            </a:r>
            <a:endParaRPr lang="en-GB">
              <a:solidFill>
                <a:schemeClr val="hlink"/>
              </a:solidFill>
              <a:uFill>
                <a:noFill/>
              </a:uFill>
              <a:hlinkClick r:id="rId1"/>
            </a:endParaRPr>
          </a:p>
        </p:txBody>
      </p:sp>
      <p:sp>
        <p:nvSpPr>
          <p:cNvPr id="2322" name="Google Shape;2322;p153"/>
          <p:cNvSpPr txBox="true"/>
          <p:nvPr/>
        </p:nvSpPr>
        <p:spPr>
          <a:xfrm>
            <a:off x="-25" y="0"/>
            <a:ext cx="12189000" cy="271800"/>
          </a:xfrm>
          <a:prstGeom prst="rect">
            <a:avLst/>
          </a:prstGeom>
          <a:solidFill>
            <a:srgbClr val="EE0000"/>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endParaRPr>
              <a:latin typeface="Red Hat Text"/>
              <a:ea typeface="Red Hat Text"/>
              <a:cs typeface="Red Hat Text"/>
              <a:sym typeface="Red Hat Tex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326" name="Shape 2326"/>
        <p:cNvGrpSpPr/>
        <p:nvPr/>
      </p:nvGrpSpPr>
      <p:grpSpPr>
        <a:xfrm>
          <a:off x="0" y="0"/>
          <a:ext cx="0" cy="0"/>
          <a:chOff x="0" y="0"/>
          <a:chExt cx="0" cy="0"/>
        </a:xfrm>
      </p:grpSpPr>
      <p:sp>
        <p:nvSpPr>
          <p:cNvPr id="2327" name="Google Shape;2327;p154"/>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328" name="Google Shape;2328;p154"/>
          <p:cNvSpPr txBox="true"/>
          <p:nvPr>
            <p:ph type="title"/>
          </p:nvPr>
        </p:nvSpPr>
        <p:spPr>
          <a:xfrm>
            <a:off x="884963" y="871750"/>
            <a:ext cx="10422000" cy="553200"/>
          </a:xfrm>
          <a:prstGeom prst="rect">
            <a:avLst/>
          </a:prstGeom>
        </p:spPr>
        <p:txBody>
          <a:bodyPr spcFirstLastPara="1" wrap="square" lIns="0" tIns="0" rIns="0" bIns="0" anchor="ctr" anchorCtr="false">
            <a:noAutofit/>
          </a:bodyPr>
          <a:lstStyle/>
          <a:p>
            <a:pPr marL="0" lvl="0" indent="0" algn="ctr" rtl="0">
              <a:lnSpc>
                <a:spcPct val="100000"/>
              </a:lnSpc>
              <a:spcBef>
                <a:spcPts val="0"/>
              </a:spcBef>
              <a:spcAft>
                <a:spcPts val="0"/>
              </a:spcAft>
              <a:buNone/>
            </a:pPr>
            <a:r>
              <a:rPr lang="en-GB"/>
              <a:t>Dimensions of governance</a:t>
            </a:r>
            <a:endParaRPr lang="en-GB"/>
          </a:p>
        </p:txBody>
      </p:sp>
      <p:cxnSp>
        <p:nvCxnSpPr>
          <p:cNvPr id="2329" name="Google Shape;2329;p154"/>
          <p:cNvCxnSpPr/>
          <p:nvPr/>
        </p:nvCxnSpPr>
        <p:spPr>
          <a:xfrm>
            <a:off x="6104675" y="2452850"/>
            <a:ext cx="0" cy="2882700"/>
          </a:xfrm>
          <a:prstGeom prst="straightConnector1">
            <a:avLst/>
          </a:prstGeom>
          <a:noFill/>
          <a:ln w="9525" cap="flat" cmpd="sng">
            <a:solidFill>
              <a:schemeClr val="accent5"/>
            </a:solidFill>
            <a:prstDash val="dot"/>
            <a:round/>
            <a:headEnd type="none" w="med" len="med"/>
            <a:tailEnd type="none" w="med" len="med"/>
          </a:ln>
        </p:spPr>
      </p:cxnSp>
      <p:sp>
        <p:nvSpPr>
          <p:cNvPr id="2330" name="Google Shape;2330;p154"/>
          <p:cNvSpPr txBox="true"/>
          <p:nvPr>
            <p:ph type="subTitle" idx="2"/>
          </p:nvPr>
        </p:nvSpPr>
        <p:spPr>
          <a:xfrm>
            <a:off x="885050" y="6169550"/>
            <a:ext cx="8002500" cy="559800"/>
          </a:xfrm>
          <a:prstGeom prst="rect">
            <a:avLst/>
          </a:prstGeom>
        </p:spPr>
        <p:txBody>
          <a:bodyPr spcFirstLastPara="1" wrap="square" lIns="0" tIns="0" rIns="0" bIns="0" anchor="b" anchorCtr="false">
            <a:noAutofit/>
          </a:bodyPr>
          <a:lstStyle/>
          <a:p>
            <a:pPr marL="0" lvl="0" indent="0" algn="l" rtl="0">
              <a:spcBef>
                <a:spcPts val="0"/>
              </a:spcBef>
              <a:spcAft>
                <a:spcPts val="0"/>
              </a:spcAft>
              <a:buNone/>
            </a:pPr>
            <a:r>
              <a:rPr lang="en-GB"/>
              <a:t>Source: </a:t>
            </a:r>
            <a:r>
              <a:rPr lang="en-GB">
                <a:solidFill>
                  <a:schemeClr val="hlink"/>
                </a:solidFill>
                <a:uFill>
                  <a:noFill/>
                </a:uFill>
                <a:hlinkClick r:id="rId1"/>
              </a:rPr>
              <a:t>A guide to open source project governance models</a:t>
            </a:r>
            <a:endParaRPr lang="en-GB">
              <a:solidFill>
                <a:schemeClr val="hlink"/>
              </a:solidFill>
              <a:uFill>
                <a:noFill/>
              </a:uFill>
              <a:hlinkClick r:id="rId1"/>
            </a:endParaRPr>
          </a:p>
        </p:txBody>
      </p:sp>
      <p:sp>
        <p:nvSpPr>
          <p:cNvPr id="2331" name="Google Shape;2331;p154"/>
          <p:cNvSpPr txBox="true"/>
          <p:nvPr/>
        </p:nvSpPr>
        <p:spPr>
          <a:xfrm>
            <a:off x="1492600" y="4092200"/>
            <a:ext cx="3635400" cy="6651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sz="1800">
                <a:latin typeface="Red Hat Display"/>
                <a:ea typeface="Red Hat Display"/>
                <a:cs typeface="Red Hat Display"/>
                <a:sym typeface="Red Hat Display"/>
              </a:rPr>
              <a:t>Roles</a:t>
            </a:r>
            <a:endParaRPr sz="1800">
              <a:latin typeface="Red Hat Display"/>
              <a:ea typeface="Red Hat Display"/>
              <a:cs typeface="Red Hat Display"/>
              <a:sym typeface="Red Hat Display"/>
            </a:endParaRPr>
          </a:p>
        </p:txBody>
      </p:sp>
      <p:sp>
        <p:nvSpPr>
          <p:cNvPr id="2332" name="Google Shape;2332;p154"/>
          <p:cNvSpPr txBox="true"/>
          <p:nvPr/>
        </p:nvSpPr>
        <p:spPr>
          <a:xfrm>
            <a:off x="7081350" y="4092200"/>
            <a:ext cx="3635400" cy="6651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sz="1800">
                <a:latin typeface="Red Hat Display"/>
                <a:ea typeface="Red Hat Display"/>
                <a:cs typeface="Red Hat Display"/>
                <a:sym typeface="Red Hat Display"/>
              </a:rPr>
              <a:t>Policies &amp; Procedures</a:t>
            </a:r>
            <a:endParaRPr sz="1800">
              <a:latin typeface="Red Hat Display"/>
              <a:ea typeface="Red Hat Display"/>
              <a:cs typeface="Red Hat Display"/>
              <a:sym typeface="Red Hat Display"/>
            </a:endParaRPr>
          </a:p>
        </p:txBody>
      </p:sp>
      <p:pic>
        <p:nvPicPr>
          <p:cNvPr id="2333" name="Google Shape;2333;p154"/>
          <p:cNvPicPr preferRelativeResize="false"/>
          <p:nvPr/>
        </p:nvPicPr>
        <p:blipFill rotWithShape="true">
          <a:blip r:embed="rId2"/>
          <a:srcRect/>
          <a:stretch>
            <a:fillRect/>
          </a:stretch>
        </p:blipFill>
        <p:spPr>
          <a:xfrm>
            <a:off x="2878310" y="3060459"/>
            <a:ext cx="864000" cy="864000"/>
          </a:xfrm>
          <a:prstGeom prst="rect">
            <a:avLst/>
          </a:prstGeom>
          <a:noFill/>
          <a:ln>
            <a:noFill/>
          </a:ln>
        </p:spPr>
      </p:pic>
      <p:pic>
        <p:nvPicPr>
          <p:cNvPr id="2334" name="Google Shape;2334;p154"/>
          <p:cNvPicPr preferRelativeResize="false"/>
          <p:nvPr/>
        </p:nvPicPr>
        <p:blipFill rotWithShape="true">
          <a:blip r:embed="rId3"/>
          <a:srcRect/>
          <a:stretch>
            <a:fillRect/>
          </a:stretch>
        </p:blipFill>
        <p:spPr>
          <a:xfrm>
            <a:off x="8467051" y="3157410"/>
            <a:ext cx="863988" cy="86398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338" name="Shape 2338"/>
        <p:cNvGrpSpPr/>
        <p:nvPr/>
      </p:nvGrpSpPr>
      <p:grpSpPr>
        <a:xfrm>
          <a:off x="0" y="0"/>
          <a:ext cx="0" cy="0"/>
          <a:chOff x="0" y="0"/>
          <a:chExt cx="0" cy="0"/>
        </a:xfrm>
      </p:grpSpPr>
      <p:sp>
        <p:nvSpPr>
          <p:cNvPr id="2339" name="Google Shape;2339;p155"/>
          <p:cNvSpPr txBox="true"/>
          <p:nvPr>
            <p:ph type="title"/>
          </p:nvPr>
        </p:nvSpPr>
        <p:spPr>
          <a:xfrm>
            <a:off x="2076025" y="2797900"/>
            <a:ext cx="7992000" cy="816300"/>
          </a:xfrm>
          <a:prstGeom prst="rect">
            <a:avLst/>
          </a:prstGeom>
        </p:spPr>
        <p:txBody>
          <a:bodyPr spcFirstLastPara="1" wrap="square" lIns="0" tIns="0" rIns="0" bIns="0" anchor="t" anchorCtr="false">
            <a:noAutofit/>
          </a:bodyPr>
          <a:lstStyle/>
          <a:p>
            <a:pPr marL="0" lvl="0" indent="0" algn="l" rtl="0">
              <a:spcBef>
                <a:spcPts val="0"/>
              </a:spcBef>
              <a:spcAft>
                <a:spcPts val="0"/>
              </a:spcAft>
              <a:buNone/>
            </a:pPr>
            <a:r>
              <a:rPr lang="en-GB"/>
              <a:t>Popularize</a:t>
            </a:r>
            <a:endParaRPr lang="en-GB"/>
          </a:p>
        </p:txBody>
      </p:sp>
      <p:sp>
        <p:nvSpPr>
          <p:cNvPr id="2340" name="Google Shape;2340;p155"/>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latin typeface="Red Hat Text Medium"/>
                <a:ea typeface="Red Hat Text Medium"/>
                <a:cs typeface="Red Hat Text Medium"/>
                <a:sym typeface="Red Hat Text Medium"/>
              </a:rPr>
            </a:fld>
            <a:endParaRPr>
              <a:latin typeface="Red Hat Text Medium"/>
              <a:ea typeface="Red Hat Text Medium"/>
              <a:cs typeface="Red Hat Text Medium"/>
              <a:sym typeface="Red Hat Text Medium"/>
            </a:endParaRPr>
          </a:p>
        </p:txBody>
      </p:sp>
      <p:cxnSp>
        <p:nvCxnSpPr>
          <p:cNvPr id="2341" name="Google Shape;2341;p155"/>
          <p:cNvCxnSpPr/>
          <p:nvPr/>
        </p:nvCxnSpPr>
        <p:spPr>
          <a:xfrm>
            <a:off x="2083200" y="2539800"/>
            <a:ext cx="1115400" cy="0"/>
          </a:xfrm>
          <a:prstGeom prst="straightConnector1">
            <a:avLst/>
          </a:prstGeom>
          <a:noFill/>
          <a:ln w="9525" cap="flat" cmpd="sng">
            <a:solidFill>
              <a:srgbClr val="FFFFFF"/>
            </a:solidFill>
            <a:prstDash val="solid"/>
            <a:round/>
            <a:headEnd type="none" w="med" len="med"/>
            <a:tailEnd type="none" w="med" len="med"/>
          </a:ln>
        </p:spPr>
      </p:cxnSp>
      <p:sp>
        <p:nvSpPr>
          <p:cNvPr id="2342" name="Google Shape;2342;p155"/>
          <p:cNvSpPr txBox="true"/>
          <p:nvPr/>
        </p:nvSpPr>
        <p:spPr>
          <a:xfrm>
            <a:off x="2097625" y="3614200"/>
            <a:ext cx="7948800" cy="683400"/>
          </a:xfrm>
          <a:prstGeom prst="rect">
            <a:avLst/>
          </a:prstGeom>
          <a:noFill/>
          <a:ln>
            <a:noFill/>
          </a:ln>
        </p:spPr>
        <p:txBody>
          <a:bodyPr spcFirstLastPara="1" wrap="square" lIns="0" tIns="0" rIns="0" bIns="0" anchor="b" anchorCtr="false">
            <a:noAutofit/>
          </a:bodyPr>
          <a:lstStyle/>
          <a:p>
            <a:pPr marL="0" lvl="0" indent="0" algn="l" rtl="0">
              <a:spcBef>
                <a:spcPts val="0"/>
              </a:spcBef>
              <a:spcAft>
                <a:spcPts val="0"/>
              </a:spcAft>
              <a:buNone/>
            </a:pPr>
            <a:r>
              <a:rPr lang="en-GB" sz="1900">
                <a:solidFill>
                  <a:schemeClr val="lt1"/>
                </a:solidFill>
                <a:latin typeface="Red Hat Display"/>
                <a:ea typeface="Red Hat Display"/>
                <a:cs typeface="Red Hat Display"/>
                <a:sym typeface="Red Hat Display"/>
              </a:rPr>
              <a:t>Exploring recognition pathways and reward systems</a:t>
            </a:r>
            <a:endParaRPr sz="1900">
              <a:solidFill>
                <a:schemeClr val="lt1"/>
              </a:solidFill>
              <a:latin typeface="Red Hat Display"/>
              <a:ea typeface="Red Hat Display"/>
              <a:cs typeface="Red Hat Display"/>
              <a:sym typeface="Red Hat Display"/>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346" name="Shape 2346"/>
        <p:cNvGrpSpPr/>
        <p:nvPr/>
      </p:nvGrpSpPr>
      <p:grpSpPr>
        <a:xfrm>
          <a:off x="0" y="0"/>
          <a:ext cx="0" cy="0"/>
          <a:chOff x="0" y="0"/>
          <a:chExt cx="0" cy="0"/>
        </a:xfrm>
      </p:grpSpPr>
      <p:sp>
        <p:nvSpPr>
          <p:cNvPr id="2347" name="Google Shape;2347;p156"/>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348" name="Google Shape;2348;p156"/>
          <p:cNvSpPr txBox="true"/>
          <p:nvPr/>
        </p:nvSpPr>
        <p:spPr>
          <a:xfrm>
            <a:off x="602025" y="3452888"/>
            <a:ext cx="3943800" cy="8703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sz="2600">
                <a:latin typeface="Red Hat Display"/>
                <a:ea typeface="Red Hat Display"/>
                <a:cs typeface="Red Hat Display"/>
                <a:sym typeface="Red Hat Display"/>
              </a:rPr>
              <a:t>Common challenges</a:t>
            </a:r>
            <a:endParaRPr sz="2600">
              <a:latin typeface="Red Hat Display"/>
              <a:ea typeface="Red Hat Display"/>
              <a:cs typeface="Red Hat Display"/>
              <a:sym typeface="Red Hat Display"/>
            </a:endParaRPr>
          </a:p>
        </p:txBody>
      </p:sp>
      <p:cxnSp>
        <p:nvCxnSpPr>
          <p:cNvPr id="2349" name="Google Shape;2349;p156"/>
          <p:cNvCxnSpPr/>
          <p:nvPr/>
        </p:nvCxnSpPr>
        <p:spPr>
          <a:xfrm>
            <a:off x="5051875" y="357725"/>
            <a:ext cx="0" cy="6142500"/>
          </a:xfrm>
          <a:prstGeom prst="straightConnector1">
            <a:avLst/>
          </a:prstGeom>
          <a:noFill/>
          <a:ln w="9525" cap="flat" cmpd="sng">
            <a:solidFill>
              <a:schemeClr val="accent5"/>
            </a:solidFill>
            <a:prstDash val="dot"/>
            <a:round/>
            <a:headEnd type="none" w="med" len="med"/>
            <a:tailEnd type="none" w="med" len="med"/>
          </a:ln>
        </p:spPr>
      </p:cxnSp>
      <p:pic>
        <p:nvPicPr>
          <p:cNvPr id="2350" name="Google Shape;2350;p156"/>
          <p:cNvPicPr preferRelativeResize="false"/>
          <p:nvPr/>
        </p:nvPicPr>
        <p:blipFill rotWithShape="true">
          <a:blip r:embed="rId1"/>
          <a:srcRect/>
          <a:stretch>
            <a:fillRect/>
          </a:stretch>
        </p:blipFill>
        <p:spPr>
          <a:xfrm>
            <a:off x="1821704" y="1906554"/>
            <a:ext cx="1504425" cy="1504400"/>
          </a:xfrm>
          <a:prstGeom prst="rect">
            <a:avLst/>
          </a:prstGeom>
          <a:noFill/>
          <a:ln>
            <a:noFill/>
          </a:ln>
        </p:spPr>
      </p:pic>
      <p:sp>
        <p:nvSpPr>
          <p:cNvPr id="2351" name="Google Shape;2351;p156"/>
          <p:cNvSpPr txBox="true"/>
          <p:nvPr/>
        </p:nvSpPr>
        <p:spPr>
          <a:xfrm>
            <a:off x="5287475" y="792775"/>
            <a:ext cx="6496800" cy="5301900"/>
          </a:xfrm>
          <a:prstGeom prst="rect">
            <a:avLst/>
          </a:prstGeom>
          <a:noFill/>
          <a:ln>
            <a:noFill/>
          </a:ln>
        </p:spPr>
        <p:txBody>
          <a:bodyPr spcFirstLastPara="1" wrap="square" lIns="91425" tIns="91425" rIns="91425" bIns="91425" anchor="ctr" anchorCtr="false">
            <a:noAutofit/>
          </a:bodyPr>
          <a:lstStyle/>
          <a:p>
            <a:pPr marL="457200" lvl="0" indent="-342900" algn="l" rtl="0">
              <a:lnSpc>
                <a:spcPct val="115000"/>
              </a:lnSpc>
              <a:spcBef>
                <a:spcPts val="0"/>
              </a:spcBef>
              <a:spcAft>
                <a:spcPts val="0"/>
              </a:spcAft>
              <a:buClr>
                <a:schemeClr val="accent1"/>
              </a:buClr>
              <a:buSzPts val="1800"/>
              <a:buFont typeface="Red Hat Text"/>
              <a:buChar char="▸"/>
            </a:pPr>
            <a:r>
              <a:rPr lang="en-GB" sz="1800">
                <a:latin typeface="Red Hat Text"/>
                <a:ea typeface="Red Hat Text"/>
                <a:cs typeface="Red Hat Text"/>
                <a:sym typeface="Red Hat Text"/>
              </a:rPr>
              <a:t>Increased competition for contributors' time, attention, and energy</a:t>
            </a:r>
            <a:endParaRPr sz="1800">
              <a:latin typeface="Red Hat Text"/>
              <a:ea typeface="Red Hat Text"/>
              <a:cs typeface="Red Hat Text"/>
              <a:sym typeface="Red Hat Text"/>
            </a:endParaRPr>
          </a:p>
          <a:p>
            <a:pPr marL="0" lvl="0" indent="0" algn="l" rtl="0">
              <a:lnSpc>
                <a:spcPct val="115000"/>
              </a:lnSpc>
              <a:spcBef>
                <a:spcPts val="0"/>
              </a:spcBef>
              <a:spcAft>
                <a:spcPts val="0"/>
              </a:spcAft>
              <a:buNone/>
            </a:pPr>
            <a:endParaRPr sz="1800">
              <a:latin typeface="Red Hat Text"/>
              <a:ea typeface="Red Hat Text"/>
              <a:cs typeface="Red Hat Text"/>
              <a:sym typeface="Red Hat Text"/>
            </a:endParaRPr>
          </a:p>
          <a:p>
            <a:pPr marL="457200" lvl="0" indent="-342900" algn="l" rtl="0">
              <a:lnSpc>
                <a:spcPct val="115000"/>
              </a:lnSpc>
              <a:spcBef>
                <a:spcPts val="0"/>
              </a:spcBef>
              <a:spcAft>
                <a:spcPts val="0"/>
              </a:spcAft>
              <a:buClr>
                <a:schemeClr val="accent1"/>
              </a:buClr>
              <a:buSzPts val="1800"/>
              <a:buFont typeface="Red Hat Text"/>
              <a:buChar char="▸"/>
            </a:pPr>
            <a:r>
              <a:rPr lang="en-GB" sz="1800">
                <a:latin typeface="Red Hat Text"/>
                <a:ea typeface="Red Hat Text"/>
                <a:cs typeface="Red Hat Text"/>
                <a:sym typeface="Red Hat Text"/>
              </a:rPr>
              <a:t>Community materials available in limited number of languages</a:t>
            </a:r>
            <a:endParaRPr sz="1800">
              <a:latin typeface="Red Hat Text"/>
              <a:ea typeface="Red Hat Text"/>
              <a:cs typeface="Red Hat Text"/>
              <a:sym typeface="Red Hat Text"/>
            </a:endParaRPr>
          </a:p>
          <a:p>
            <a:pPr marL="0" lvl="0" indent="0" algn="l" rtl="0">
              <a:lnSpc>
                <a:spcPct val="115000"/>
              </a:lnSpc>
              <a:spcBef>
                <a:spcPts val="0"/>
              </a:spcBef>
              <a:spcAft>
                <a:spcPts val="0"/>
              </a:spcAft>
              <a:buNone/>
            </a:pPr>
            <a:endParaRPr sz="1800">
              <a:latin typeface="Red Hat Text"/>
              <a:ea typeface="Red Hat Text"/>
              <a:cs typeface="Red Hat Text"/>
              <a:sym typeface="Red Hat Text"/>
            </a:endParaRPr>
          </a:p>
          <a:p>
            <a:pPr marL="457200" lvl="0" indent="-342900" algn="l" rtl="0">
              <a:lnSpc>
                <a:spcPct val="115000"/>
              </a:lnSpc>
              <a:spcBef>
                <a:spcPts val="0"/>
              </a:spcBef>
              <a:spcAft>
                <a:spcPts val="0"/>
              </a:spcAft>
              <a:buClr>
                <a:schemeClr val="accent1"/>
              </a:buClr>
              <a:buSzPts val="1800"/>
              <a:buFont typeface="Red Hat Text"/>
              <a:buChar char="▸"/>
            </a:pPr>
            <a:r>
              <a:rPr lang="en-GB" sz="1800">
                <a:latin typeface="Red Hat Text"/>
                <a:ea typeface="Red Hat Text"/>
                <a:cs typeface="Red Hat Text"/>
                <a:sym typeface="Red Hat Text"/>
              </a:rPr>
              <a:t>Growing threat of maintainer burnout</a:t>
            </a:r>
            <a:endParaRPr sz="1800">
              <a:latin typeface="Red Hat Text"/>
              <a:ea typeface="Red Hat Text"/>
              <a:cs typeface="Red Hat Text"/>
              <a:sym typeface="Red Hat Text"/>
            </a:endParaRPr>
          </a:p>
          <a:p>
            <a:pPr marL="457200" lvl="0" indent="0" algn="l" rtl="0">
              <a:lnSpc>
                <a:spcPct val="115000"/>
              </a:lnSpc>
              <a:spcBef>
                <a:spcPts val="0"/>
              </a:spcBef>
              <a:spcAft>
                <a:spcPts val="0"/>
              </a:spcAft>
              <a:buNone/>
            </a:pPr>
            <a:endParaRPr sz="1800">
              <a:latin typeface="Red Hat Text"/>
              <a:ea typeface="Red Hat Text"/>
              <a:cs typeface="Red Hat Text"/>
              <a:sym typeface="Red Hat Text"/>
            </a:endParaRPr>
          </a:p>
          <a:p>
            <a:pPr marL="457200" lvl="0" indent="-342900" algn="l" rtl="0">
              <a:lnSpc>
                <a:spcPct val="115000"/>
              </a:lnSpc>
              <a:spcBef>
                <a:spcPts val="0"/>
              </a:spcBef>
              <a:spcAft>
                <a:spcPts val="0"/>
              </a:spcAft>
              <a:buClr>
                <a:schemeClr val="accent1"/>
              </a:buClr>
              <a:buSzPts val="1800"/>
              <a:buFont typeface="Red Hat Text"/>
              <a:buChar char="▸"/>
            </a:pPr>
            <a:r>
              <a:rPr lang="en-GB" sz="1800">
                <a:latin typeface="Red Hat Text"/>
                <a:ea typeface="Red Hat Text"/>
                <a:cs typeface="Red Hat Text"/>
                <a:sym typeface="Red Hat Text"/>
              </a:rPr>
              <a:t>Mismatched expectations between enterprise users and community hobbyists</a:t>
            </a:r>
            <a:endParaRPr sz="1800">
              <a:latin typeface="Red Hat Text"/>
              <a:ea typeface="Red Hat Text"/>
              <a:cs typeface="Red Hat Text"/>
              <a:sym typeface="Red Hat Text"/>
            </a:endParaRPr>
          </a:p>
          <a:p>
            <a:pPr marL="457200" lvl="0" indent="0" algn="l" rtl="0">
              <a:lnSpc>
                <a:spcPct val="115000"/>
              </a:lnSpc>
              <a:spcBef>
                <a:spcPts val="0"/>
              </a:spcBef>
              <a:spcAft>
                <a:spcPts val="0"/>
              </a:spcAft>
              <a:buNone/>
            </a:pPr>
            <a:endParaRPr sz="1800">
              <a:latin typeface="Red Hat Text"/>
              <a:ea typeface="Red Hat Text"/>
              <a:cs typeface="Red Hat Text"/>
              <a:sym typeface="Red Hat Text"/>
            </a:endParaRPr>
          </a:p>
          <a:p>
            <a:pPr marL="457200" lvl="0" indent="-342900" algn="l" rtl="0">
              <a:lnSpc>
                <a:spcPct val="115000"/>
              </a:lnSpc>
              <a:spcBef>
                <a:spcPts val="0"/>
              </a:spcBef>
              <a:spcAft>
                <a:spcPts val="0"/>
              </a:spcAft>
              <a:buClr>
                <a:schemeClr val="accent1"/>
              </a:buClr>
              <a:buSzPts val="1800"/>
              <a:buFont typeface="Red Hat Text"/>
              <a:buChar char="▸"/>
            </a:pPr>
            <a:r>
              <a:rPr lang="en-GB" sz="1800">
                <a:latin typeface="Red Hat Text"/>
                <a:ea typeface="Red Hat Text"/>
                <a:cs typeface="Red Hat Text"/>
                <a:sym typeface="Red Hat Text"/>
              </a:rPr>
              <a:t>Proliferation of platforms for user engagement</a:t>
            </a:r>
            <a:endParaRPr sz="1800">
              <a:latin typeface="Red Hat Text"/>
              <a:ea typeface="Red Hat Text"/>
              <a:cs typeface="Red Hat Text"/>
              <a:sym typeface="Red Hat Tex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51">
                                            <p:txEl>
                                              <p:pRg st="0" end="0"/>
                                            </p:txEl>
                                          </p:spTgt>
                                        </p:tgtEl>
                                        <p:attrNameLst>
                                          <p:attrName>style.visibility</p:attrName>
                                        </p:attrNameLst>
                                      </p:cBhvr>
                                      <p:to>
                                        <p:strVal val="visible"/>
                                      </p:to>
                                    </p:set>
                                    <p:animEffect transition="in" filter="fade">
                                      <p:cBhvr>
                                        <p:cTn id="7" dur="1000"/>
                                        <p:tgtEl>
                                          <p:spTgt spid="2351">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351">
                                            <p:txEl>
                                              <p:pRg st="1" end="1"/>
                                            </p:txEl>
                                          </p:spTgt>
                                        </p:tgtEl>
                                        <p:attrNameLst>
                                          <p:attrName>style.visibility</p:attrName>
                                        </p:attrNameLst>
                                      </p:cBhvr>
                                      <p:to>
                                        <p:strVal val="visible"/>
                                      </p:to>
                                    </p:set>
                                    <p:animEffect transition="in" filter="fade">
                                      <p:cBhvr>
                                        <p:cTn id="11" dur="1000"/>
                                        <p:tgtEl>
                                          <p:spTgt spid="2351">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351">
                                            <p:txEl>
                                              <p:pRg st="2" end="2"/>
                                            </p:txEl>
                                          </p:spTgt>
                                        </p:tgtEl>
                                        <p:attrNameLst>
                                          <p:attrName>style.visibility</p:attrName>
                                        </p:attrNameLst>
                                      </p:cBhvr>
                                      <p:to>
                                        <p:strVal val="visible"/>
                                      </p:to>
                                    </p:set>
                                    <p:animEffect transition="in" filter="fade">
                                      <p:cBhvr>
                                        <p:cTn id="15" dur="1000"/>
                                        <p:tgtEl>
                                          <p:spTgt spid="2351">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351">
                                            <p:txEl>
                                              <p:pRg st="3" end="3"/>
                                            </p:txEl>
                                          </p:spTgt>
                                        </p:tgtEl>
                                        <p:attrNameLst>
                                          <p:attrName>style.visibility</p:attrName>
                                        </p:attrNameLst>
                                      </p:cBhvr>
                                      <p:to>
                                        <p:strVal val="visible"/>
                                      </p:to>
                                    </p:set>
                                    <p:animEffect transition="in" filter="fade">
                                      <p:cBhvr>
                                        <p:cTn id="19" dur="1000"/>
                                        <p:tgtEl>
                                          <p:spTgt spid="2351">
                                            <p:txEl>
                                              <p:pRg st="3" end="3"/>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351">
                                            <p:txEl>
                                              <p:pRg st="4" end="4"/>
                                            </p:txEl>
                                          </p:spTgt>
                                        </p:tgtEl>
                                        <p:attrNameLst>
                                          <p:attrName>style.visibility</p:attrName>
                                        </p:attrNameLst>
                                      </p:cBhvr>
                                      <p:to>
                                        <p:strVal val="visible"/>
                                      </p:to>
                                    </p:set>
                                    <p:animEffect transition="in" filter="fade">
                                      <p:cBhvr>
                                        <p:cTn id="23" dur="1000"/>
                                        <p:tgtEl>
                                          <p:spTgt spid="2351">
                                            <p:txEl>
                                              <p:pRg st="4" end="4"/>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351">
                                            <p:txEl>
                                              <p:pRg st="5" end="5"/>
                                            </p:txEl>
                                          </p:spTgt>
                                        </p:tgtEl>
                                        <p:attrNameLst>
                                          <p:attrName>style.visibility</p:attrName>
                                        </p:attrNameLst>
                                      </p:cBhvr>
                                      <p:to>
                                        <p:strVal val="visible"/>
                                      </p:to>
                                    </p:set>
                                    <p:animEffect transition="in" filter="fade">
                                      <p:cBhvr>
                                        <p:cTn id="27" dur="1000"/>
                                        <p:tgtEl>
                                          <p:spTgt spid="2351">
                                            <p:txEl>
                                              <p:pRg st="5" end="5"/>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351">
                                            <p:txEl>
                                              <p:pRg st="6" end="6"/>
                                            </p:txEl>
                                          </p:spTgt>
                                        </p:tgtEl>
                                        <p:attrNameLst>
                                          <p:attrName>style.visibility</p:attrName>
                                        </p:attrNameLst>
                                      </p:cBhvr>
                                      <p:to>
                                        <p:strVal val="visible"/>
                                      </p:to>
                                    </p:set>
                                    <p:animEffect transition="in" filter="fade">
                                      <p:cBhvr>
                                        <p:cTn id="31" dur="1000"/>
                                        <p:tgtEl>
                                          <p:spTgt spid="2351">
                                            <p:txEl>
                                              <p:pRg st="6" end="6"/>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2351">
                                            <p:txEl>
                                              <p:pRg st="7" end="7"/>
                                            </p:txEl>
                                          </p:spTgt>
                                        </p:tgtEl>
                                        <p:attrNameLst>
                                          <p:attrName>style.visibility</p:attrName>
                                        </p:attrNameLst>
                                      </p:cBhvr>
                                      <p:to>
                                        <p:strVal val="visible"/>
                                      </p:to>
                                    </p:set>
                                    <p:animEffect transition="in" filter="fade">
                                      <p:cBhvr>
                                        <p:cTn id="35" dur="1000"/>
                                        <p:tgtEl>
                                          <p:spTgt spid="2351">
                                            <p:txEl>
                                              <p:pRg st="7" end="7"/>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2351">
                                            <p:txEl>
                                              <p:pRg st="8" end="8"/>
                                            </p:txEl>
                                          </p:spTgt>
                                        </p:tgtEl>
                                        <p:attrNameLst>
                                          <p:attrName>style.visibility</p:attrName>
                                        </p:attrNameLst>
                                      </p:cBhvr>
                                      <p:to>
                                        <p:strVal val="visible"/>
                                      </p:to>
                                    </p:set>
                                    <p:animEffect transition="in" filter="fade">
                                      <p:cBhvr>
                                        <p:cTn id="39" dur="1000"/>
                                        <p:tgtEl>
                                          <p:spTgt spid="2351">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355" name="Shape 2355"/>
        <p:cNvGrpSpPr/>
        <p:nvPr/>
      </p:nvGrpSpPr>
      <p:grpSpPr>
        <a:xfrm>
          <a:off x="0" y="0"/>
          <a:ext cx="0" cy="0"/>
          <a:chOff x="0" y="0"/>
          <a:chExt cx="0" cy="0"/>
        </a:xfrm>
      </p:grpSpPr>
      <p:sp>
        <p:nvSpPr>
          <p:cNvPr id="2356" name="Google Shape;2356;p157"/>
          <p:cNvSpPr txBox="true"/>
          <p:nvPr/>
        </p:nvSpPr>
        <p:spPr>
          <a:xfrm>
            <a:off x="5246675" y="2651850"/>
            <a:ext cx="6438000" cy="1554300"/>
          </a:xfrm>
          <a:prstGeom prst="rect">
            <a:avLst/>
          </a:prstGeom>
          <a:noFill/>
          <a:ln>
            <a:noFill/>
          </a:ln>
        </p:spPr>
        <p:txBody>
          <a:bodyPr spcFirstLastPara="1" wrap="square" lIns="91425" tIns="91425" rIns="91425" bIns="91425" anchor="ctr" anchorCtr="false">
            <a:noAutofit/>
          </a:bodyPr>
          <a:lstStyle/>
          <a:p>
            <a:pPr marL="0" lvl="0" indent="0" algn="r" rtl="0">
              <a:lnSpc>
                <a:spcPct val="130000"/>
              </a:lnSpc>
              <a:spcBef>
                <a:spcPts val="0"/>
              </a:spcBef>
              <a:spcAft>
                <a:spcPts val="0"/>
              </a:spcAft>
              <a:buNone/>
            </a:pPr>
            <a:r>
              <a:rPr lang="en-GB" sz="2400">
                <a:latin typeface="Red Hat Display"/>
                <a:ea typeface="Red Hat Display"/>
                <a:cs typeface="Red Hat Display"/>
                <a:sym typeface="Red Hat Display"/>
              </a:rPr>
              <a:t>Let's talk about </a:t>
            </a:r>
            <a:r>
              <a:rPr lang="en-GB" sz="2400">
                <a:solidFill>
                  <a:schemeClr val="accent1"/>
                </a:solidFill>
                <a:latin typeface="Red Hat Display"/>
                <a:ea typeface="Red Hat Display"/>
                <a:cs typeface="Red Hat Display"/>
                <a:sym typeface="Red Hat Display"/>
              </a:rPr>
              <a:t>reward models</a:t>
            </a:r>
            <a:r>
              <a:rPr lang="en-GB" sz="2400">
                <a:latin typeface="Red Hat Display"/>
                <a:ea typeface="Red Hat Display"/>
                <a:cs typeface="Red Hat Display"/>
                <a:sym typeface="Red Hat Display"/>
              </a:rPr>
              <a:t>.</a:t>
            </a:r>
            <a:endParaRPr sz="2400">
              <a:latin typeface="Red Hat Display"/>
              <a:ea typeface="Red Hat Display"/>
              <a:cs typeface="Red Hat Display"/>
              <a:sym typeface="Red Hat Display"/>
            </a:endParaRPr>
          </a:p>
        </p:txBody>
      </p:sp>
      <p:pic>
        <p:nvPicPr>
          <p:cNvPr id="2357" name="Google Shape;2357;p157"/>
          <p:cNvPicPr preferRelativeResize="false"/>
          <p:nvPr/>
        </p:nvPicPr>
        <p:blipFill rotWithShape="true">
          <a:blip r:embed="rId1"/>
          <a:srcRect l="3275" r="35045"/>
          <a:stretch>
            <a:fillRect/>
          </a:stretch>
        </p:blipFill>
        <p:spPr>
          <a:xfrm>
            <a:off x="0" y="0"/>
            <a:ext cx="4230175" cy="6858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361" name="Shape 2361"/>
        <p:cNvGrpSpPr/>
        <p:nvPr/>
      </p:nvGrpSpPr>
      <p:grpSpPr>
        <a:xfrm>
          <a:off x="0" y="0"/>
          <a:ext cx="0" cy="0"/>
          <a:chOff x="0" y="0"/>
          <a:chExt cx="0" cy="0"/>
        </a:xfrm>
      </p:grpSpPr>
      <p:sp>
        <p:nvSpPr>
          <p:cNvPr id="2362" name="Google Shape;2362;p158"/>
          <p:cNvSpPr txBox="true"/>
          <p:nvPr/>
        </p:nvSpPr>
        <p:spPr>
          <a:xfrm>
            <a:off x="5597325" y="2840500"/>
            <a:ext cx="5607900" cy="2462100"/>
          </a:xfrm>
          <a:prstGeom prst="rect">
            <a:avLst/>
          </a:prstGeom>
          <a:noFill/>
          <a:ln>
            <a:noFill/>
          </a:ln>
        </p:spPr>
        <p:txBody>
          <a:bodyPr spcFirstLastPara="1" wrap="square" lIns="91425" tIns="91425" rIns="91425" bIns="91425" anchor="ctr" anchorCtr="false">
            <a:noAutofit/>
          </a:bodyPr>
          <a:lstStyle/>
          <a:p>
            <a:pPr marL="0" lvl="0" indent="0" algn="l" rtl="0">
              <a:lnSpc>
                <a:spcPct val="130000"/>
              </a:lnSpc>
              <a:spcBef>
                <a:spcPts val="0"/>
              </a:spcBef>
              <a:spcAft>
                <a:spcPts val="0"/>
              </a:spcAft>
              <a:buClr>
                <a:schemeClr val="dk1"/>
              </a:buClr>
              <a:buSzPts val="1100"/>
              <a:buFont typeface="Arial"/>
              <a:buNone/>
            </a:pPr>
            <a:r>
              <a:rPr lang="en-GB" sz="1500">
                <a:solidFill>
                  <a:schemeClr val="dk1"/>
                </a:solidFill>
                <a:latin typeface="Red Hat Text"/>
                <a:ea typeface="Red Hat Text"/>
                <a:cs typeface="Red Hat Text"/>
                <a:sym typeface="Red Hat Text"/>
              </a:rPr>
              <a:t>Strategies for acknowledging and honoring various contributions to an open source project are called that project's </a:t>
            </a:r>
            <a:r>
              <a:rPr lang="en-GB" sz="1500">
                <a:solidFill>
                  <a:schemeClr val="accent1"/>
                </a:solidFill>
                <a:latin typeface="Red Hat Text"/>
                <a:ea typeface="Red Hat Text"/>
                <a:cs typeface="Red Hat Text"/>
                <a:sym typeface="Red Hat Text"/>
              </a:rPr>
              <a:t>reward models</a:t>
            </a:r>
            <a:r>
              <a:rPr lang="en-GB" sz="1500">
                <a:solidFill>
                  <a:schemeClr val="dk1"/>
                </a:solidFill>
                <a:latin typeface="Red Hat Text"/>
                <a:ea typeface="Red Hat Text"/>
                <a:cs typeface="Red Hat Text"/>
                <a:sym typeface="Red Hat Text"/>
              </a:rPr>
              <a:t>.</a:t>
            </a:r>
            <a:endParaRPr sz="1500">
              <a:solidFill>
                <a:schemeClr val="dk1"/>
              </a:solidFill>
              <a:latin typeface="Red Hat Text"/>
              <a:ea typeface="Red Hat Text"/>
              <a:cs typeface="Red Hat Text"/>
              <a:sym typeface="Red Hat Text"/>
            </a:endParaRPr>
          </a:p>
          <a:p>
            <a:pPr marL="0" lvl="0" indent="0" algn="l" rtl="0">
              <a:lnSpc>
                <a:spcPct val="130000"/>
              </a:lnSpc>
              <a:spcBef>
                <a:spcPts val="0"/>
              </a:spcBef>
              <a:spcAft>
                <a:spcPts val="0"/>
              </a:spcAft>
              <a:buClr>
                <a:schemeClr val="dk1"/>
              </a:buClr>
              <a:buSzPts val="1100"/>
              <a:buFont typeface="Arial"/>
              <a:buNone/>
            </a:pPr>
            <a:endParaRPr sz="1500">
              <a:solidFill>
                <a:schemeClr val="dk1"/>
              </a:solidFill>
              <a:latin typeface="Red Hat Text"/>
              <a:ea typeface="Red Hat Text"/>
              <a:cs typeface="Red Hat Text"/>
              <a:sym typeface="Red Hat Text"/>
            </a:endParaRPr>
          </a:p>
          <a:p>
            <a:pPr marL="0" lvl="0" indent="0" algn="l" rtl="0">
              <a:lnSpc>
                <a:spcPct val="130000"/>
              </a:lnSpc>
              <a:spcBef>
                <a:spcPts val="0"/>
              </a:spcBef>
              <a:spcAft>
                <a:spcPts val="0"/>
              </a:spcAft>
              <a:buNone/>
            </a:pPr>
            <a:r>
              <a:rPr lang="en-GB" sz="1500">
                <a:solidFill>
                  <a:schemeClr val="dk1"/>
                </a:solidFill>
                <a:latin typeface="Red Hat Text"/>
                <a:ea typeface="Red Hat Text"/>
                <a:cs typeface="Red Hat Text"/>
                <a:sym typeface="Red Hat Text"/>
              </a:rPr>
              <a:t>The more reward models your project constructs, the better it can engage participants with differing motivations for contributing.</a:t>
            </a:r>
            <a:endParaRPr sz="1500">
              <a:solidFill>
                <a:schemeClr val="dk1"/>
              </a:solidFill>
              <a:latin typeface="Red Hat Text"/>
              <a:ea typeface="Red Hat Text"/>
              <a:cs typeface="Red Hat Text"/>
              <a:sym typeface="Red Hat Text"/>
            </a:endParaRPr>
          </a:p>
        </p:txBody>
      </p:sp>
      <p:sp>
        <p:nvSpPr>
          <p:cNvPr id="2363" name="Google Shape;2363;p158"/>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pic>
        <p:nvPicPr>
          <p:cNvPr id="2364" name="Google Shape;2364;p158"/>
          <p:cNvPicPr preferRelativeResize="false"/>
          <p:nvPr/>
        </p:nvPicPr>
        <p:blipFill rotWithShape="true">
          <a:blip r:embed="rId1"/>
          <a:srcRect/>
          <a:stretch>
            <a:fillRect/>
          </a:stretch>
        </p:blipFill>
        <p:spPr>
          <a:xfrm>
            <a:off x="4733328" y="2134935"/>
            <a:ext cx="863988" cy="86398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368" name="Shape 2368"/>
        <p:cNvGrpSpPr/>
        <p:nvPr/>
      </p:nvGrpSpPr>
      <p:grpSpPr>
        <a:xfrm>
          <a:off x="0" y="0"/>
          <a:ext cx="0" cy="0"/>
          <a:chOff x="0" y="0"/>
          <a:chExt cx="0" cy="0"/>
        </a:xfrm>
      </p:grpSpPr>
      <p:sp>
        <p:nvSpPr>
          <p:cNvPr id="2369" name="Google Shape;2369;p159"/>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370" name="Google Shape;2370;p159"/>
          <p:cNvSpPr txBox="true"/>
          <p:nvPr/>
        </p:nvSpPr>
        <p:spPr>
          <a:xfrm>
            <a:off x="2075100" y="2046000"/>
            <a:ext cx="4099200" cy="3502500"/>
          </a:xfrm>
          <a:prstGeom prst="rect">
            <a:avLst/>
          </a:prstGeom>
          <a:noFill/>
          <a:ln>
            <a:noFill/>
          </a:ln>
        </p:spPr>
        <p:txBody>
          <a:bodyPr spcFirstLastPara="1" wrap="square" lIns="91425" tIns="91425" rIns="91425" bIns="91425" anchor="ctr" anchorCtr="false">
            <a:noAutofit/>
          </a:bodyPr>
          <a:lstStyle/>
          <a:p>
            <a:pPr marL="457200" lvl="0" indent="-323850" algn="l" rtl="0">
              <a:lnSpc>
                <a:spcPct val="170000"/>
              </a:lnSpc>
              <a:spcBef>
                <a:spcPts val="0"/>
              </a:spcBef>
              <a:spcAft>
                <a:spcPts val="0"/>
              </a:spcAft>
              <a:buClr>
                <a:schemeClr val="accent1"/>
              </a:buClr>
              <a:buSzPts val="1500"/>
              <a:buFont typeface="Red Hat Text"/>
              <a:buChar char="▸"/>
            </a:pPr>
            <a:r>
              <a:rPr lang="en-GB" sz="1500">
                <a:latin typeface="Red Hat Text"/>
                <a:ea typeface="Red Hat Text"/>
                <a:cs typeface="Red Hat Text"/>
                <a:sym typeface="Red Hat Text"/>
              </a:rPr>
              <a:t>Spotlighting community contribution</a:t>
            </a:r>
            <a:endParaRPr sz="1500">
              <a:latin typeface="Red Hat Text"/>
              <a:ea typeface="Red Hat Text"/>
              <a:cs typeface="Red Hat Text"/>
              <a:sym typeface="Red Hat Text"/>
            </a:endParaRPr>
          </a:p>
          <a:p>
            <a:pPr marL="457200" lvl="0" indent="-323850" algn="l" rtl="0">
              <a:lnSpc>
                <a:spcPct val="170000"/>
              </a:lnSpc>
              <a:spcBef>
                <a:spcPts val="0"/>
              </a:spcBef>
              <a:spcAft>
                <a:spcPts val="0"/>
              </a:spcAft>
              <a:buClr>
                <a:schemeClr val="accent1"/>
              </a:buClr>
              <a:buSzPts val="1500"/>
              <a:buFont typeface="Red Hat Text"/>
              <a:buChar char="▸"/>
            </a:pPr>
            <a:r>
              <a:rPr lang="en-GB" sz="1500">
                <a:latin typeface="Red Hat Text"/>
                <a:ea typeface="Red Hat Text"/>
                <a:cs typeface="Red Hat Text"/>
                <a:sym typeface="Red Hat Text"/>
              </a:rPr>
              <a:t>Swag</a:t>
            </a:r>
            <a:endParaRPr sz="1500">
              <a:latin typeface="Red Hat Text"/>
              <a:ea typeface="Red Hat Text"/>
              <a:cs typeface="Red Hat Text"/>
              <a:sym typeface="Red Hat Text"/>
            </a:endParaRPr>
          </a:p>
        </p:txBody>
      </p:sp>
      <p:sp>
        <p:nvSpPr>
          <p:cNvPr id="2371" name="Google Shape;2371;p159"/>
          <p:cNvSpPr txBox="true"/>
          <p:nvPr>
            <p:ph type="title"/>
          </p:nvPr>
        </p:nvSpPr>
        <p:spPr>
          <a:xfrm>
            <a:off x="884963" y="871750"/>
            <a:ext cx="10422000" cy="553200"/>
          </a:xfrm>
          <a:prstGeom prst="rect">
            <a:avLst/>
          </a:prstGeom>
        </p:spPr>
        <p:txBody>
          <a:bodyPr spcFirstLastPara="1" wrap="square" lIns="0" tIns="0" rIns="0" bIns="0" anchor="ctr" anchorCtr="false">
            <a:noAutofit/>
          </a:bodyPr>
          <a:lstStyle/>
          <a:p>
            <a:pPr marL="0" lvl="0" indent="0" algn="ctr" rtl="0">
              <a:lnSpc>
                <a:spcPct val="100000"/>
              </a:lnSpc>
              <a:spcBef>
                <a:spcPts val="0"/>
              </a:spcBef>
              <a:spcAft>
                <a:spcPts val="0"/>
              </a:spcAft>
              <a:buNone/>
            </a:pPr>
            <a:r>
              <a:rPr lang="en-GB"/>
              <a:t>Rewarding contribution</a:t>
            </a:r>
            <a:endParaRPr lang="en-GB"/>
          </a:p>
        </p:txBody>
      </p:sp>
      <p:sp>
        <p:nvSpPr>
          <p:cNvPr id="2372" name="Google Shape;2372;p159"/>
          <p:cNvSpPr txBox="true"/>
          <p:nvPr>
            <p:ph type="subTitle" idx="1"/>
          </p:nvPr>
        </p:nvSpPr>
        <p:spPr>
          <a:xfrm>
            <a:off x="885038" y="1424950"/>
            <a:ext cx="10422000" cy="392400"/>
          </a:xfrm>
          <a:prstGeom prst="rect">
            <a:avLst/>
          </a:prstGeom>
        </p:spPr>
        <p:txBody>
          <a:bodyPr spcFirstLastPara="1" wrap="square" lIns="0" tIns="0" rIns="0" bIns="0" anchor="ctr" anchorCtr="false">
            <a:noAutofit/>
          </a:bodyPr>
          <a:lstStyle/>
          <a:p>
            <a:pPr marL="0" lvl="0" indent="0" algn="ctr" rtl="0">
              <a:lnSpc>
                <a:spcPct val="100000"/>
              </a:lnSpc>
              <a:spcBef>
                <a:spcPts val="0"/>
              </a:spcBef>
              <a:spcAft>
                <a:spcPts val="500"/>
              </a:spcAft>
              <a:buNone/>
            </a:pPr>
            <a:r>
              <a:rPr lang="en-GB"/>
              <a:t>Four common models</a:t>
            </a:r>
            <a:endParaRPr lang="en-GB"/>
          </a:p>
        </p:txBody>
      </p:sp>
      <p:sp>
        <p:nvSpPr>
          <p:cNvPr id="2373" name="Google Shape;2373;p159"/>
          <p:cNvSpPr txBox="true"/>
          <p:nvPr/>
        </p:nvSpPr>
        <p:spPr>
          <a:xfrm>
            <a:off x="6794375" y="2046000"/>
            <a:ext cx="4512600" cy="3502500"/>
          </a:xfrm>
          <a:prstGeom prst="rect">
            <a:avLst/>
          </a:prstGeom>
          <a:noFill/>
          <a:ln>
            <a:noFill/>
          </a:ln>
        </p:spPr>
        <p:txBody>
          <a:bodyPr spcFirstLastPara="1" wrap="square" lIns="91425" tIns="91425" rIns="91425" bIns="91425" anchor="ctr" anchorCtr="false">
            <a:noAutofit/>
          </a:bodyPr>
          <a:lstStyle/>
          <a:p>
            <a:pPr marL="457200" lvl="0" indent="-323850" algn="l" rtl="0">
              <a:lnSpc>
                <a:spcPct val="170000"/>
              </a:lnSpc>
              <a:spcBef>
                <a:spcPts val="0"/>
              </a:spcBef>
              <a:spcAft>
                <a:spcPts val="0"/>
              </a:spcAft>
              <a:buClr>
                <a:schemeClr val="accent1"/>
              </a:buClr>
              <a:buSzPts val="1500"/>
              <a:buFont typeface="Red Hat Text"/>
              <a:buChar char="▸"/>
            </a:pPr>
            <a:r>
              <a:rPr lang="en-GB" sz="1500">
                <a:latin typeface="Red Hat Text"/>
                <a:ea typeface="Red Hat Text"/>
                <a:cs typeface="Red Hat Text"/>
                <a:sym typeface="Red Hat Text"/>
              </a:rPr>
              <a:t>"Meet the Contributor" features</a:t>
            </a:r>
            <a:endParaRPr sz="1500">
              <a:latin typeface="Red Hat Text"/>
              <a:ea typeface="Red Hat Text"/>
              <a:cs typeface="Red Hat Text"/>
              <a:sym typeface="Red Hat Text"/>
            </a:endParaRPr>
          </a:p>
          <a:p>
            <a:pPr marL="457200" lvl="0" indent="-323850" algn="l" rtl="0">
              <a:lnSpc>
                <a:spcPct val="170000"/>
              </a:lnSpc>
              <a:spcBef>
                <a:spcPts val="0"/>
              </a:spcBef>
              <a:spcAft>
                <a:spcPts val="0"/>
              </a:spcAft>
              <a:buClr>
                <a:schemeClr val="accent1"/>
              </a:buClr>
              <a:buSzPts val="1500"/>
              <a:buFont typeface="Red Hat Text"/>
              <a:buChar char="▸"/>
            </a:pPr>
            <a:r>
              <a:rPr lang="en-GB" sz="1500">
                <a:latin typeface="Red Hat Text"/>
                <a:ea typeface="Red Hat Text"/>
                <a:cs typeface="Red Hat Text"/>
                <a:sym typeface="Red Hat Text"/>
              </a:rPr>
              <a:t>Community awards</a:t>
            </a:r>
            <a:endParaRPr sz="1500">
              <a:latin typeface="Red Hat Text"/>
              <a:ea typeface="Red Hat Text"/>
              <a:cs typeface="Red Hat Text"/>
              <a:sym typeface="Red Hat Text"/>
            </a:endParaRPr>
          </a:p>
        </p:txBody>
      </p:sp>
      <p:cxnSp>
        <p:nvCxnSpPr>
          <p:cNvPr id="2374" name="Google Shape;2374;p159"/>
          <p:cNvCxnSpPr/>
          <p:nvPr/>
        </p:nvCxnSpPr>
        <p:spPr>
          <a:xfrm>
            <a:off x="6104675" y="2452850"/>
            <a:ext cx="0" cy="2882700"/>
          </a:xfrm>
          <a:prstGeom prst="straightConnector1">
            <a:avLst/>
          </a:prstGeom>
          <a:noFill/>
          <a:ln w="9525" cap="flat" cmpd="sng">
            <a:solidFill>
              <a:schemeClr val="accent5"/>
            </a:solidFill>
            <a:prstDash val="dot"/>
            <a:round/>
            <a:headEnd type="none" w="med" len="med"/>
            <a:tailEnd type="none" w="med" len="med"/>
          </a:ln>
        </p:spPr>
      </p:cxnSp>
      <p:sp>
        <p:nvSpPr>
          <p:cNvPr id="2375" name="Google Shape;2375;p159"/>
          <p:cNvSpPr txBox="true"/>
          <p:nvPr/>
        </p:nvSpPr>
        <p:spPr>
          <a:xfrm>
            <a:off x="-25" y="0"/>
            <a:ext cx="12189000" cy="271800"/>
          </a:xfrm>
          <a:prstGeom prst="rect">
            <a:avLst/>
          </a:prstGeom>
          <a:solidFill>
            <a:srgbClr val="EE0000"/>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endParaRPr>
              <a:latin typeface="Red Hat Text"/>
              <a:ea typeface="Red Hat Text"/>
              <a:cs typeface="Red Hat Text"/>
              <a:sym typeface="Red Hat Tex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379" name="Shape 2379"/>
        <p:cNvGrpSpPr/>
        <p:nvPr/>
      </p:nvGrpSpPr>
      <p:grpSpPr>
        <a:xfrm>
          <a:off x="0" y="0"/>
          <a:ext cx="0" cy="0"/>
          <a:chOff x="0" y="0"/>
          <a:chExt cx="0" cy="0"/>
        </a:xfrm>
      </p:grpSpPr>
      <p:sp>
        <p:nvSpPr>
          <p:cNvPr id="2380" name="Google Shape;2380;p160"/>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381" name="Google Shape;2381;p160"/>
          <p:cNvSpPr txBox="true"/>
          <p:nvPr>
            <p:ph type="subTitle" idx="9"/>
          </p:nvPr>
        </p:nvSpPr>
        <p:spPr>
          <a:xfrm>
            <a:off x="1861376" y="4655100"/>
            <a:ext cx="3762000" cy="1539300"/>
          </a:xfrm>
          <a:prstGeom prst="rect">
            <a:avLst/>
          </a:prstGeom>
        </p:spPr>
        <p:txBody>
          <a:bodyPr spcFirstLastPara="1" wrap="square" lIns="0" tIns="0" rIns="0" bIns="0" anchor="t" anchorCtr="false">
            <a:noAutofit/>
          </a:bodyPr>
          <a:lstStyle/>
          <a:p>
            <a:pPr marL="0" lvl="0" indent="0" algn="l" rtl="0">
              <a:spcBef>
                <a:spcPts val="0"/>
              </a:spcBef>
              <a:spcAft>
                <a:spcPts val="500"/>
              </a:spcAft>
              <a:buNone/>
            </a:pPr>
            <a:r>
              <a:rPr lang="en-GB"/>
              <a:t>Giving contributors various items signifying their affiliation with the community—shirts, hats, keychains, etc.—allows  participants to </a:t>
            </a:r>
            <a:r>
              <a:rPr lang="en-GB" b="1"/>
              <a:t>feel a sense of connection with the project</a:t>
            </a:r>
            <a:r>
              <a:rPr lang="en-GB"/>
              <a:t>.</a:t>
            </a:r>
            <a:endParaRPr lang="en-GB"/>
          </a:p>
        </p:txBody>
      </p:sp>
      <p:sp>
        <p:nvSpPr>
          <p:cNvPr id="2382" name="Google Shape;2382;p160"/>
          <p:cNvSpPr txBox="true"/>
          <p:nvPr>
            <p:ph type="subTitle" idx="3"/>
          </p:nvPr>
        </p:nvSpPr>
        <p:spPr>
          <a:xfrm>
            <a:off x="7566275" y="2368100"/>
            <a:ext cx="3665400" cy="1387800"/>
          </a:xfrm>
          <a:prstGeom prst="rect">
            <a:avLst/>
          </a:prstGeom>
        </p:spPr>
        <p:txBody>
          <a:bodyPr spcFirstLastPara="1" wrap="square" lIns="0" tIns="0" rIns="0" bIns="0" anchor="t" anchorCtr="false">
            <a:noAutofit/>
          </a:bodyPr>
          <a:lstStyle/>
          <a:p>
            <a:pPr marL="0" lvl="0" indent="0" algn="l" rtl="0">
              <a:spcBef>
                <a:spcPts val="0"/>
              </a:spcBef>
              <a:spcAft>
                <a:spcPts val="500"/>
              </a:spcAft>
              <a:buNone/>
            </a:pPr>
            <a:r>
              <a:rPr lang="en-GB"/>
              <a:t>Running blog posts or video series to spotlight contributors rewards participants by helping them </a:t>
            </a:r>
            <a:r>
              <a:rPr lang="en-GB" b="1"/>
              <a:t>grow their personal brands and their professional networks</a:t>
            </a:r>
            <a:r>
              <a:rPr lang="en-GB"/>
              <a:t>.</a:t>
            </a:r>
            <a:endParaRPr lang="en-GB"/>
          </a:p>
        </p:txBody>
      </p:sp>
      <p:sp>
        <p:nvSpPr>
          <p:cNvPr id="2383" name="Google Shape;2383;p160"/>
          <p:cNvSpPr txBox="true"/>
          <p:nvPr>
            <p:ph type="subTitle" idx="4"/>
          </p:nvPr>
        </p:nvSpPr>
        <p:spPr>
          <a:xfrm>
            <a:off x="7566256" y="1857200"/>
            <a:ext cx="3512100" cy="379200"/>
          </a:xfrm>
          <a:prstGeom prst="rect">
            <a:avLst/>
          </a:prstGeom>
        </p:spPr>
        <p:txBody>
          <a:bodyPr spcFirstLastPara="1" wrap="square" lIns="0" tIns="0" rIns="0" bIns="0" anchor="b" anchorCtr="false">
            <a:noAutofit/>
          </a:bodyPr>
          <a:lstStyle/>
          <a:p>
            <a:pPr marL="0" lvl="0" indent="0" algn="l" rtl="0">
              <a:spcBef>
                <a:spcPts val="0"/>
              </a:spcBef>
              <a:spcAft>
                <a:spcPts val="0"/>
              </a:spcAft>
              <a:buNone/>
            </a:pPr>
            <a:r>
              <a:rPr lang="en-GB" sz="1600"/>
              <a:t>"Meet the contributor" features</a:t>
            </a:r>
            <a:endParaRPr sz="1600"/>
          </a:p>
        </p:txBody>
      </p:sp>
      <p:sp>
        <p:nvSpPr>
          <p:cNvPr id="2384" name="Google Shape;2384;p160"/>
          <p:cNvSpPr txBox="true"/>
          <p:nvPr>
            <p:ph type="subTitle" idx="6"/>
          </p:nvPr>
        </p:nvSpPr>
        <p:spPr>
          <a:xfrm>
            <a:off x="7566256" y="4160050"/>
            <a:ext cx="3512100" cy="379200"/>
          </a:xfrm>
          <a:prstGeom prst="rect">
            <a:avLst/>
          </a:prstGeom>
        </p:spPr>
        <p:txBody>
          <a:bodyPr spcFirstLastPara="1" wrap="square" lIns="0" tIns="0" rIns="0" bIns="0" anchor="b" anchorCtr="false">
            <a:noAutofit/>
          </a:bodyPr>
          <a:lstStyle/>
          <a:p>
            <a:pPr marL="0" lvl="0" indent="0" algn="l" rtl="0">
              <a:spcBef>
                <a:spcPts val="0"/>
              </a:spcBef>
              <a:spcAft>
                <a:spcPts val="0"/>
              </a:spcAft>
              <a:buNone/>
            </a:pPr>
            <a:r>
              <a:rPr lang="en-GB" sz="1600"/>
              <a:t>Community awards</a:t>
            </a:r>
            <a:endParaRPr sz="1600"/>
          </a:p>
        </p:txBody>
      </p:sp>
      <p:sp>
        <p:nvSpPr>
          <p:cNvPr id="2385" name="Google Shape;2385;p160"/>
          <p:cNvSpPr txBox="true"/>
          <p:nvPr>
            <p:ph type="subTitle" idx="7"/>
          </p:nvPr>
        </p:nvSpPr>
        <p:spPr>
          <a:xfrm>
            <a:off x="1861376" y="2368100"/>
            <a:ext cx="3762000" cy="1676100"/>
          </a:xfrm>
          <a:prstGeom prst="rect">
            <a:avLst/>
          </a:prstGeom>
        </p:spPr>
        <p:txBody>
          <a:bodyPr spcFirstLastPara="1" wrap="square" lIns="0" tIns="0" rIns="0" bIns="0" anchor="t" anchorCtr="false">
            <a:noAutofit/>
          </a:bodyPr>
          <a:lstStyle/>
          <a:p>
            <a:pPr marL="0" lvl="0" indent="0" algn="l" rtl="0">
              <a:spcBef>
                <a:spcPts val="0"/>
              </a:spcBef>
              <a:spcAft>
                <a:spcPts val="500"/>
              </a:spcAft>
              <a:buNone/>
            </a:pPr>
            <a:r>
              <a:rPr lang="en-GB"/>
              <a:t>Using point systems, badges, and leaderboards to chart and publicly identify contributions rewards participants by </a:t>
            </a:r>
            <a:r>
              <a:rPr lang="en-GB" b="1"/>
              <a:t>visualizing the magnitude of their contributions</a:t>
            </a:r>
            <a:r>
              <a:rPr lang="en-GB"/>
              <a:t>.</a:t>
            </a:r>
            <a:endParaRPr lang="en-GB"/>
          </a:p>
        </p:txBody>
      </p:sp>
      <p:sp>
        <p:nvSpPr>
          <p:cNvPr id="2386" name="Google Shape;2386;p160"/>
          <p:cNvSpPr txBox="true"/>
          <p:nvPr>
            <p:ph type="subTitle" idx="8"/>
          </p:nvPr>
        </p:nvSpPr>
        <p:spPr>
          <a:xfrm>
            <a:off x="1861338" y="1857200"/>
            <a:ext cx="3512100" cy="379200"/>
          </a:xfrm>
          <a:prstGeom prst="rect">
            <a:avLst/>
          </a:prstGeom>
        </p:spPr>
        <p:txBody>
          <a:bodyPr spcFirstLastPara="1" wrap="square" lIns="0" tIns="0" rIns="0" bIns="0" anchor="b" anchorCtr="false">
            <a:noAutofit/>
          </a:bodyPr>
          <a:lstStyle/>
          <a:p>
            <a:pPr marL="0" lvl="0" indent="0" algn="l" rtl="0">
              <a:spcBef>
                <a:spcPts val="0"/>
              </a:spcBef>
              <a:spcAft>
                <a:spcPts val="0"/>
              </a:spcAft>
              <a:buNone/>
            </a:pPr>
            <a:r>
              <a:rPr lang="en-GB" sz="1600"/>
              <a:t>Spotlighting community contribution</a:t>
            </a:r>
            <a:endParaRPr sz="1600"/>
          </a:p>
        </p:txBody>
      </p:sp>
      <p:sp>
        <p:nvSpPr>
          <p:cNvPr id="2387" name="Google Shape;2387;p160"/>
          <p:cNvSpPr txBox="true"/>
          <p:nvPr>
            <p:ph type="subTitle" idx="13"/>
          </p:nvPr>
        </p:nvSpPr>
        <p:spPr>
          <a:xfrm>
            <a:off x="1861338" y="4160050"/>
            <a:ext cx="3512100" cy="379200"/>
          </a:xfrm>
          <a:prstGeom prst="rect">
            <a:avLst/>
          </a:prstGeom>
        </p:spPr>
        <p:txBody>
          <a:bodyPr spcFirstLastPara="1" wrap="square" lIns="0" tIns="0" rIns="0" bIns="0" anchor="b" anchorCtr="false">
            <a:noAutofit/>
          </a:bodyPr>
          <a:lstStyle/>
          <a:p>
            <a:pPr marL="0" lvl="0" indent="0" algn="l" rtl="0">
              <a:spcBef>
                <a:spcPts val="0"/>
              </a:spcBef>
              <a:spcAft>
                <a:spcPts val="0"/>
              </a:spcAft>
              <a:buNone/>
            </a:pPr>
            <a:r>
              <a:rPr lang="en-GB" sz="1600"/>
              <a:t>Swag</a:t>
            </a:r>
            <a:endParaRPr sz="1600"/>
          </a:p>
        </p:txBody>
      </p:sp>
      <p:sp>
        <p:nvSpPr>
          <p:cNvPr id="2388" name="Google Shape;2388;p160"/>
          <p:cNvSpPr txBox="true"/>
          <p:nvPr>
            <p:ph type="subTitle" idx="5"/>
          </p:nvPr>
        </p:nvSpPr>
        <p:spPr>
          <a:xfrm>
            <a:off x="7566275" y="4655200"/>
            <a:ext cx="3665400" cy="1539300"/>
          </a:xfrm>
          <a:prstGeom prst="rect">
            <a:avLst/>
          </a:prstGeom>
        </p:spPr>
        <p:txBody>
          <a:bodyPr spcFirstLastPara="1" wrap="square" lIns="0" tIns="0" rIns="0" bIns="0" anchor="t" anchorCtr="false">
            <a:noAutofit/>
          </a:bodyPr>
          <a:lstStyle/>
          <a:p>
            <a:pPr marL="0" lvl="0" indent="0" algn="l" rtl="0">
              <a:spcBef>
                <a:spcPts val="0"/>
              </a:spcBef>
              <a:spcAft>
                <a:spcPts val="500"/>
              </a:spcAft>
              <a:buNone/>
            </a:pPr>
            <a:r>
              <a:rPr lang="en-GB"/>
              <a:t>Allowing community members to recognize and reward others among them helps communities </a:t>
            </a:r>
            <a:r>
              <a:rPr lang="en-GB" b="1"/>
              <a:t>develop shared identities and social bonds</a:t>
            </a:r>
            <a:r>
              <a:rPr lang="en-GB"/>
              <a:t>.</a:t>
            </a:r>
            <a:endParaRPr lang="en-GB"/>
          </a:p>
        </p:txBody>
      </p:sp>
      <p:pic>
        <p:nvPicPr>
          <p:cNvPr id="2389" name="Google Shape;2389;p160"/>
          <p:cNvPicPr preferRelativeResize="false"/>
          <p:nvPr/>
        </p:nvPicPr>
        <p:blipFill rotWithShape="true">
          <a:blip r:embed="rId1"/>
          <a:srcRect t="139" b="139"/>
          <a:stretch>
            <a:fillRect/>
          </a:stretch>
        </p:blipFill>
        <p:spPr>
          <a:xfrm>
            <a:off x="720806" y="4160060"/>
            <a:ext cx="863988" cy="863987"/>
          </a:xfrm>
          <a:prstGeom prst="rect">
            <a:avLst/>
          </a:prstGeom>
          <a:noFill/>
          <a:ln>
            <a:noFill/>
          </a:ln>
        </p:spPr>
      </p:pic>
      <p:pic>
        <p:nvPicPr>
          <p:cNvPr id="2390" name="Google Shape;2390;p160"/>
          <p:cNvPicPr preferRelativeResize="false"/>
          <p:nvPr/>
        </p:nvPicPr>
        <p:blipFill rotWithShape="true">
          <a:blip r:embed="rId2"/>
          <a:srcRect/>
          <a:stretch>
            <a:fillRect/>
          </a:stretch>
        </p:blipFill>
        <p:spPr>
          <a:xfrm>
            <a:off x="720810" y="1857188"/>
            <a:ext cx="863988" cy="863986"/>
          </a:xfrm>
          <a:prstGeom prst="rect">
            <a:avLst/>
          </a:prstGeom>
          <a:noFill/>
          <a:ln>
            <a:noFill/>
          </a:ln>
        </p:spPr>
      </p:pic>
      <p:pic>
        <p:nvPicPr>
          <p:cNvPr id="2391" name="Google Shape;2391;p160"/>
          <p:cNvPicPr preferRelativeResize="false"/>
          <p:nvPr/>
        </p:nvPicPr>
        <p:blipFill rotWithShape="true">
          <a:blip r:embed="rId3"/>
          <a:srcRect/>
          <a:stretch>
            <a:fillRect/>
          </a:stretch>
        </p:blipFill>
        <p:spPr>
          <a:xfrm>
            <a:off x="6361593" y="1857200"/>
            <a:ext cx="863988" cy="863986"/>
          </a:xfrm>
          <a:prstGeom prst="rect">
            <a:avLst/>
          </a:prstGeom>
          <a:noFill/>
          <a:ln>
            <a:noFill/>
          </a:ln>
        </p:spPr>
      </p:pic>
      <p:pic>
        <p:nvPicPr>
          <p:cNvPr id="2392" name="Google Shape;2392;p160"/>
          <p:cNvPicPr preferRelativeResize="false"/>
          <p:nvPr/>
        </p:nvPicPr>
        <p:blipFill rotWithShape="true">
          <a:blip r:embed="rId4"/>
          <a:srcRect/>
          <a:stretch>
            <a:fillRect/>
          </a:stretch>
        </p:blipFill>
        <p:spPr>
          <a:xfrm>
            <a:off x="6361593" y="4160060"/>
            <a:ext cx="863988" cy="863986"/>
          </a:xfrm>
          <a:prstGeom prst="rect">
            <a:avLst/>
          </a:prstGeom>
          <a:noFill/>
          <a:ln>
            <a:noFill/>
          </a:ln>
        </p:spPr>
      </p:pic>
      <p:sp>
        <p:nvSpPr>
          <p:cNvPr id="2393" name="Google Shape;2393;p160"/>
          <p:cNvSpPr txBox="true"/>
          <p:nvPr>
            <p:ph type="title"/>
          </p:nvPr>
        </p:nvSpPr>
        <p:spPr>
          <a:xfrm>
            <a:off x="884963" y="871750"/>
            <a:ext cx="10422000" cy="553200"/>
          </a:xfrm>
          <a:prstGeom prst="rect">
            <a:avLst/>
          </a:prstGeom>
        </p:spPr>
        <p:txBody>
          <a:bodyPr spcFirstLastPara="1" wrap="square" lIns="0" tIns="0" rIns="0" bIns="0" anchor="ctr" anchorCtr="false">
            <a:noAutofit/>
          </a:bodyPr>
          <a:lstStyle/>
          <a:p>
            <a:pPr marL="0" lvl="0" indent="0" algn="ctr" rtl="0">
              <a:lnSpc>
                <a:spcPct val="100000"/>
              </a:lnSpc>
              <a:spcBef>
                <a:spcPts val="0"/>
              </a:spcBef>
              <a:spcAft>
                <a:spcPts val="0"/>
              </a:spcAft>
              <a:buNone/>
            </a:pPr>
            <a:r>
              <a:rPr lang="en-GB"/>
              <a:t>Rewarding contribution</a:t>
            </a:r>
            <a:endParaRPr lang="en-GB"/>
          </a:p>
        </p:txBody>
      </p:sp>
      <p:sp>
        <p:nvSpPr>
          <p:cNvPr id="2394" name="Google Shape;2394;p160"/>
          <p:cNvSpPr txBox="true"/>
          <p:nvPr/>
        </p:nvSpPr>
        <p:spPr>
          <a:xfrm>
            <a:off x="-25" y="0"/>
            <a:ext cx="12189000" cy="271800"/>
          </a:xfrm>
          <a:prstGeom prst="rect">
            <a:avLst/>
          </a:prstGeom>
          <a:solidFill>
            <a:srgbClr val="EE0000"/>
          </a:solidFill>
          <a:ln>
            <a:noFill/>
          </a:ln>
        </p:spPr>
        <p:txBody>
          <a:bodyPr spcFirstLastPara="1" wrap="square" lIns="91425" tIns="91425" rIns="91425" bIns="91425" anchor="t" anchorCtr="false">
            <a:noAutofit/>
          </a:bodyPr>
          <a:lstStyle/>
          <a:p>
            <a:pPr marL="0" lvl="0" indent="0" algn="l" rtl="0">
              <a:spcBef>
                <a:spcPts val="0"/>
              </a:spcBef>
              <a:spcAft>
                <a:spcPts val="0"/>
              </a:spcAft>
              <a:buNone/>
            </a:pPr>
            <a:endParaRPr>
              <a:latin typeface="Red Hat Text"/>
              <a:ea typeface="Red Hat Text"/>
              <a:cs typeface="Red Hat Text"/>
              <a:sym typeface="Red Hat Tex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2149" name="Shape 2149"/>
        <p:cNvGrpSpPr/>
        <p:nvPr/>
      </p:nvGrpSpPr>
      <p:grpSpPr>
        <a:xfrm>
          <a:off x="0" y="0"/>
          <a:ext cx="0" cy="0"/>
          <a:chOff x="0" y="0"/>
          <a:chExt cx="0" cy="0"/>
        </a:xfrm>
      </p:grpSpPr>
      <p:sp>
        <p:nvSpPr>
          <p:cNvPr id="2150" name="Google Shape;2150;p134"/>
          <p:cNvSpPr txBox="true"/>
          <p:nvPr/>
        </p:nvSpPr>
        <p:spPr>
          <a:xfrm>
            <a:off x="4792325" y="958150"/>
            <a:ext cx="6993600" cy="5009400"/>
          </a:xfrm>
          <a:prstGeom prst="rect">
            <a:avLst/>
          </a:prstGeom>
          <a:noFill/>
          <a:ln>
            <a:noFill/>
          </a:ln>
        </p:spPr>
        <p:txBody>
          <a:bodyPr spcFirstLastPara="1" wrap="square" lIns="91425" tIns="91425" rIns="91425" bIns="91425" anchor="ctr" anchorCtr="false">
            <a:noAutofit/>
          </a:bodyPr>
          <a:lstStyle/>
          <a:p>
            <a:pPr marL="0" lvl="0" indent="0" algn="l" rtl="0">
              <a:lnSpc>
                <a:spcPct val="150000"/>
              </a:lnSpc>
              <a:spcBef>
                <a:spcPts val="0"/>
              </a:spcBef>
              <a:spcAft>
                <a:spcPts val="0"/>
              </a:spcAft>
              <a:buClr>
                <a:schemeClr val="dk1"/>
              </a:buClr>
              <a:buSzPts val="1100"/>
              <a:buFont typeface="Arial"/>
              <a:buNone/>
            </a:pPr>
            <a:r>
              <a:rPr lang="en-GB" sz="1200">
                <a:latin typeface="Red Hat Text"/>
                <a:ea typeface="Red Hat Text"/>
                <a:cs typeface="Red Hat Text"/>
                <a:sym typeface="Red Hat Text"/>
              </a:rPr>
              <a:t>This presentation targets an audience of </a:t>
            </a:r>
            <a:r>
              <a:rPr lang="en-GB" sz="1200" b="1">
                <a:latin typeface="Red Hat Text"/>
                <a:ea typeface="Red Hat Text"/>
                <a:cs typeface="Red Hat Text"/>
                <a:sym typeface="Red Hat Text"/>
              </a:rPr>
              <a:t>advanced practitioners</a:t>
            </a:r>
            <a:r>
              <a:rPr lang="en-GB" sz="1200">
                <a:latin typeface="Red Hat Text"/>
                <a:ea typeface="Red Hat Text"/>
                <a:cs typeface="Red Hat Text"/>
                <a:sym typeface="Red Hat Text"/>
              </a:rPr>
              <a:t>—learners who are already contributing to an open source community in a leadership position and want to be able to lead and grow the community more effectively.</a:t>
            </a:r>
            <a:endParaRPr sz="1200">
              <a:latin typeface="Red Hat Text"/>
              <a:ea typeface="Red Hat Text"/>
              <a:cs typeface="Red Hat Text"/>
              <a:sym typeface="Red Hat Text"/>
            </a:endParaRPr>
          </a:p>
          <a:p>
            <a:pPr marL="0" lvl="0" indent="0" algn="l" rtl="0">
              <a:lnSpc>
                <a:spcPct val="150000"/>
              </a:lnSpc>
              <a:spcBef>
                <a:spcPts val="0"/>
              </a:spcBef>
              <a:spcAft>
                <a:spcPts val="0"/>
              </a:spcAft>
              <a:buClr>
                <a:schemeClr val="dk1"/>
              </a:buClr>
              <a:buSzPts val="1100"/>
              <a:buFont typeface="Arial"/>
              <a:buNone/>
            </a:pPr>
            <a:endParaRPr sz="1200">
              <a:latin typeface="Red Hat Text"/>
              <a:ea typeface="Red Hat Text"/>
              <a:cs typeface="Red Hat Text"/>
              <a:sym typeface="Red Hat Text"/>
            </a:endParaRPr>
          </a:p>
          <a:p>
            <a:pPr marL="0" lvl="0" indent="0" algn="l" rtl="0">
              <a:lnSpc>
                <a:spcPct val="150000"/>
              </a:lnSpc>
              <a:spcBef>
                <a:spcPts val="0"/>
              </a:spcBef>
              <a:spcAft>
                <a:spcPts val="0"/>
              </a:spcAft>
              <a:buClr>
                <a:schemeClr val="dk1"/>
              </a:buClr>
              <a:buSzPts val="1100"/>
              <a:buFont typeface="Arial"/>
              <a:buNone/>
            </a:pPr>
            <a:r>
              <a:rPr lang="en-GB" sz="1200">
                <a:latin typeface="Red Hat Text"/>
                <a:ea typeface="Red Hat Text"/>
                <a:cs typeface="Red Hat Text"/>
                <a:sym typeface="Red Hat Text"/>
              </a:rPr>
              <a:t>These learners may be asking questions like:</a:t>
            </a:r>
            <a:endParaRPr sz="1200">
              <a:latin typeface="Red Hat Text"/>
              <a:ea typeface="Red Hat Text"/>
              <a:cs typeface="Red Hat Text"/>
              <a:sym typeface="Red Hat Text"/>
            </a:endParaRPr>
          </a:p>
          <a:p>
            <a:pPr marL="0" lvl="0" indent="0" algn="l" rtl="0">
              <a:lnSpc>
                <a:spcPct val="150000"/>
              </a:lnSpc>
              <a:spcBef>
                <a:spcPts val="0"/>
              </a:spcBef>
              <a:spcAft>
                <a:spcPts val="0"/>
              </a:spcAft>
              <a:buClr>
                <a:schemeClr val="dk1"/>
              </a:buClr>
              <a:buSzPts val="1100"/>
              <a:buFont typeface="Arial"/>
              <a:buNone/>
            </a:pPr>
            <a:endParaRPr sz="1200">
              <a:latin typeface="Red Hat Text"/>
              <a:ea typeface="Red Hat Text"/>
              <a:cs typeface="Red Hat Text"/>
              <a:sym typeface="Red Hat Text"/>
            </a:endParaRPr>
          </a:p>
          <a:p>
            <a:pPr marL="457200" lvl="0" indent="-304800" algn="l" rtl="0">
              <a:lnSpc>
                <a:spcPct val="140000"/>
              </a:lnSpc>
              <a:spcBef>
                <a:spcPts val="0"/>
              </a:spcBef>
              <a:spcAft>
                <a:spcPts val="0"/>
              </a:spcAft>
              <a:buClr>
                <a:schemeClr val="accent1"/>
              </a:buClr>
              <a:buSzPts val="1200"/>
              <a:buFont typeface="Red Hat Text"/>
              <a:buChar char="▸"/>
            </a:pPr>
            <a:r>
              <a:rPr lang="en-GB" sz="1200">
                <a:latin typeface="Red Hat Text"/>
                <a:ea typeface="Red Hat Text"/>
                <a:cs typeface="Red Hat Text"/>
                <a:sym typeface="Red Hat Text"/>
              </a:rPr>
              <a:t>Why do people choose to lead open source projects and communities?</a:t>
            </a:r>
            <a:endParaRPr sz="1200">
              <a:latin typeface="Red Hat Text"/>
              <a:ea typeface="Red Hat Text"/>
              <a:cs typeface="Red Hat Text"/>
              <a:sym typeface="Red Hat Text"/>
            </a:endParaRPr>
          </a:p>
          <a:p>
            <a:pPr marL="457200" lvl="0" indent="-304800" algn="l" rtl="0">
              <a:lnSpc>
                <a:spcPct val="140000"/>
              </a:lnSpc>
              <a:spcBef>
                <a:spcPts val="0"/>
              </a:spcBef>
              <a:spcAft>
                <a:spcPts val="0"/>
              </a:spcAft>
              <a:buClr>
                <a:schemeClr val="accent1"/>
              </a:buClr>
              <a:buSzPts val="1200"/>
              <a:buFont typeface="Red Hat Text"/>
              <a:buChar char="▸"/>
            </a:pPr>
            <a:r>
              <a:rPr lang="en-GB" sz="1200">
                <a:latin typeface="Red Hat Text"/>
                <a:ea typeface="Red Hat Text"/>
                <a:cs typeface="Red Hat Text"/>
                <a:sym typeface="Red Hat Text"/>
              </a:rPr>
              <a:t>What's the difference between participating in and leading a project?</a:t>
            </a:r>
            <a:endParaRPr sz="1200">
              <a:latin typeface="Red Hat Text"/>
              <a:ea typeface="Red Hat Text"/>
              <a:cs typeface="Red Hat Text"/>
              <a:sym typeface="Red Hat Text"/>
            </a:endParaRPr>
          </a:p>
          <a:p>
            <a:pPr marL="457200" lvl="0" indent="-304800" algn="l" rtl="0">
              <a:lnSpc>
                <a:spcPct val="140000"/>
              </a:lnSpc>
              <a:spcBef>
                <a:spcPts val="0"/>
              </a:spcBef>
              <a:spcAft>
                <a:spcPts val="0"/>
              </a:spcAft>
              <a:buClr>
                <a:schemeClr val="accent1"/>
              </a:buClr>
              <a:buSzPts val="1200"/>
              <a:buFont typeface="Red Hat Text"/>
              <a:buChar char="▸"/>
            </a:pPr>
            <a:r>
              <a:rPr lang="en-GB" sz="1200">
                <a:latin typeface="Red Hat Text"/>
                <a:ea typeface="Red Hat Text"/>
                <a:cs typeface="Red Hat Text"/>
                <a:sym typeface="Red Hat Text"/>
              </a:rPr>
              <a:t>How can I ensure a community grows sustainably?</a:t>
            </a:r>
            <a:endParaRPr sz="1200">
              <a:latin typeface="Red Hat Text"/>
              <a:ea typeface="Red Hat Text"/>
              <a:cs typeface="Red Hat Text"/>
              <a:sym typeface="Red Hat Text"/>
            </a:endParaRPr>
          </a:p>
          <a:p>
            <a:pPr marL="457200" lvl="0" indent="-304800" algn="l" rtl="0">
              <a:lnSpc>
                <a:spcPct val="150000"/>
              </a:lnSpc>
              <a:spcBef>
                <a:spcPts val="0"/>
              </a:spcBef>
              <a:spcAft>
                <a:spcPts val="0"/>
              </a:spcAft>
              <a:buClr>
                <a:schemeClr val="accent1"/>
              </a:buClr>
              <a:buSzPts val="1200"/>
              <a:buFont typeface="Red Hat Text"/>
              <a:buChar char="▸"/>
            </a:pPr>
            <a:r>
              <a:rPr lang="en-GB" sz="1200">
                <a:latin typeface="Red Hat Text"/>
                <a:ea typeface="Red Hat Text"/>
                <a:cs typeface="Red Hat Text"/>
                <a:sym typeface="Red Hat Text"/>
              </a:rPr>
              <a:t>How can I spread the word about this project or community?</a:t>
            </a:r>
            <a:endParaRPr sz="1200">
              <a:latin typeface="Red Hat Text"/>
              <a:ea typeface="Red Hat Text"/>
              <a:cs typeface="Red Hat Text"/>
              <a:sym typeface="Red Hat Text"/>
            </a:endParaRPr>
          </a:p>
          <a:p>
            <a:pPr marL="457200" lvl="0" indent="-304800" algn="l" rtl="0">
              <a:lnSpc>
                <a:spcPct val="150000"/>
              </a:lnSpc>
              <a:spcBef>
                <a:spcPts val="0"/>
              </a:spcBef>
              <a:spcAft>
                <a:spcPts val="0"/>
              </a:spcAft>
              <a:buClr>
                <a:schemeClr val="accent1"/>
              </a:buClr>
              <a:buSzPts val="1200"/>
              <a:buFont typeface="Red Hat Text"/>
              <a:buChar char="▸"/>
            </a:pPr>
            <a:r>
              <a:rPr lang="en-GB" sz="1200">
                <a:latin typeface="Red Hat Text"/>
                <a:ea typeface="Red Hat Text"/>
                <a:cs typeface="Red Hat Text"/>
                <a:sym typeface="Red Hat Text"/>
              </a:rPr>
              <a:t>What type of a leadership structure does a community require?</a:t>
            </a:r>
            <a:endParaRPr sz="1200">
              <a:latin typeface="Red Hat Text"/>
              <a:ea typeface="Red Hat Text"/>
              <a:cs typeface="Red Hat Text"/>
              <a:sym typeface="Red Hat Text"/>
            </a:endParaRPr>
          </a:p>
          <a:p>
            <a:pPr marL="0" lvl="0" indent="0" algn="l" rtl="0">
              <a:lnSpc>
                <a:spcPct val="150000"/>
              </a:lnSpc>
              <a:spcBef>
                <a:spcPts val="0"/>
              </a:spcBef>
              <a:spcAft>
                <a:spcPts val="0"/>
              </a:spcAft>
              <a:buNone/>
            </a:pPr>
            <a:endParaRPr sz="1200">
              <a:latin typeface="Red Hat Text"/>
              <a:ea typeface="Red Hat Text"/>
              <a:cs typeface="Red Hat Text"/>
              <a:sym typeface="Red Hat Text"/>
            </a:endParaRPr>
          </a:p>
          <a:p>
            <a:pPr marL="0" lvl="0" indent="0" algn="l" rtl="0">
              <a:lnSpc>
                <a:spcPct val="150000"/>
              </a:lnSpc>
              <a:spcBef>
                <a:spcPts val="0"/>
              </a:spcBef>
              <a:spcAft>
                <a:spcPts val="0"/>
              </a:spcAft>
              <a:buNone/>
            </a:pPr>
            <a:r>
              <a:rPr lang="en-GB" sz="1200">
                <a:latin typeface="Red Hat Text"/>
                <a:ea typeface="Red Hat Text"/>
                <a:cs typeface="Red Hat Text"/>
                <a:sym typeface="Red Hat Text"/>
              </a:rPr>
              <a:t>This presentation is best for audiences who want to develop a "long term vision" for their open source community but might not know how to begin.</a:t>
            </a:r>
            <a:endParaRPr sz="1200">
              <a:latin typeface="Red Hat Text"/>
              <a:ea typeface="Red Hat Text"/>
              <a:cs typeface="Red Hat Text"/>
              <a:sym typeface="Red Hat Text"/>
            </a:endParaRPr>
          </a:p>
        </p:txBody>
      </p:sp>
      <p:sp>
        <p:nvSpPr>
          <p:cNvPr id="2151" name="Google Shape;2151;p134"/>
          <p:cNvSpPr txBox="true"/>
          <p:nvPr/>
        </p:nvSpPr>
        <p:spPr>
          <a:xfrm>
            <a:off x="440900" y="2646300"/>
            <a:ext cx="3705600" cy="15777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sz="2400">
                <a:latin typeface="Red Hat Display"/>
                <a:ea typeface="Red Hat Display"/>
                <a:cs typeface="Red Hat Display"/>
                <a:sym typeface="Red Hat Display"/>
              </a:rPr>
              <a:t>Target audience persona:</a:t>
            </a:r>
            <a:br>
              <a:rPr lang="en-GB" sz="2400">
                <a:latin typeface="Red Hat Display"/>
                <a:ea typeface="Red Hat Display"/>
                <a:cs typeface="Red Hat Display"/>
                <a:sym typeface="Red Hat Display"/>
              </a:rPr>
            </a:br>
            <a:r>
              <a:rPr lang="en-GB" sz="2400">
                <a:solidFill>
                  <a:srgbClr val="EE0000"/>
                </a:solidFill>
                <a:latin typeface="Red Hat Display"/>
                <a:ea typeface="Red Hat Display"/>
                <a:cs typeface="Red Hat Display"/>
                <a:sym typeface="Red Hat Display"/>
              </a:rPr>
              <a:t>Advanced practitioner</a:t>
            </a:r>
            <a:endParaRPr sz="2400">
              <a:solidFill>
                <a:srgbClr val="EE0000"/>
              </a:solidFill>
              <a:latin typeface="Red Hat Display"/>
              <a:ea typeface="Red Hat Display"/>
              <a:cs typeface="Red Hat Display"/>
              <a:sym typeface="Red Hat Display"/>
            </a:endParaRPr>
          </a:p>
        </p:txBody>
      </p:sp>
      <p:sp>
        <p:nvSpPr>
          <p:cNvPr id="2152" name="Google Shape;2152;p134"/>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cxnSp>
        <p:nvCxnSpPr>
          <p:cNvPr id="2153" name="Google Shape;2153;p134"/>
          <p:cNvCxnSpPr/>
          <p:nvPr/>
        </p:nvCxnSpPr>
        <p:spPr>
          <a:xfrm>
            <a:off x="4383700" y="553600"/>
            <a:ext cx="0" cy="5818500"/>
          </a:xfrm>
          <a:prstGeom prst="straightConnector1">
            <a:avLst/>
          </a:prstGeom>
          <a:noFill/>
          <a:ln w="9525" cap="flat" cmpd="sng">
            <a:solidFill>
              <a:srgbClr val="D9D9D9"/>
            </a:solidFill>
            <a:prstDash val="solid"/>
            <a:round/>
            <a:headEnd type="none" w="med" len="med"/>
            <a:tailEnd type="none" w="med" len="med"/>
          </a:ln>
        </p:spPr>
      </p:cxn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398" name="Shape 2398"/>
        <p:cNvGrpSpPr/>
        <p:nvPr/>
      </p:nvGrpSpPr>
      <p:grpSpPr>
        <a:xfrm>
          <a:off x="0" y="0"/>
          <a:ext cx="0" cy="0"/>
          <a:chOff x="0" y="0"/>
          <a:chExt cx="0" cy="0"/>
        </a:xfrm>
      </p:grpSpPr>
      <p:sp>
        <p:nvSpPr>
          <p:cNvPr id="2399" name="Google Shape;2399;p161"/>
          <p:cNvSpPr txBox="true"/>
          <p:nvPr>
            <p:ph type="title"/>
          </p:nvPr>
        </p:nvSpPr>
        <p:spPr>
          <a:xfrm>
            <a:off x="2076025" y="2797900"/>
            <a:ext cx="7992000" cy="816300"/>
          </a:xfrm>
          <a:prstGeom prst="rect">
            <a:avLst/>
          </a:prstGeom>
        </p:spPr>
        <p:txBody>
          <a:bodyPr spcFirstLastPara="1" wrap="square" lIns="0" tIns="0" rIns="0" bIns="0" anchor="t" anchorCtr="false">
            <a:noAutofit/>
          </a:bodyPr>
          <a:lstStyle/>
          <a:p>
            <a:pPr marL="0" lvl="0" indent="0" algn="l" rtl="0">
              <a:spcBef>
                <a:spcPts val="0"/>
              </a:spcBef>
              <a:spcAft>
                <a:spcPts val="0"/>
              </a:spcAft>
              <a:buNone/>
            </a:pPr>
            <a:r>
              <a:rPr lang="en-GB"/>
              <a:t>Next steps</a:t>
            </a:r>
            <a:endParaRPr lang="en-GB"/>
          </a:p>
        </p:txBody>
      </p:sp>
      <p:sp>
        <p:nvSpPr>
          <p:cNvPr id="2400" name="Google Shape;2400;p161"/>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latin typeface="Red Hat Text Medium"/>
                <a:ea typeface="Red Hat Text Medium"/>
                <a:cs typeface="Red Hat Text Medium"/>
                <a:sym typeface="Red Hat Text Medium"/>
              </a:rPr>
            </a:fld>
            <a:endParaRPr>
              <a:latin typeface="Red Hat Text Medium"/>
              <a:ea typeface="Red Hat Text Medium"/>
              <a:cs typeface="Red Hat Text Medium"/>
              <a:sym typeface="Red Hat Text Medium"/>
            </a:endParaRPr>
          </a:p>
        </p:txBody>
      </p:sp>
      <p:cxnSp>
        <p:nvCxnSpPr>
          <p:cNvPr id="2401" name="Google Shape;2401;p161"/>
          <p:cNvCxnSpPr/>
          <p:nvPr/>
        </p:nvCxnSpPr>
        <p:spPr>
          <a:xfrm>
            <a:off x="2083200" y="2539800"/>
            <a:ext cx="1115400" cy="0"/>
          </a:xfrm>
          <a:prstGeom prst="straightConnector1">
            <a:avLst/>
          </a:prstGeom>
          <a:noFill/>
          <a:ln w="9525" cap="flat" cmpd="sng">
            <a:solidFill>
              <a:srgbClr val="FFFFFF"/>
            </a:solidFill>
            <a:prstDash val="solid"/>
            <a:round/>
            <a:headEnd type="none" w="med" len="med"/>
            <a:tailEnd type="none" w="med" len="med"/>
          </a:ln>
        </p:spPr>
      </p:cxnSp>
      <p:sp>
        <p:nvSpPr>
          <p:cNvPr id="2402" name="Google Shape;2402;p161"/>
          <p:cNvSpPr txBox="true"/>
          <p:nvPr/>
        </p:nvSpPr>
        <p:spPr>
          <a:xfrm>
            <a:off x="2097625" y="3614200"/>
            <a:ext cx="7948800" cy="683400"/>
          </a:xfrm>
          <a:prstGeom prst="rect">
            <a:avLst/>
          </a:prstGeom>
          <a:noFill/>
          <a:ln>
            <a:noFill/>
          </a:ln>
        </p:spPr>
        <p:txBody>
          <a:bodyPr spcFirstLastPara="1" wrap="square" lIns="0" tIns="0" rIns="0" bIns="0" anchor="b" anchorCtr="false">
            <a:noAutofit/>
          </a:bodyPr>
          <a:lstStyle/>
          <a:p>
            <a:pPr marL="0" lvl="0" indent="0" algn="l" rtl="0">
              <a:spcBef>
                <a:spcPts val="0"/>
              </a:spcBef>
              <a:spcAft>
                <a:spcPts val="0"/>
              </a:spcAft>
              <a:buNone/>
            </a:pPr>
            <a:r>
              <a:rPr lang="en-GB" sz="1900">
                <a:solidFill>
                  <a:schemeClr val="lt1"/>
                </a:solidFill>
                <a:latin typeface="Red Hat Display"/>
                <a:ea typeface="Red Hat Display"/>
                <a:cs typeface="Red Hat Display"/>
                <a:sym typeface="Red Hat Display"/>
              </a:rPr>
              <a:t>Gathering feedback and measuring success</a:t>
            </a:r>
            <a:endParaRPr sz="1900">
              <a:solidFill>
                <a:schemeClr val="lt1"/>
              </a:solidFill>
              <a:latin typeface="Red Hat Display"/>
              <a:ea typeface="Red Hat Display"/>
              <a:cs typeface="Red Hat Display"/>
              <a:sym typeface="Red Hat Display"/>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406" name="Shape 2406"/>
        <p:cNvGrpSpPr/>
        <p:nvPr/>
      </p:nvGrpSpPr>
      <p:grpSpPr>
        <a:xfrm>
          <a:off x="0" y="0"/>
          <a:ext cx="0" cy="0"/>
          <a:chOff x="0" y="0"/>
          <a:chExt cx="0" cy="0"/>
        </a:xfrm>
      </p:grpSpPr>
      <p:sp>
        <p:nvSpPr>
          <p:cNvPr id="2407" name="Google Shape;2407;p162"/>
          <p:cNvSpPr txBox="true"/>
          <p:nvPr>
            <p:ph type="subTitle" idx="4294967295"/>
          </p:nvPr>
        </p:nvSpPr>
        <p:spPr>
          <a:xfrm>
            <a:off x="7433200" y="2706975"/>
            <a:ext cx="3512100" cy="1191000"/>
          </a:xfrm>
          <a:prstGeom prst="rect">
            <a:avLst/>
          </a:prstGeom>
        </p:spPr>
        <p:txBody>
          <a:bodyPr spcFirstLastPara="1" wrap="square" lIns="0" tIns="0" rIns="0" bIns="0" anchor="t" anchorCtr="false">
            <a:noAutofit/>
          </a:bodyPr>
          <a:lstStyle/>
          <a:p>
            <a:pPr marL="0" lvl="0" indent="0" algn="l" rtl="0">
              <a:spcBef>
                <a:spcPts val="0"/>
              </a:spcBef>
              <a:spcAft>
                <a:spcPts val="500"/>
              </a:spcAft>
              <a:buNone/>
            </a:pPr>
            <a:r>
              <a:rPr lang="en-GB" sz="1400"/>
              <a:t>Pre-recorded, casual interviews with project maintainers and other leaders discussing project mission, vision, and strategy</a:t>
            </a:r>
            <a:endParaRPr sz="1400"/>
          </a:p>
        </p:txBody>
      </p:sp>
      <p:sp>
        <p:nvSpPr>
          <p:cNvPr id="2408" name="Google Shape;2408;p162"/>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409" name="Google Shape;2409;p162"/>
          <p:cNvSpPr txBox="true"/>
          <p:nvPr/>
        </p:nvSpPr>
        <p:spPr>
          <a:xfrm>
            <a:off x="4170525" y="880913"/>
            <a:ext cx="5628900" cy="696000"/>
          </a:xfrm>
          <a:prstGeom prst="rect">
            <a:avLst/>
          </a:prstGeom>
          <a:noFill/>
          <a:ln>
            <a:noFill/>
          </a:ln>
        </p:spPr>
        <p:txBody>
          <a:bodyPr spcFirstLastPara="1" wrap="square" lIns="0" tIns="0" rIns="0" bIns="0" anchor="ctr" anchorCtr="false">
            <a:noAutofit/>
          </a:bodyPr>
          <a:lstStyle/>
          <a:p>
            <a:pPr marL="0" lvl="0" indent="0" algn="l" rtl="0">
              <a:spcBef>
                <a:spcPts val="0"/>
              </a:spcBef>
              <a:spcAft>
                <a:spcPts val="0"/>
              </a:spcAft>
              <a:buNone/>
            </a:pPr>
            <a:r>
              <a:rPr lang="en-GB" sz="3000">
                <a:solidFill>
                  <a:schemeClr val="accent1"/>
                </a:solidFill>
                <a:latin typeface="Red Hat Display"/>
                <a:ea typeface="Red Hat Display"/>
                <a:cs typeface="Red Hat Display"/>
                <a:sym typeface="Red Hat Display"/>
              </a:rPr>
              <a:t>Gathering feedback</a:t>
            </a:r>
            <a:endParaRPr sz="3000">
              <a:solidFill>
                <a:schemeClr val="accent1"/>
              </a:solidFill>
              <a:latin typeface="Red Hat Display"/>
              <a:ea typeface="Red Hat Display"/>
              <a:cs typeface="Red Hat Display"/>
              <a:sym typeface="Red Hat Display"/>
            </a:endParaRPr>
          </a:p>
        </p:txBody>
      </p:sp>
      <p:pic>
        <p:nvPicPr>
          <p:cNvPr id="2410" name="Google Shape;2410;p162"/>
          <p:cNvPicPr preferRelativeResize="false"/>
          <p:nvPr/>
        </p:nvPicPr>
        <p:blipFill rotWithShape="true">
          <a:blip r:embed="rId1"/>
          <a:srcRect/>
          <a:stretch>
            <a:fillRect/>
          </a:stretch>
        </p:blipFill>
        <p:spPr>
          <a:xfrm>
            <a:off x="3198425" y="880927"/>
            <a:ext cx="695980" cy="696000"/>
          </a:xfrm>
          <a:prstGeom prst="rect">
            <a:avLst/>
          </a:prstGeom>
          <a:noFill/>
          <a:ln>
            <a:noFill/>
          </a:ln>
        </p:spPr>
      </p:pic>
      <p:sp>
        <p:nvSpPr>
          <p:cNvPr id="2411" name="Google Shape;2411;p162"/>
          <p:cNvSpPr txBox="true"/>
          <p:nvPr>
            <p:ph type="subTitle" idx="4294967295"/>
          </p:nvPr>
        </p:nvSpPr>
        <p:spPr>
          <a:xfrm>
            <a:off x="3198425" y="4536775"/>
            <a:ext cx="3512100" cy="1191000"/>
          </a:xfrm>
          <a:prstGeom prst="rect">
            <a:avLst/>
          </a:prstGeom>
        </p:spPr>
        <p:txBody>
          <a:bodyPr spcFirstLastPara="1" wrap="square" lIns="0" tIns="0" rIns="0" bIns="0" anchor="t" anchorCtr="false">
            <a:noAutofit/>
          </a:bodyPr>
          <a:lstStyle/>
          <a:p>
            <a:pPr marL="0" lvl="0" indent="0" algn="l" rtl="0">
              <a:spcBef>
                <a:spcPts val="0"/>
              </a:spcBef>
              <a:spcAft>
                <a:spcPts val="500"/>
              </a:spcAft>
              <a:buNone/>
            </a:pPr>
            <a:r>
              <a:rPr lang="en-GB" sz="1400"/>
              <a:t>Live, audio-video gatherings community members can join to speak directly to project maintainers</a:t>
            </a:r>
            <a:endParaRPr sz="1400"/>
          </a:p>
        </p:txBody>
      </p:sp>
      <p:sp>
        <p:nvSpPr>
          <p:cNvPr id="2412" name="Google Shape;2412;p162"/>
          <p:cNvSpPr txBox="true"/>
          <p:nvPr>
            <p:ph type="subTitle" idx="4294967295"/>
          </p:nvPr>
        </p:nvSpPr>
        <p:spPr>
          <a:xfrm>
            <a:off x="7433181" y="2196075"/>
            <a:ext cx="3512100" cy="379200"/>
          </a:xfrm>
          <a:prstGeom prst="rect">
            <a:avLst/>
          </a:prstGeom>
        </p:spPr>
        <p:txBody>
          <a:bodyPr spcFirstLastPara="1" wrap="square" lIns="0" tIns="0" rIns="0" bIns="0" anchor="b" anchorCtr="false">
            <a:noAutofit/>
          </a:bodyPr>
          <a:lstStyle/>
          <a:p>
            <a:pPr marL="0" lvl="0" indent="0" algn="l" rtl="0">
              <a:lnSpc>
                <a:spcPct val="100000"/>
              </a:lnSpc>
              <a:spcBef>
                <a:spcPts val="0"/>
              </a:spcBef>
              <a:spcAft>
                <a:spcPts val="500"/>
              </a:spcAft>
              <a:buNone/>
            </a:pPr>
            <a:r>
              <a:rPr lang="en-GB">
                <a:solidFill>
                  <a:schemeClr val="accent1"/>
                </a:solidFill>
                <a:latin typeface="Red Hat Text Medium"/>
                <a:ea typeface="Red Hat Text Medium"/>
                <a:cs typeface="Red Hat Text Medium"/>
                <a:sym typeface="Red Hat Text Medium"/>
              </a:rPr>
              <a:t>Fireside chats</a:t>
            </a:r>
            <a:endParaRPr>
              <a:solidFill>
                <a:schemeClr val="accent1"/>
              </a:solidFill>
              <a:latin typeface="Red Hat Text Medium"/>
              <a:ea typeface="Red Hat Text Medium"/>
              <a:cs typeface="Red Hat Text Medium"/>
              <a:sym typeface="Red Hat Text Medium"/>
            </a:endParaRPr>
          </a:p>
        </p:txBody>
      </p:sp>
      <p:sp>
        <p:nvSpPr>
          <p:cNvPr id="2413" name="Google Shape;2413;p162"/>
          <p:cNvSpPr txBox="true"/>
          <p:nvPr>
            <p:ph type="subTitle" idx="4294967295"/>
          </p:nvPr>
        </p:nvSpPr>
        <p:spPr>
          <a:xfrm>
            <a:off x="7433181" y="4041725"/>
            <a:ext cx="3512100" cy="379200"/>
          </a:xfrm>
          <a:prstGeom prst="rect">
            <a:avLst/>
          </a:prstGeom>
        </p:spPr>
        <p:txBody>
          <a:bodyPr spcFirstLastPara="1" wrap="square" lIns="0" tIns="0" rIns="0" bIns="0" anchor="b" anchorCtr="false">
            <a:noAutofit/>
          </a:bodyPr>
          <a:lstStyle/>
          <a:p>
            <a:pPr marL="0" lvl="0" indent="0" algn="l" rtl="0">
              <a:lnSpc>
                <a:spcPct val="100000"/>
              </a:lnSpc>
              <a:spcBef>
                <a:spcPts val="0"/>
              </a:spcBef>
              <a:spcAft>
                <a:spcPts val="500"/>
              </a:spcAft>
              <a:buNone/>
            </a:pPr>
            <a:r>
              <a:rPr lang="en-GB">
                <a:solidFill>
                  <a:schemeClr val="accent1"/>
                </a:solidFill>
                <a:latin typeface="Red Hat Text Medium"/>
                <a:ea typeface="Red Hat Text Medium"/>
                <a:cs typeface="Red Hat Text Medium"/>
                <a:sym typeface="Red Hat Text Medium"/>
              </a:rPr>
              <a:t>Community Q &amp; A sessions</a:t>
            </a:r>
            <a:endParaRPr>
              <a:solidFill>
                <a:schemeClr val="accent1"/>
              </a:solidFill>
              <a:latin typeface="Red Hat Text Medium"/>
              <a:ea typeface="Red Hat Text Medium"/>
              <a:cs typeface="Red Hat Text Medium"/>
              <a:sym typeface="Red Hat Text Medium"/>
            </a:endParaRPr>
          </a:p>
        </p:txBody>
      </p:sp>
      <p:sp>
        <p:nvSpPr>
          <p:cNvPr id="2414" name="Google Shape;2414;p162"/>
          <p:cNvSpPr txBox="true"/>
          <p:nvPr>
            <p:ph type="subTitle" idx="4294967295"/>
          </p:nvPr>
        </p:nvSpPr>
        <p:spPr>
          <a:xfrm>
            <a:off x="3198425" y="2706975"/>
            <a:ext cx="3512100" cy="1191000"/>
          </a:xfrm>
          <a:prstGeom prst="rect">
            <a:avLst/>
          </a:prstGeom>
        </p:spPr>
        <p:txBody>
          <a:bodyPr spcFirstLastPara="1" wrap="square" lIns="0" tIns="0" rIns="0" bIns="0" anchor="t" anchorCtr="false">
            <a:noAutofit/>
          </a:bodyPr>
          <a:lstStyle/>
          <a:p>
            <a:pPr marL="0" lvl="0" indent="0" algn="l" rtl="0">
              <a:spcBef>
                <a:spcPts val="0"/>
              </a:spcBef>
              <a:spcAft>
                <a:spcPts val="500"/>
              </a:spcAft>
              <a:buNone/>
            </a:pPr>
            <a:r>
              <a:rPr lang="en-GB" sz="1400"/>
              <a:t>Easily accessible, always-on forms for collecting written feedback from users and contributors</a:t>
            </a:r>
            <a:endParaRPr sz="1400"/>
          </a:p>
        </p:txBody>
      </p:sp>
      <p:sp>
        <p:nvSpPr>
          <p:cNvPr id="2415" name="Google Shape;2415;p162"/>
          <p:cNvSpPr txBox="true"/>
          <p:nvPr>
            <p:ph type="subTitle" idx="4294967295"/>
          </p:nvPr>
        </p:nvSpPr>
        <p:spPr>
          <a:xfrm>
            <a:off x="3198388" y="2196075"/>
            <a:ext cx="3512100" cy="379200"/>
          </a:xfrm>
          <a:prstGeom prst="rect">
            <a:avLst/>
          </a:prstGeom>
        </p:spPr>
        <p:txBody>
          <a:bodyPr spcFirstLastPara="1" wrap="square" lIns="0" tIns="0" rIns="0" bIns="0" anchor="b" anchorCtr="false">
            <a:noAutofit/>
          </a:bodyPr>
          <a:lstStyle/>
          <a:p>
            <a:pPr marL="0" lvl="0" indent="0" algn="l" rtl="0">
              <a:lnSpc>
                <a:spcPct val="100000"/>
              </a:lnSpc>
              <a:spcBef>
                <a:spcPts val="0"/>
              </a:spcBef>
              <a:spcAft>
                <a:spcPts val="500"/>
              </a:spcAft>
              <a:buNone/>
            </a:pPr>
            <a:r>
              <a:rPr lang="en-GB">
                <a:solidFill>
                  <a:schemeClr val="accent1"/>
                </a:solidFill>
                <a:latin typeface="Red Hat Text Medium"/>
                <a:ea typeface="Red Hat Text Medium"/>
                <a:cs typeface="Red Hat Text Medium"/>
                <a:sym typeface="Red Hat Text Medium"/>
              </a:rPr>
              <a:t>Open feedback forms</a:t>
            </a:r>
            <a:endParaRPr>
              <a:solidFill>
                <a:schemeClr val="accent1"/>
              </a:solidFill>
              <a:latin typeface="Red Hat Text Medium"/>
              <a:ea typeface="Red Hat Text Medium"/>
              <a:cs typeface="Red Hat Text Medium"/>
              <a:sym typeface="Red Hat Text Medium"/>
            </a:endParaRPr>
          </a:p>
        </p:txBody>
      </p:sp>
      <p:sp>
        <p:nvSpPr>
          <p:cNvPr id="2416" name="Google Shape;2416;p162"/>
          <p:cNvSpPr txBox="true"/>
          <p:nvPr>
            <p:ph type="subTitle" idx="4294967295"/>
          </p:nvPr>
        </p:nvSpPr>
        <p:spPr>
          <a:xfrm>
            <a:off x="3198388" y="4041725"/>
            <a:ext cx="3512100" cy="379200"/>
          </a:xfrm>
          <a:prstGeom prst="rect">
            <a:avLst/>
          </a:prstGeom>
        </p:spPr>
        <p:txBody>
          <a:bodyPr spcFirstLastPara="1" wrap="square" lIns="0" tIns="0" rIns="0" bIns="0" anchor="b" anchorCtr="false">
            <a:noAutofit/>
          </a:bodyPr>
          <a:lstStyle/>
          <a:p>
            <a:pPr marL="0" lvl="0" indent="0" algn="l" rtl="0">
              <a:lnSpc>
                <a:spcPct val="100000"/>
              </a:lnSpc>
              <a:spcBef>
                <a:spcPts val="0"/>
              </a:spcBef>
              <a:spcAft>
                <a:spcPts val="500"/>
              </a:spcAft>
              <a:buNone/>
            </a:pPr>
            <a:r>
              <a:rPr lang="en-GB">
                <a:solidFill>
                  <a:schemeClr val="accent1"/>
                </a:solidFill>
                <a:latin typeface="Red Hat Text Medium"/>
                <a:ea typeface="Red Hat Text Medium"/>
                <a:cs typeface="Red Hat Text Medium"/>
                <a:sym typeface="Red Hat Text Medium"/>
              </a:rPr>
              <a:t>Community calls</a:t>
            </a:r>
            <a:endParaRPr>
              <a:solidFill>
                <a:schemeClr val="accent1"/>
              </a:solidFill>
              <a:latin typeface="Red Hat Text Medium"/>
              <a:ea typeface="Red Hat Text Medium"/>
              <a:cs typeface="Red Hat Text Medium"/>
              <a:sym typeface="Red Hat Text Medium"/>
            </a:endParaRPr>
          </a:p>
        </p:txBody>
      </p:sp>
      <p:sp>
        <p:nvSpPr>
          <p:cNvPr id="2417" name="Google Shape;2417;p162"/>
          <p:cNvSpPr txBox="true"/>
          <p:nvPr>
            <p:ph type="subTitle" idx="4294967295"/>
          </p:nvPr>
        </p:nvSpPr>
        <p:spPr>
          <a:xfrm>
            <a:off x="7433200" y="4536875"/>
            <a:ext cx="3512100" cy="1191000"/>
          </a:xfrm>
          <a:prstGeom prst="rect">
            <a:avLst/>
          </a:prstGeom>
        </p:spPr>
        <p:txBody>
          <a:bodyPr spcFirstLastPara="1" wrap="square" lIns="0" tIns="0" rIns="0" bIns="0" anchor="t" anchorCtr="false">
            <a:noAutofit/>
          </a:bodyPr>
          <a:lstStyle/>
          <a:p>
            <a:pPr marL="0" lvl="0" indent="0" algn="l" rtl="0">
              <a:spcBef>
                <a:spcPts val="0"/>
              </a:spcBef>
              <a:spcAft>
                <a:spcPts val="500"/>
              </a:spcAft>
              <a:buNone/>
            </a:pPr>
            <a:r>
              <a:rPr lang="en-GB" sz="1400"/>
              <a:t>Community-driven, "ask me anything" - style events in which community members submit and vote on questions for leaders</a:t>
            </a:r>
            <a:endParaRPr sz="1400"/>
          </a:p>
        </p:txBody>
      </p:sp>
      <p:pic>
        <p:nvPicPr>
          <p:cNvPr id="2418" name="Google Shape;2418;p162"/>
          <p:cNvPicPr preferRelativeResize="false"/>
          <p:nvPr/>
        </p:nvPicPr>
        <p:blipFill rotWithShape="true">
          <a:blip r:embed="rId2"/>
          <a:srcRect l="3276" r="72669"/>
          <a:stretch>
            <a:fillRect/>
          </a:stretch>
        </p:blipFill>
        <p:spPr>
          <a:xfrm>
            <a:off x="0" y="0"/>
            <a:ext cx="1649700" cy="6858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422" name="Shape 2422"/>
        <p:cNvGrpSpPr/>
        <p:nvPr/>
      </p:nvGrpSpPr>
      <p:grpSpPr>
        <a:xfrm>
          <a:off x="0" y="0"/>
          <a:ext cx="0" cy="0"/>
          <a:chOff x="0" y="0"/>
          <a:chExt cx="0" cy="0"/>
        </a:xfrm>
      </p:grpSpPr>
      <p:sp>
        <p:nvSpPr>
          <p:cNvPr id="2423" name="Google Shape;2423;p163"/>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424" name="Google Shape;2424;p163"/>
          <p:cNvSpPr txBox="true"/>
          <p:nvPr/>
        </p:nvSpPr>
        <p:spPr>
          <a:xfrm>
            <a:off x="4172963" y="888238"/>
            <a:ext cx="5628900" cy="696000"/>
          </a:xfrm>
          <a:prstGeom prst="rect">
            <a:avLst/>
          </a:prstGeom>
          <a:noFill/>
          <a:ln>
            <a:noFill/>
          </a:ln>
        </p:spPr>
        <p:txBody>
          <a:bodyPr spcFirstLastPara="1" wrap="square" lIns="0" tIns="0" rIns="0" bIns="0" anchor="ctr" anchorCtr="false">
            <a:noAutofit/>
          </a:bodyPr>
          <a:lstStyle/>
          <a:p>
            <a:pPr marL="0" lvl="0" indent="0" algn="l" rtl="0">
              <a:spcBef>
                <a:spcPts val="0"/>
              </a:spcBef>
              <a:spcAft>
                <a:spcPts val="0"/>
              </a:spcAft>
              <a:buNone/>
            </a:pPr>
            <a:r>
              <a:rPr lang="en-GB" sz="3000">
                <a:solidFill>
                  <a:schemeClr val="accent1"/>
                </a:solidFill>
                <a:latin typeface="Red Hat Display"/>
                <a:ea typeface="Red Hat Display"/>
                <a:cs typeface="Red Hat Display"/>
                <a:sym typeface="Red Hat Display"/>
              </a:rPr>
              <a:t>Measuring success</a:t>
            </a:r>
            <a:endParaRPr sz="3000">
              <a:solidFill>
                <a:schemeClr val="accent1"/>
              </a:solidFill>
              <a:latin typeface="Red Hat Display"/>
              <a:ea typeface="Red Hat Display"/>
              <a:cs typeface="Red Hat Display"/>
              <a:sym typeface="Red Hat Display"/>
            </a:endParaRPr>
          </a:p>
        </p:txBody>
      </p:sp>
      <p:sp>
        <p:nvSpPr>
          <p:cNvPr id="2425" name="Google Shape;2425;p163"/>
          <p:cNvSpPr txBox="true"/>
          <p:nvPr>
            <p:ph type="subTitle" idx="4294967295"/>
          </p:nvPr>
        </p:nvSpPr>
        <p:spPr>
          <a:xfrm>
            <a:off x="3200838" y="4290450"/>
            <a:ext cx="5905200" cy="933300"/>
          </a:xfrm>
          <a:prstGeom prst="rect">
            <a:avLst/>
          </a:prstGeom>
        </p:spPr>
        <p:txBody>
          <a:bodyPr spcFirstLastPara="1" wrap="square" lIns="0" tIns="0" rIns="0" bIns="0" anchor="t" anchorCtr="false">
            <a:noAutofit/>
          </a:bodyPr>
          <a:lstStyle/>
          <a:p>
            <a:pPr marL="0" lvl="0" indent="0" algn="l" rtl="0">
              <a:spcBef>
                <a:spcPts val="0"/>
              </a:spcBef>
              <a:spcAft>
                <a:spcPts val="500"/>
              </a:spcAft>
              <a:buNone/>
            </a:pPr>
            <a:r>
              <a:rPr lang="en-GB" sz="1400"/>
              <a:t>How will you explain the value of working with your community to others in your organization?</a:t>
            </a:r>
            <a:endParaRPr sz="1400"/>
          </a:p>
        </p:txBody>
      </p:sp>
      <p:sp>
        <p:nvSpPr>
          <p:cNvPr id="2426" name="Google Shape;2426;p163"/>
          <p:cNvSpPr txBox="true"/>
          <p:nvPr>
            <p:ph type="subTitle" idx="4294967295"/>
          </p:nvPr>
        </p:nvSpPr>
        <p:spPr>
          <a:xfrm>
            <a:off x="3200838" y="2846250"/>
            <a:ext cx="5905200" cy="933300"/>
          </a:xfrm>
          <a:prstGeom prst="rect">
            <a:avLst/>
          </a:prstGeom>
        </p:spPr>
        <p:txBody>
          <a:bodyPr spcFirstLastPara="1" wrap="square" lIns="0" tIns="0" rIns="0" bIns="0" anchor="t" anchorCtr="false">
            <a:noAutofit/>
          </a:bodyPr>
          <a:lstStyle/>
          <a:p>
            <a:pPr marL="0" lvl="0" indent="0" algn="l" rtl="0">
              <a:spcBef>
                <a:spcPts val="0"/>
              </a:spcBef>
              <a:spcAft>
                <a:spcPts val="500"/>
              </a:spcAft>
              <a:buNone/>
            </a:pPr>
            <a:r>
              <a:rPr lang="en-GB" sz="1400"/>
              <a:t>How will you narrate your community's success in achieving its mission and objectives?</a:t>
            </a:r>
            <a:endParaRPr sz="1400"/>
          </a:p>
        </p:txBody>
      </p:sp>
      <p:sp>
        <p:nvSpPr>
          <p:cNvPr id="2427" name="Google Shape;2427;p163"/>
          <p:cNvSpPr txBox="true"/>
          <p:nvPr>
            <p:ph type="subTitle" idx="4294967295"/>
          </p:nvPr>
        </p:nvSpPr>
        <p:spPr>
          <a:xfrm>
            <a:off x="3200837" y="2401200"/>
            <a:ext cx="5905200" cy="379200"/>
          </a:xfrm>
          <a:prstGeom prst="rect">
            <a:avLst/>
          </a:prstGeom>
        </p:spPr>
        <p:txBody>
          <a:bodyPr spcFirstLastPara="1" wrap="square" lIns="0" tIns="0" rIns="0" bIns="0" anchor="b" anchorCtr="false">
            <a:noAutofit/>
          </a:bodyPr>
          <a:lstStyle/>
          <a:p>
            <a:pPr marL="0" lvl="0" indent="0" algn="l" rtl="0">
              <a:lnSpc>
                <a:spcPct val="100000"/>
              </a:lnSpc>
              <a:spcBef>
                <a:spcPts val="0"/>
              </a:spcBef>
              <a:spcAft>
                <a:spcPts val="500"/>
              </a:spcAft>
              <a:buNone/>
            </a:pPr>
            <a:r>
              <a:rPr lang="en-GB">
                <a:solidFill>
                  <a:schemeClr val="accent1"/>
                </a:solidFill>
                <a:latin typeface="Red Hat Text Medium"/>
                <a:ea typeface="Red Hat Text Medium"/>
                <a:cs typeface="Red Hat Text Medium"/>
                <a:sym typeface="Red Hat Text Medium"/>
              </a:rPr>
              <a:t>Communicating success with the community</a:t>
            </a:r>
            <a:endParaRPr>
              <a:solidFill>
                <a:schemeClr val="accent1"/>
              </a:solidFill>
              <a:latin typeface="Red Hat Text Medium"/>
              <a:ea typeface="Red Hat Text Medium"/>
              <a:cs typeface="Red Hat Text Medium"/>
              <a:sym typeface="Red Hat Text Medium"/>
            </a:endParaRPr>
          </a:p>
        </p:txBody>
      </p:sp>
      <p:sp>
        <p:nvSpPr>
          <p:cNvPr id="2428" name="Google Shape;2428;p163"/>
          <p:cNvSpPr txBox="true"/>
          <p:nvPr>
            <p:ph type="subTitle" idx="4294967295"/>
          </p:nvPr>
        </p:nvSpPr>
        <p:spPr>
          <a:xfrm>
            <a:off x="3200835" y="3845400"/>
            <a:ext cx="5905200" cy="379200"/>
          </a:xfrm>
          <a:prstGeom prst="rect">
            <a:avLst/>
          </a:prstGeom>
        </p:spPr>
        <p:txBody>
          <a:bodyPr spcFirstLastPara="1" wrap="square" lIns="0" tIns="0" rIns="0" bIns="0" anchor="b" anchorCtr="false">
            <a:noAutofit/>
          </a:bodyPr>
          <a:lstStyle/>
          <a:p>
            <a:pPr marL="0" lvl="0" indent="0" algn="l" rtl="0">
              <a:lnSpc>
                <a:spcPct val="100000"/>
              </a:lnSpc>
              <a:spcBef>
                <a:spcPts val="0"/>
              </a:spcBef>
              <a:spcAft>
                <a:spcPts val="500"/>
              </a:spcAft>
              <a:buNone/>
            </a:pPr>
            <a:r>
              <a:rPr lang="en-GB">
                <a:solidFill>
                  <a:schemeClr val="accent1"/>
                </a:solidFill>
                <a:latin typeface="Red Hat Text Medium"/>
                <a:ea typeface="Red Hat Text Medium"/>
                <a:cs typeface="Red Hat Text Medium"/>
                <a:sym typeface="Red Hat Text Medium"/>
              </a:rPr>
              <a:t>Communicating success with organizational stakeholders</a:t>
            </a:r>
            <a:endParaRPr>
              <a:solidFill>
                <a:schemeClr val="accent1"/>
              </a:solidFill>
              <a:latin typeface="Red Hat Text Medium"/>
              <a:ea typeface="Red Hat Text Medium"/>
              <a:cs typeface="Red Hat Text Medium"/>
              <a:sym typeface="Red Hat Text Medium"/>
            </a:endParaRPr>
          </a:p>
        </p:txBody>
      </p:sp>
      <p:pic>
        <p:nvPicPr>
          <p:cNvPr id="2429" name="Google Shape;2429;p163"/>
          <p:cNvPicPr preferRelativeResize="false"/>
          <p:nvPr/>
        </p:nvPicPr>
        <p:blipFill rotWithShape="true">
          <a:blip r:embed="rId1"/>
          <a:srcRect/>
          <a:stretch>
            <a:fillRect/>
          </a:stretch>
        </p:blipFill>
        <p:spPr>
          <a:xfrm>
            <a:off x="3200833" y="888250"/>
            <a:ext cx="695975" cy="695975"/>
          </a:xfrm>
          <a:prstGeom prst="rect">
            <a:avLst/>
          </a:prstGeom>
          <a:noFill/>
          <a:ln>
            <a:noFill/>
          </a:ln>
        </p:spPr>
      </p:pic>
      <p:pic>
        <p:nvPicPr>
          <p:cNvPr id="2430" name="Google Shape;2430;p163"/>
          <p:cNvPicPr preferRelativeResize="false"/>
          <p:nvPr/>
        </p:nvPicPr>
        <p:blipFill rotWithShape="true">
          <a:blip r:embed="rId2"/>
          <a:srcRect l="3276" r="72669"/>
          <a:stretch>
            <a:fillRect/>
          </a:stretch>
        </p:blipFill>
        <p:spPr>
          <a:xfrm>
            <a:off x="0" y="0"/>
            <a:ext cx="1649700" cy="6858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434" name="Shape 2434"/>
        <p:cNvGrpSpPr/>
        <p:nvPr/>
      </p:nvGrpSpPr>
      <p:grpSpPr>
        <a:xfrm>
          <a:off x="0" y="0"/>
          <a:ext cx="0" cy="0"/>
          <a:chOff x="0" y="0"/>
          <a:chExt cx="0" cy="0"/>
        </a:xfrm>
      </p:grpSpPr>
      <p:sp>
        <p:nvSpPr>
          <p:cNvPr id="2435" name="Google Shape;2435;p164"/>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436" name="Google Shape;2436;p164"/>
          <p:cNvSpPr txBox="true"/>
          <p:nvPr/>
        </p:nvSpPr>
        <p:spPr>
          <a:xfrm>
            <a:off x="735550" y="3813775"/>
            <a:ext cx="3622200" cy="6960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sz="3000">
                <a:solidFill>
                  <a:schemeClr val="accent1"/>
                </a:solidFill>
                <a:latin typeface="Red Hat Display"/>
                <a:ea typeface="Red Hat Display"/>
                <a:cs typeface="Red Hat Display"/>
                <a:sym typeface="Red Hat Display"/>
              </a:rPr>
              <a:t>Measuring success</a:t>
            </a:r>
            <a:endParaRPr sz="3000">
              <a:solidFill>
                <a:schemeClr val="accent1"/>
              </a:solidFill>
              <a:latin typeface="Red Hat Display"/>
              <a:ea typeface="Red Hat Display"/>
              <a:cs typeface="Red Hat Display"/>
              <a:sym typeface="Red Hat Display"/>
            </a:endParaRPr>
          </a:p>
        </p:txBody>
      </p:sp>
      <p:pic>
        <p:nvPicPr>
          <p:cNvPr id="2437" name="Google Shape;2437;p164"/>
          <p:cNvPicPr preferRelativeResize="false"/>
          <p:nvPr/>
        </p:nvPicPr>
        <p:blipFill rotWithShape="true">
          <a:blip r:embed="rId1"/>
          <a:srcRect/>
          <a:stretch>
            <a:fillRect/>
          </a:stretch>
        </p:blipFill>
        <p:spPr>
          <a:xfrm>
            <a:off x="1957964" y="2348226"/>
            <a:ext cx="1177375" cy="1177375"/>
          </a:xfrm>
          <a:prstGeom prst="rect">
            <a:avLst/>
          </a:prstGeom>
          <a:noFill/>
          <a:ln>
            <a:noFill/>
          </a:ln>
        </p:spPr>
      </p:pic>
      <p:cxnSp>
        <p:nvCxnSpPr>
          <p:cNvPr id="2438" name="Google Shape;2438;p164"/>
          <p:cNvCxnSpPr/>
          <p:nvPr/>
        </p:nvCxnSpPr>
        <p:spPr>
          <a:xfrm>
            <a:off x="4819600" y="898350"/>
            <a:ext cx="0" cy="5061300"/>
          </a:xfrm>
          <a:prstGeom prst="straightConnector1">
            <a:avLst/>
          </a:prstGeom>
          <a:noFill/>
          <a:ln w="9525" cap="flat" cmpd="sng">
            <a:solidFill>
              <a:schemeClr val="accent6"/>
            </a:solidFill>
            <a:prstDash val="dot"/>
            <a:round/>
            <a:headEnd type="none" w="med" len="med"/>
            <a:tailEnd type="none" w="med" len="med"/>
          </a:ln>
        </p:spPr>
      </p:cxnSp>
      <p:sp>
        <p:nvSpPr>
          <p:cNvPr id="2439" name="Google Shape;2439;p164"/>
          <p:cNvSpPr txBox="true"/>
          <p:nvPr/>
        </p:nvSpPr>
        <p:spPr>
          <a:xfrm>
            <a:off x="5574275" y="909225"/>
            <a:ext cx="6056700" cy="6291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sz="2200">
                <a:solidFill>
                  <a:schemeClr val="accent1"/>
                </a:solidFill>
                <a:latin typeface="Red Hat Display"/>
                <a:ea typeface="Red Hat Display"/>
                <a:cs typeface="Red Hat Display"/>
                <a:sym typeface="Red Hat Display"/>
              </a:rPr>
              <a:t>Tracking technical contributions</a:t>
            </a:r>
            <a:endParaRPr sz="2200">
              <a:solidFill>
                <a:schemeClr val="accent1"/>
              </a:solidFill>
              <a:latin typeface="Red Hat Display"/>
              <a:ea typeface="Red Hat Display"/>
              <a:cs typeface="Red Hat Display"/>
              <a:sym typeface="Red Hat Display"/>
            </a:endParaRPr>
          </a:p>
        </p:txBody>
      </p:sp>
      <p:sp>
        <p:nvSpPr>
          <p:cNvPr id="2440" name="Google Shape;2440;p164"/>
          <p:cNvSpPr txBox="true"/>
          <p:nvPr/>
        </p:nvSpPr>
        <p:spPr>
          <a:xfrm>
            <a:off x="5904075" y="2239475"/>
            <a:ext cx="1879800" cy="2574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a:latin typeface="Red Hat Text"/>
                <a:ea typeface="Red Hat Text"/>
                <a:cs typeface="Red Hat Text"/>
                <a:sym typeface="Red Hat Text"/>
              </a:rPr>
              <a:t>Code commits</a:t>
            </a:r>
            <a:endParaRPr>
              <a:latin typeface="Red Hat Text"/>
              <a:ea typeface="Red Hat Text"/>
              <a:cs typeface="Red Hat Text"/>
              <a:sym typeface="Red Hat Text"/>
            </a:endParaRPr>
          </a:p>
        </p:txBody>
      </p:sp>
      <p:sp>
        <p:nvSpPr>
          <p:cNvPr id="2441" name="Google Shape;2441;p164"/>
          <p:cNvSpPr txBox="true"/>
          <p:nvPr/>
        </p:nvSpPr>
        <p:spPr>
          <a:xfrm>
            <a:off x="5574275" y="3647338"/>
            <a:ext cx="2839500" cy="2574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a:latin typeface="Red Hat Text"/>
                <a:ea typeface="Red Hat Text"/>
                <a:cs typeface="Red Hat Text"/>
                <a:sym typeface="Red Hat Text"/>
              </a:rPr>
              <a:t>Pull requests to code base</a:t>
            </a:r>
            <a:endParaRPr>
              <a:latin typeface="Red Hat Text"/>
              <a:ea typeface="Red Hat Text"/>
              <a:cs typeface="Red Hat Text"/>
              <a:sym typeface="Red Hat Text"/>
            </a:endParaRPr>
          </a:p>
        </p:txBody>
      </p:sp>
      <p:sp>
        <p:nvSpPr>
          <p:cNvPr id="2442" name="Google Shape;2442;p164"/>
          <p:cNvSpPr txBox="true"/>
          <p:nvPr/>
        </p:nvSpPr>
        <p:spPr>
          <a:xfrm>
            <a:off x="8218125" y="2619225"/>
            <a:ext cx="2748300" cy="2574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a:latin typeface="Red Hat Text"/>
                <a:ea typeface="Red Hat Text"/>
                <a:cs typeface="Red Hat Text"/>
                <a:sym typeface="Red Hat Text"/>
              </a:rPr>
              <a:t>Number of code reviews</a:t>
            </a:r>
            <a:endParaRPr>
              <a:latin typeface="Red Hat Text"/>
              <a:ea typeface="Red Hat Text"/>
              <a:cs typeface="Red Hat Text"/>
              <a:sym typeface="Red Hat Text"/>
            </a:endParaRPr>
          </a:p>
        </p:txBody>
      </p:sp>
      <p:sp>
        <p:nvSpPr>
          <p:cNvPr id="2443" name="Google Shape;2443;p164"/>
          <p:cNvSpPr txBox="true"/>
          <p:nvPr/>
        </p:nvSpPr>
        <p:spPr>
          <a:xfrm>
            <a:off x="8121075" y="4102388"/>
            <a:ext cx="1879800" cy="2574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a:latin typeface="Red Hat Text"/>
                <a:ea typeface="Red Hat Text"/>
                <a:cs typeface="Red Hat Text"/>
                <a:sym typeface="Red Hat Text"/>
              </a:rPr>
              <a:t>Issues triaged</a:t>
            </a:r>
            <a:endParaRPr>
              <a:latin typeface="Red Hat Text"/>
              <a:ea typeface="Red Hat Text"/>
              <a:cs typeface="Red Hat Text"/>
              <a:sym typeface="Red Hat Text"/>
            </a:endParaRPr>
          </a:p>
        </p:txBody>
      </p:sp>
      <p:sp>
        <p:nvSpPr>
          <p:cNvPr id="2444" name="Google Shape;2444;p164"/>
          <p:cNvSpPr txBox="true"/>
          <p:nvPr/>
        </p:nvSpPr>
        <p:spPr>
          <a:xfrm>
            <a:off x="7096425" y="3032488"/>
            <a:ext cx="1547100" cy="2574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a:latin typeface="Red Hat Text"/>
                <a:ea typeface="Red Hat Text"/>
                <a:cs typeface="Red Hat Text"/>
                <a:sym typeface="Red Hat Text"/>
              </a:rPr>
              <a:t>Issues filed</a:t>
            </a:r>
            <a:endParaRPr>
              <a:latin typeface="Red Hat Text"/>
              <a:ea typeface="Red Hat Text"/>
              <a:cs typeface="Red Hat Text"/>
              <a:sym typeface="Red Hat Text"/>
            </a:endParaRPr>
          </a:p>
        </p:txBody>
      </p:sp>
      <p:sp>
        <p:nvSpPr>
          <p:cNvPr id="2445" name="Google Shape;2445;p164"/>
          <p:cNvSpPr txBox="true"/>
          <p:nvPr/>
        </p:nvSpPr>
        <p:spPr>
          <a:xfrm>
            <a:off x="6764700" y="4675438"/>
            <a:ext cx="2748300" cy="2574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a:latin typeface="Red Hat Text"/>
                <a:ea typeface="Red Hat Text"/>
                <a:cs typeface="Red Hat Text"/>
                <a:sym typeface="Red Hat Text"/>
              </a:rPr>
              <a:t>Frequency of code commits</a:t>
            </a:r>
            <a:endParaRPr>
              <a:latin typeface="Red Hat Text"/>
              <a:ea typeface="Red Hat Text"/>
              <a:cs typeface="Red Hat Text"/>
              <a:sym typeface="Red Hat Text"/>
            </a:endParaRPr>
          </a:p>
        </p:txBody>
      </p:sp>
      <p:sp>
        <p:nvSpPr>
          <p:cNvPr id="2446" name="Google Shape;2446;p164"/>
          <p:cNvSpPr txBox="true"/>
          <p:nvPr/>
        </p:nvSpPr>
        <p:spPr>
          <a:xfrm>
            <a:off x="8643525" y="5508775"/>
            <a:ext cx="2748300" cy="2574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a:latin typeface="Red Hat Text"/>
                <a:ea typeface="Red Hat Text"/>
                <a:cs typeface="Red Hat Text"/>
                <a:sym typeface="Red Hat Text"/>
              </a:rPr>
              <a:t>Frequency of code merges</a:t>
            </a:r>
            <a:endParaRPr>
              <a:latin typeface="Red Hat Text"/>
              <a:ea typeface="Red Hat Text"/>
              <a:cs typeface="Red Hat Text"/>
              <a:sym typeface="Red Hat Text"/>
            </a:endParaRPr>
          </a:p>
        </p:txBody>
      </p:sp>
      <p:sp>
        <p:nvSpPr>
          <p:cNvPr id="2447" name="Google Shape;2447;p164"/>
          <p:cNvSpPr txBox="true"/>
          <p:nvPr/>
        </p:nvSpPr>
        <p:spPr>
          <a:xfrm>
            <a:off x="5578575" y="5349525"/>
            <a:ext cx="2530800" cy="2574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a:latin typeface="Red Hat Text"/>
                <a:ea typeface="Red Hat Text"/>
                <a:cs typeface="Red Hat Text"/>
                <a:sym typeface="Red Hat Text"/>
              </a:rPr>
              <a:t>Increases to contributor base</a:t>
            </a:r>
            <a:endParaRPr>
              <a:latin typeface="Red Hat Text"/>
              <a:ea typeface="Red Hat Text"/>
              <a:cs typeface="Red Hat Text"/>
              <a:sym typeface="Red Hat Text"/>
            </a:endParaRPr>
          </a:p>
        </p:txBody>
      </p:sp>
      <p:sp>
        <p:nvSpPr>
          <p:cNvPr id="2448" name="Google Shape;2448;p164"/>
          <p:cNvSpPr txBox="true"/>
          <p:nvPr/>
        </p:nvSpPr>
        <p:spPr>
          <a:xfrm>
            <a:off x="8766800" y="3329725"/>
            <a:ext cx="3033000" cy="2574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a:latin typeface="Red Hat Text"/>
                <a:ea typeface="Red Hat Text"/>
                <a:cs typeface="Red Hat Text"/>
                <a:sym typeface="Red Hat Text"/>
              </a:rPr>
              <a:t>Number of documents created</a:t>
            </a:r>
            <a:endParaRPr>
              <a:latin typeface="Red Hat Text"/>
              <a:ea typeface="Red Hat Text"/>
              <a:cs typeface="Red Hat Text"/>
              <a:sym typeface="Red Hat Text"/>
            </a:endParaRPr>
          </a:p>
        </p:txBody>
      </p:sp>
      <p:sp>
        <p:nvSpPr>
          <p:cNvPr id="2449" name="Google Shape;2449;p164"/>
          <p:cNvSpPr txBox="true"/>
          <p:nvPr/>
        </p:nvSpPr>
        <p:spPr>
          <a:xfrm>
            <a:off x="7917275" y="1709125"/>
            <a:ext cx="2424600" cy="2574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a:latin typeface="Red Hat Text"/>
                <a:ea typeface="Red Hat Text"/>
                <a:cs typeface="Red Hat Text"/>
                <a:sym typeface="Red Hat Text"/>
              </a:rPr>
              <a:t>New designs contributed</a:t>
            </a:r>
            <a:endParaRPr>
              <a:latin typeface="Red Hat Text"/>
              <a:ea typeface="Red Hat Text"/>
              <a:cs typeface="Red Hat Text"/>
              <a:sym typeface="Red Hat Tex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40"/>
                                        </p:tgtEl>
                                        <p:attrNameLst>
                                          <p:attrName>style.visibility</p:attrName>
                                        </p:attrNameLst>
                                      </p:cBhvr>
                                      <p:to>
                                        <p:strVal val="visible"/>
                                      </p:to>
                                    </p:set>
                                    <p:animEffect transition="in" filter="fade">
                                      <p:cBhvr>
                                        <p:cTn id="7" dur="1000"/>
                                        <p:tgtEl>
                                          <p:spTgt spid="244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449"/>
                                        </p:tgtEl>
                                        <p:attrNameLst>
                                          <p:attrName>style.visibility</p:attrName>
                                        </p:attrNameLst>
                                      </p:cBhvr>
                                      <p:to>
                                        <p:strVal val="visible"/>
                                      </p:to>
                                    </p:set>
                                    <p:animEffect transition="in" filter="fade">
                                      <p:cBhvr>
                                        <p:cTn id="11" dur="1000"/>
                                        <p:tgtEl>
                                          <p:spTgt spid="244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443"/>
                                        </p:tgtEl>
                                        <p:attrNameLst>
                                          <p:attrName>style.visibility</p:attrName>
                                        </p:attrNameLst>
                                      </p:cBhvr>
                                      <p:to>
                                        <p:strVal val="visible"/>
                                      </p:to>
                                    </p:set>
                                    <p:animEffect transition="in" filter="fade">
                                      <p:cBhvr>
                                        <p:cTn id="15" dur="1000"/>
                                        <p:tgtEl>
                                          <p:spTgt spid="2443"/>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447"/>
                                        </p:tgtEl>
                                        <p:attrNameLst>
                                          <p:attrName>style.visibility</p:attrName>
                                        </p:attrNameLst>
                                      </p:cBhvr>
                                      <p:to>
                                        <p:strVal val="visible"/>
                                      </p:to>
                                    </p:set>
                                    <p:animEffect transition="in" filter="fade">
                                      <p:cBhvr>
                                        <p:cTn id="19" dur="1000"/>
                                        <p:tgtEl>
                                          <p:spTgt spid="2447"/>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448"/>
                                        </p:tgtEl>
                                        <p:attrNameLst>
                                          <p:attrName>style.visibility</p:attrName>
                                        </p:attrNameLst>
                                      </p:cBhvr>
                                      <p:to>
                                        <p:strVal val="visible"/>
                                      </p:to>
                                    </p:set>
                                    <p:animEffect transition="in" filter="fade">
                                      <p:cBhvr>
                                        <p:cTn id="23" dur="1000"/>
                                        <p:tgtEl>
                                          <p:spTgt spid="2448"/>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445"/>
                                        </p:tgtEl>
                                        <p:attrNameLst>
                                          <p:attrName>style.visibility</p:attrName>
                                        </p:attrNameLst>
                                      </p:cBhvr>
                                      <p:to>
                                        <p:strVal val="visible"/>
                                      </p:to>
                                    </p:set>
                                    <p:animEffect transition="in" filter="fade">
                                      <p:cBhvr>
                                        <p:cTn id="27" dur="1000"/>
                                        <p:tgtEl>
                                          <p:spTgt spid="2445"/>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446"/>
                                        </p:tgtEl>
                                        <p:attrNameLst>
                                          <p:attrName>style.visibility</p:attrName>
                                        </p:attrNameLst>
                                      </p:cBhvr>
                                      <p:to>
                                        <p:strVal val="visible"/>
                                      </p:to>
                                    </p:set>
                                    <p:animEffect transition="in" filter="fade">
                                      <p:cBhvr>
                                        <p:cTn id="31" dur="1000"/>
                                        <p:tgtEl>
                                          <p:spTgt spid="2446"/>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2441"/>
                                        </p:tgtEl>
                                        <p:attrNameLst>
                                          <p:attrName>style.visibility</p:attrName>
                                        </p:attrNameLst>
                                      </p:cBhvr>
                                      <p:to>
                                        <p:strVal val="visible"/>
                                      </p:to>
                                    </p:set>
                                    <p:animEffect transition="in" filter="fade">
                                      <p:cBhvr>
                                        <p:cTn id="35" dur="1000"/>
                                        <p:tgtEl>
                                          <p:spTgt spid="2441"/>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2442"/>
                                        </p:tgtEl>
                                        <p:attrNameLst>
                                          <p:attrName>style.visibility</p:attrName>
                                        </p:attrNameLst>
                                      </p:cBhvr>
                                      <p:to>
                                        <p:strVal val="visible"/>
                                      </p:to>
                                    </p:set>
                                    <p:animEffect transition="in" filter="fade">
                                      <p:cBhvr>
                                        <p:cTn id="39" dur="1000"/>
                                        <p:tgtEl>
                                          <p:spTgt spid="2442"/>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2444"/>
                                        </p:tgtEl>
                                        <p:attrNameLst>
                                          <p:attrName>style.visibility</p:attrName>
                                        </p:attrNameLst>
                                      </p:cBhvr>
                                      <p:to>
                                        <p:strVal val="visible"/>
                                      </p:to>
                                    </p:set>
                                    <p:animEffect transition="in" filter="fade">
                                      <p:cBhvr>
                                        <p:cTn id="43" dur="1000"/>
                                        <p:tgtEl>
                                          <p:spTgt spid="2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453" name="Shape 2453"/>
        <p:cNvGrpSpPr/>
        <p:nvPr/>
      </p:nvGrpSpPr>
      <p:grpSpPr>
        <a:xfrm>
          <a:off x="0" y="0"/>
          <a:ext cx="0" cy="0"/>
          <a:chOff x="0" y="0"/>
          <a:chExt cx="0" cy="0"/>
        </a:xfrm>
      </p:grpSpPr>
      <p:sp>
        <p:nvSpPr>
          <p:cNvPr id="2454" name="Google Shape;2454;p165"/>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455" name="Google Shape;2455;p165"/>
          <p:cNvSpPr txBox="true"/>
          <p:nvPr/>
        </p:nvSpPr>
        <p:spPr>
          <a:xfrm>
            <a:off x="735550" y="3813775"/>
            <a:ext cx="3622200" cy="6960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sz="3000">
                <a:solidFill>
                  <a:schemeClr val="accent1"/>
                </a:solidFill>
                <a:latin typeface="Red Hat Display"/>
                <a:ea typeface="Red Hat Display"/>
                <a:cs typeface="Red Hat Display"/>
                <a:sym typeface="Red Hat Display"/>
              </a:rPr>
              <a:t>Measuring success</a:t>
            </a:r>
            <a:endParaRPr sz="3000">
              <a:solidFill>
                <a:schemeClr val="accent1"/>
              </a:solidFill>
              <a:latin typeface="Red Hat Display"/>
              <a:ea typeface="Red Hat Display"/>
              <a:cs typeface="Red Hat Display"/>
              <a:sym typeface="Red Hat Display"/>
            </a:endParaRPr>
          </a:p>
        </p:txBody>
      </p:sp>
      <p:pic>
        <p:nvPicPr>
          <p:cNvPr id="2456" name="Google Shape;2456;p165"/>
          <p:cNvPicPr preferRelativeResize="false"/>
          <p:nvPr/>
        </p:nvPicPr>
        <p:blipFill rotWithShape="true">
          <a:blip r:embed="rId1"/>
          <a:srcRect/>
          <a:stretch>
            <a:fillRect/>
          </a:stretch>
        </p:blipFill>
        <p:spPr>
          <a:xfrm>
            <a:off x="1957964" y="2348226"/>
            <a:ext cx="1177375" cy="1177375"/>
          </a:xfrm>
          <a:prstGeom prst="rect">
            <a:avLst/>
          </a:prstGeom>
          <a:noFill/>
          <a:ln>
            <a:noFill/>
          </a:ln>
        </p:spPr>
      </p:pic>
      <p:cxnSp>
        <p:nvCxnSpPr>
          <p:cNvPr id="2457" name="Google Shape;2457;p165"/>
          <p:cNvCxnSpPr/>
          <p:nvPr/>
        </p:nvCxnSpPr>
        <p:spPr>
          <a:xfrm>
            <a:off x="4819600" y="898350"/>
            <a:ext cx="0" cy="5061300"/>
          </a:xfrm>
          <a:prstGeom prst="straightConnector1">
            <a:avLst/>
          </a:prstGeom>
          <a:noFill/>
          <a:ln w="9525" cap="flat" cmpd="sng">
            <a:solidFill>
              <a:schemeClr val="accent6"/>
            </a:solidFill>
            <a:prstDash val="dot"/>
            <a:round/>
            <a:headEnd type="none" w="med" len="med"/>
            <a:tailEnd type="none" w="med" len="med"/>
          </a:ln>
        </p:spPr>
      </p:cxnSp>
      <p:sp>
        <p:nvSpPr>
          <p:cNvPr id="2458" name="Google Shape;2458;p165"/>
          <p:cNvSpPr txBox="true"/>
          <p:nvPr/>
        </p:nvSpPr>
        <p:spPr>
          <a:xfrm>
            <a:off x="5574275" y="909225"/>
            <a:ext cx="6056700" cy="6291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sz="2200">
                <a:solidFill>
                  <a:schemeClr val="accent1"/>
                </a:solidFill>
                <a:latin typeface="Red Hat Display"/>
                <a:ea typeface="Red Hat Display"/>
                <a:cs typeface="Red Hat Display"/>
                <a:sym typeface="Red Hat Display"/>
              </a:rPr>
              <a:t>Tracking non-technical contributions</a:t>
            </a:r>
            <a:endParaRPr sz="2200">
              <a:solidFill>
                <a:schemeClr val="accent1"/>
              </a:solidFill>
              <a:latin typeface="Red Hat Display"/>
              <a:ea typeface="Red Hat Display"/>
              <a:cs typeface="Red Hat Display"/>
              <a:sym typeface="Red Hat Display"/>
            </a:endParaRPr>
          </a:p>
        </p:txBody>
      </p:sp>
      <p:sp>
        <p:nvSpPr>
          <p:cNvPr id="2459" name="Google Shape;2459;p165"/>
          <p:cNvSpPr txBox="true"/>
          <p:nvPr/>
        </p:nvSpPr>
        <p:spPr>
          <a:xfrm>
            <a:off x="5209700" y="1874250"/>
            <a:ext cx="2980500" cy="2220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a:latin typeface="Red Hat Text"/>
                <a:ea typeface="Red Hat Text"/>
                <a:cs typeface="Red Hat Text"/>
                <a:sym typeface="Red Hat Text"/>
              </a:rPr>
              <a:t>Contributor demographics</a:t>
            </a:r>
            <a:endParaRPr>
              <a:latin typeface="Red Hat Text"/>
              <a:ea typeface="Red Hat Text"/>
              <a:cs typeface="Red Hat Text"/>
              <a:sym typeface="Red Hat Text"/>
            </a:endParaRPr>
          </a:p>
        </p:txBody>
      </p:sp>
      <p:sp>
        <p:nvSpPr>
          <p:cNvPr id="2460" name="Google Shape;2460;p165"/>
          <p:cNvSpPr txBox="true"/>
          <p:nvPr/>
        </p:nvSpPr>
        <p:spPr>
          <a:xfrm>
            <a:off x="5585200" y="3212370"/>
            <a:ext cx="2980500" cy="2220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a:latin typeface="Red Hat Text"/>
                <a:ea typeface="Red Hat Text"/>
                <a:cs typeface="Red Hat Text"/>
                <a:sym typeface="Red Hat Text"/>
              </a:rPr>
              <a:t>Community membership changes</a:t>
            </a:r>
            <a:endParaRPr>
              <a:latin typeface="Red Hat Text"/>
              <a:ea typeface="Red Hat Text"/>
              <a:cs typeface="Red Hat Text"/>
              <a:sym typeface="Red Hat Text"/>
            </a:endParaRPr>
          </a:p>
        </p:txBody>
      </p:sp>
      <p:sp>
        <p:nvSpPr>
          <p:cNvPr id="2461" name="Google Shape;2461;p165"/>
          <p:cNvSpPr txBox="true"/>
          <p:nvPr/>
        </p:nvSpPr>
        <p:spPr>
          <a:xfrm>
            <a:off x="6351925" y="2503700"/>
            <a:ext cx="4110600" cy="2220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a:latin typeface="Red Hat Text"/>
                <a:ea typeface="Red Hat Text"/>
                <a:cs typeface="Red Hat Text"/>
                <a:sym typeface="Red Hat Text"/>
              </a:rPr>
              <a:t>Contributor geographic distribution</a:t>
            </a:r>
            <a:endParaRPr>
              <a:latin typeface="Red Hat Text"/>
              <a:ea typeface="Red Hat Text"/>
              <a:cs typeface="Red Hat Text"/>
              <a:sym typeface="Red Hat Text"/>
            </a:endParaRPr>
          </a:p>
        </p:txBody>
      </p:sp>
      <p:sp>
        <p:nvSpPr>
          <p:cNvPr id="2462" name="Google Shape;2462;p165"/>
          <p:cNvSpPr txBox="true"/>
          <p:nvPr/>
        </p:nvSpPr>
        <p:spPr>
          <a:xfrm>
            <a:off x="6742875" y="4394388"/>
            <a:ext cx="2980500" cy="2220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a:latin typeface="Red Hat Text"/>
                <a:ea typeface="Red Hat Text"/>
                <a:cs typeface="Red Hat Text"/>
                <a:sym typeface="Red Hat Text"/>
              </a:rPr>
              <a:t>Increases in contributor pathways</a:t>
            </a:r>
            <a:endParaRPr>
              <a:latin typeface="Red Hat Text"/>
              <a:ea typeface="Red Hat Text"/>
              <a:cs typeface="Red Hat Text"/>
              <a:sym typeface="Red Hat Text"/>
            </a:endParaRPr>
          </a:p>
        </p:txBody>
      </p:sp>
      <p:sp>
        <p:nvSpPr>
          <p:cNvPr id="2463" name="Google Shape;2463;p165"/>
          <p:cNvSpPr txBox="true"/>
          <p:nvPr/>
        </p:nvSpPr>
        <p:spPr>
          <a:xfrm>
            <a:off x="9200550" y="2998900"/>
            <a:ext cx="2114100" cy="2220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a:latin typeface="Red Hat Text"/>
                <a:ea typeface="Red Hat Text"/>
                <a:cs typeface="Red Hat Text"/>
                <a:sym typeface="Red Hat Text"/>
              </a:rPr>
              <a:t>New initiatives launched</a:t>
            </a:r>
            <a:endParaRPr>
              <a:latin typeface="Red Hat Text"/>
              <a:ea typeface="Red Hat Text"/>
              <a:cs typeface="Red Hat Text"/>
              <a:sym typeface="Red Hat Text"/>
            </a:endParaRPr>
          </a:p>
        </p:txBody>
      </p:sp>
      <p:sp>
        <p:nvSpPr>
          <p:cNvPr id="2464" name="Google Shape;2464;p165"/>
          <p:cNvSpPr txBox="true"/>
          <p:nvPr/>
        </p:nvSpPr>
        <p:spPr>
          <a:xfrm>
            <a:off x="9896799" y="4826463"/>
            <a:ext cx="1776000" cy="2220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a:latin typeface="Red Hat Text"/>
                <a:ea typeface="Red Hat Text"/>
                <a:cs typeface="Red Hat Text"/>
                <a:sym typeface="Red Hat Text"/>
              </a:rPr>
              <a:t>Outreach achieved</a:t>
            </a:r>
            <a:endParaRPr>
              <a:latin typeface="Red Hat Text"/>
              <a:ea typeface="Red Hat Text"/>
              <a:cs typeface="Red Hat Text"/>
              <a:sym typeface="Red Hat Text"/>
            </a:endParaRPr>
          </a:p>
        </p:txBody>
      </p:sp>
      <p:sp>
        <p:nvSpPr>
          <p:cNvPr id="2465" name="Google Shape;2465;p165"/>
          <p:cNvSpPr txBox="true"/>
          <p:nvPr/>
        </p:nvSpPr>
        <p:spPr>
          <a:xfrm>
            <a:off x="4933750" y="3818700"/>
            <a:ext cx="2980500" cy="2220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a:latin typeface="Red Hat Text"/>
                <a:ea typeface="Red Hat Text"/>
                <a:cs typeface="Red Hat Text"/>
                <a:sym typeface="Red Hat Text"/>
              </a:rPr>
              <a:t>Diversity and inclusion statistics</a:t>
            </a:r>
            <a:endParaRPr>
              <a:latin typeface="Red Hat Text"/>
              <a:ea typeface="Red Hat Text"/>
              <a:cs typeface="Red Hat Text"/>
              <a:sym typeface="Red Hat Text"/>
            </a:endParaRPr>
          </a:p>
        </p:txBody>
      </p:sp>
      <p:sp>
        <p:nvSpPr>
          <p:cNvPr id="2466" name="Google Shape;2466;p165"/>
          <p:cNvSpPr txBox="true"/>
          <p:nvPr/>
        </p:nvSpPr>
        <p:spPr>
          <a:xfrm>
            <a:off x="5183850" y="5098625"/>
            <a:ext cx="3622200" cy="2220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a:latin typeface="Red Hat Text"/>
                <a:ea typeface="Red Hat Text"/>
                <a:cs typeface="Red Hat Text"/>
                <a:sym typeface="Red Hat Text"/>
              </a:rPr>
              <a:t>Community activity and engagement</a:t>
            </a:r>
            <a:endParaRPr>
              <a:latin typeface="Red Hat Text"/>
              <a:ea typeface="Red Hat Text"/>
              <a:cs typeface="Red Hat Text"/>
              <a:sym typeface="Red Hat Text"/>
            </a:endParaRPr>
          </a:p>
        </p:txBody>
      </p:sp>
      <p:sp>
        <p:nvSpPr>
          <p:cNvPr id="2467" name="Google Shape;2467;p165"/>
          <p:cNvSpPr txBox="true"/>
          <p:nvPr/>
        </p:nvSpPr>
        <p:spPr>
          <a:xfrm>
            <a:off x="8856450" y="2008500"/>
            <a:ext cx="2691000" cy="2220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a:latin typeface="Red Hat Text"/>
                <a:ea typeface="Red Hat Text"/>
                <a:cs typeface="Red Hat Text"/>
                <a:sym typeface="Red Hat Text"/>
              </a:rPr>
              <a:t>New contributors onboarded</a:t>
            </a:r>
            <a:endParaRPr>
              <a:latin typeface="Red Hat Text"/>
              <a:ea typeface="Red Hat Text"/>
              <a:cs typeface="Red Hat Text"/>
              <a:sym typeface="Red Hat Text"/>
            </a:endParaRPr>
          </a:p>
        </p:txBody>
      </p:sp>
      <p:sp>
        <p:nvSpPr>
          <p:cNvPr id="2468" name="Google Shape;2468;p165"/>
          <p:cNvSpPr txBox="true"/>
          <p:nvPr/>
        </p:nvSpPr>
        <p:spPr>
          <a:xfrm>
            <a:off x="8410350" y="5629475"/>
            <a:ext cx="2980500" cy="2220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a:latin typeface="Red Hat Text"/>
                <a:ea typeface="Red Hat Text"/>
                <a:cs typeface="Red Hat Text"/>
                <a:sym typeface="Red Hat Text"/>
              </a:rPr>
              <a:t>Increased community visibility</a:t>
            </a:r>
            <a:endParaRPr>
              <a:latin typeface="Red Hat Text"/>
              <a:ea typeface="Red Hat Text"/>
              <a:cs typeface="Red Hat Text"/>
              <a:sym typeface="Red Hat Text"/>
            </a:endParaRPr>
          </a:p>
        </p:txBody>
      </p:sp>
      <p:sp>
        <p:nvSpPr>
          <p:cNvPr id="2469" name="Google Shape;2469;p165"/>
          <p:cNvSpPr txBox="true"/>
          <p:nvPr/>
        </p:nvSpPr>
        <p:spPr>
          <a:xfrm>
            <a:off x="8681825" y="3690175"/>
            <a:ext cx="2556600" cy="2220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a:latin typeface="Red Hat Text"/>
                <a:ea typeface="Red Hat Text"/>
                <a:cs typeface="Red Hat Text"/>
                <a:sym typeface="Red Hat Text"/>
              </a:rPr>
              <a:t>Views to project home page</a:t>
            </a:r>
            <a:endParaRPr>
              <a:latin typeface="Red Hat Text"/>
              <a:ea typeface="Red Hat Text"/>
              <a:cs typeface="Red Hat Text"/>
              <a:sym typeface="Red Hat Tex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64"/>
                                        </p:tgtEl>
                                        <p:attrNameLst>
                                          <p:attrName>style.visibility</p:attrName>
                                        </p:attrNameLst>
                                      </p:cBhvr>
                                      <p:to>
                                        <p:strVal val="visible"/>
                                      </p:to>
                                    </p:set>
                                    <p:animEffect transition="in" filter="fade">
                                      <p:cBhvr>
                                        <p:cTn id="7" dur="1000"/>
                                        <p:tgtEl>
                                          <p:spTgt spid="24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460"/>
                                        </p:tgtEl>
                                        <p:attrNameLst>
                                          <p:attrName>style.visibility</p:attrName>
                                        </p:attrNameLst>
                                      </p:cBhvr>
                                      <p:to>
                                        <p:strVal val="visible"/>
                                      </p:to>
                                    </p:set>
                                    <p:animEffect transition="in" filter="fade">
                                      <p:cBhvr>
                                        <p:cTn id="11" dur="1000"/>
                                        <p:tgtEl>
                                          <p:spTgt spid="2460"/>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467"/>
                                        </p:tgtEl>
                                        <p:attrNameLst>
                                          <p:attrName>style.visibility</p:attrName>
                                        </p:attrNameLst>
                                      </p:cBhvr>
                                      <p:to>
                                        <p:strVal val="visible"/>
                                      </p:to>
                                    </p:set>
                                    <p:animEffect transition="in" filter="fade">
                                      <p:cBhvr>
                                        <p:cTn id="15" dur="1000"/>
                                        <p:tgtEl>
                                          <p:spTgt spid="2467"/>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466"/>
                                        </p:tgtEl>
                                        <p:attrNameLst>
                                          <p:attrName>style.visibility</p:attrName>
                                        </p:attrNameLst>
                                      </p:cBhvr>
                                      <p:to>
                                        <p:strVal val="visible"/>
                                      </p:to>
                                    </p:set>
                                    <p:animEffect transition="in" filter="fade">
                                      <p:cBhvr>
                                        <p:cTn id="19" dur="1000"/>
                                        <p:tgtEl>
                                          <p:spTgt spid="2466"/>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468"/>
                                        </p:tgtEl>
                                        <p:attrNameLst>
                                          <p:attrName>style.visibility</p:attrName>
                                        </p:attrNameLst>
                                      </p:cBhvr>
                                      <p:to>
                                        <p:strVal val="visible"/>
                                      </p:to>
                                    </p:set>
                                    <p:animEffect transition="in" filter="fade">
                                      <p:cBhvr>
                                        <p:cTn id="23" dur="1000"/>
                                        <p:tgtEl>
                                          <p:spTgt spid="2468"/>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461"/>
                                        </p:tgtEl>
                                        <p:attrNameLst>
                                          <p:attrName>style.visibility</p:attrName>
                                        </p:attrNameLst>
                                      </p:cBhvr>
                                      <p:to>
                                        <p:strVal val="visible"/>
                                      </p:to>
                                    </p:set>
                                    <p:animEffect transition="in" filter="fade">
                                      <p:cBhvr>
                                        <p:cTn id="27" dur="1000"/>
                                        <p:tgtEl>
                                          <p:spTgt spid="2461"/>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459"/>
                                        </p:tgtEl>
                                        <p:attrNameLst>
                                          <p:attrName>style.visibility</p:attrName>
                                        </p:attrNameLst>
                                      </p:cBhvr>
                                      <p:to>
                                        <p:strVal val="visible"/>
                                      </p:to>
                                    </p:set>
                                    <p:animEffect transition="in" filter="fade">
                                      <p:cBhvr>
                                        <p:cTn id="31" dur="1000"/>
                                        <p:tgtEl>
                                          <p:spTgt spid="2459"/>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2465"/>
                                        </p:tgtEl>
                                        <p:attrNameLst>
                                          <p:attrName>style.visibility</p:attrName>
                                        </p:attrNameLst>
                                      </p:cBhvr>
                                      <p:to>
                                        <p:strVal val="visible"/>
                                      </p:to>
                                    </p:set>
                                    <p:animEffect transition="in" filter="fade">
                                      <p:cBhvr>
                                        <p:cTn id="35" dur="1000"/>
                                        <p:tgtEl>
                                          <p:spTgt spid="2465"/>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2462"/>
                                        </p:tgtEl>
                                        <p:attrNameLst>
                                          <p:attrName>style.visibility</p:attrName>
                                        </p:attrNameLst>
                                      </p:cBhvr>
                                      <p:to>
                                        <p:strVal val="visible"/>
                                      </p:to>
                                    </p:set>
                                    <p:animEffect transition="in" filter="fade">
                                      <p:cBhvr>
                                        <p:cTn id="39" dur="1000"/>
                                        <p:tgtEl>
                                          <p:spTgt spid="2462"/>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2469"/>
                                        </p:tgtEl>
                                        <p:attrNameLst>
                                          <p:attrName>style.visibility</p:attrName>
                                        </p:attrNameLst>
                                      </p:cBhvr>
                                      <p:to>
                                        <p:strVal val="visible"/>
                                      </p:to>
                                    </p:set>
                                    <p:animEffect transition="in" filter="fade">
                                      <p:cBhvr>
                                        <p:cTn id="43" dur="1000"/>
                                        <p:tgtEl>
                                          <p:spTgt spid="2469"/>
                                        </p:tgtEl>
                                      </p:cBhvr>
                                    </p:animEffect>
                                  </p:childTnLst>
                                </p:cTn>
                              </p:par>
                            </p:childTnLst>
                          </p:cTn>
                        </p:par>
                        <p:par>
                          <p:cTn id="44" fill="hold">
                            <p:stCondLst>
                              <p:cond delay="10000"/>
                            </p:stCondLst>
                            <p:childTnLst>
                              <p:par>
                                <p:cTn id="45" presetID="10" presetClass="entr" presetSubtype="0" fill="hold" nodeType="afterEffect">
                                  <p:stCondLst>
                                    <p:cond delay="0"/>
                                  </p:stCondLst>
                                  <p:childTnLst>
                                    <p:set>
                                      <p:cBhvr>
                                        <p:cTn id="46" dur="1" fill="hold">
                                          <p:stCondLst>
                                            <p:cond delay="0"/>
                                          </p:stCondLst>
                                        </p:cTn>
                                        <p:tgtEl>
                                          <p:spTgt spid="2463"/>
                                        </p:tgtEl>
                                        <p:attrNameLst>
                                          <p:attrName>style.visibility</p:attrName>
                                        </p:attrNameLst>
                                      </p:cBhvr>
                                      <p:to>
                                        <p:strVal val="visible"/>
                                      </p:to>
                                    </p:set>
                                    <p:animEffect transition="in" filter="fade">
                                      <p:cBhvr>
                                        <p:cTn id="47" dur="1000"/>
                                        <p:tgtEl>
                                          <p:spTgt spid="24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2473" name="Shape 2473"/>
        <p:cNvGrpSpPr/>
        <p:nvPr/>
      </p:nvGrpSpPr>
      <p:grpSpPr>
        <a:xfrm>
          <a:off x="0" y="0"/>
          <a:ext cx="0" cy="0"/>
          <a:chOff x="0" y="0"/>
          <a:chExt cx="0" cy="0"/>
        </a:xfrm>
      </p:grpSpPr>
      <p:sp>
        <p:nvSpPr>
          <p:cNvPr id="2474" name="Google Shape;2474;p166"/>
          <p:cNvSpPr txBox="true"/>
          <p:nvPr>
            <p:ph type="title"/>
          </p:nvPr>
        </p:nvSpPr>
        <p:spPr>
          <a:xfrm>
            <a:off x="562475" y="3152400"/>
            <a:ext cx="2855700" cy="553200"/>
          </a:xfrm>
          <a:prstGeom prst="rect">
            <a:avLst/>
          </a:prstGeom>
        </p:spPr>
        <p:txBody>
          <a:bodyPr spcFirstLastPara="1" wrap="square" lIns="0" tIns="0" rIns="0" bIns="0" anchor="ctr" anchorCtr="false">
            <a:noAutofit/>
          </a:bodyPr>
          <a:lstStyle/>
          <a:p>
            <a:pPr marL="0" lvl="0" indent="0" algn="ctr" rtl="0">
              <a:lnSpc>
                <a:spcPct val="100000"/>
              </a:lnSpc>
              <a:spcBef>
                <a:spcPts val="0"/>
              </a:spcBef>
              <a:spcAft>
                <a:spcPts val="0"/>
              </a:spcAft>
              <a:buNone/>
            </a:pPr>
            <a:r>
              <a:rPr lang="en-GB"/>
              <a:t>Note to speakers</a:t>
            </a:r>
            <a:endParaRPr lang="en-GB"/>
          </a:p>
        </p:txBody>
      </p:sp>
      <p:sp>
        <p:nvSpPr>
          <p:cNvPr id="2475" name="Google Shape;2475;p166"/>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476" name="Google Shape;2476;p166"/>
          <p:cNvSpPr txBox="true"/>
          <p:nvPr>
            <p:ph type="body" idx="2"/>
          </p:nvPr>
        </p:nvSpPr>
        <p:spPr>
          <a:xfrm>
            <a:off x="4737850" y="503350"/>
            <a:ext cx="6760800" cy="5461800"/>
          </a:xfrm>
          <a:prstGeom prst="rect">
            <a:avLst/>
          </a:prstGeom>
        </p:spPr>
        <p:txBody>
          <a:bodyPr spcFirstLastPara="1" wrap="square" lIns="0" tIns="0" rIns="0" bIns="0" anchor="ctr" anchorCtr="false">
            <a:noAutofit/>
          </a:bodyPr>
          <a:lstStyle/>
          <a:p>
            <a:pPr marL="0" lvl="0" indent="0" algn="l" rtl="0">
              <a:lnSpc>
                <a:spcPct val="150000"/>
              </a:lnSpc>
              <a:spcBef>
                <a:spcPts val="1000"/>
              </a:spcBef>
              <a:spcAft>
                <a:spcPts val="1000"/>
              </a:spcAft>
              <a:buNone/>
            </a:pPr>
            <a:r>
              <a:rPr lang="en-GB" sz="1600"/>
              <a:t>This section is </a:t>
            </a:r>
            <a:r>
              <a:rPr lang="en-GB" sz="1600" b="1"/>
              <a:t>under development.</a:t>
            </a:r>
            <a:r>
              <a:rPr lang="en-GB" sz="1600"/>
              <a:t> Future versions of this course will include case studies that illustrate the benefits of assuming a leadership role in an open source project and community.</a:t>
            </a:r>
            <a:endParaRPr sz="1600"/>
          </a:p>
        </p:txBody>
      </p:sp>
      <p:cxnSp>
        <p:nvCxnSpPr>
          <p:cNvPr id="2477" name="Google Shape;2477;p166"/>
          <p:cNvCxnSpPr/>
          <p:nvPr/>
        </p:nvCxnSpPr>
        <p:spPr>
          <a:xfrm>
            <a:off x="3904975" y="1204600"/>
            <a:ext cx="0" cy="4608000"/>
          </a:xfrm>
          <a:prstGeom prst="straightConnector1">
            <a:avLst/>
          </a:prstGeom>
          <a:noFill/>
          <a:ln w="9525" cap="flat" cmpd="sng">
            <a:solidFill>
              <a:schemeClr val="accent6"/>
            </a:solidFill>
            <a:prstDash val="dot"/>
            <a:round/>
            <a:headEnd type="none" w="med" len="med"/>
            <a:tailEnd type="none" w="med" len="med"/>
          </a:ln>
        </p:spPr>
      </p:cxn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2481" name="Shape 2481"/>
        <p:cNvGrpSpPr/>
        <p:nvPr/>
      </p:nvGrpSpPr>
      <p:grpSpPr>
        <a:xfrm>
          <a:off x="0" y="0"/>
          <a:ext cx="0" cy="0"/>
          <a:chOff x="0" y="0"/>
          <a:chExt cx="0" cy="0"/>
        </a:xfrm>
      </p:grpSpPr>
      <p:sp>
        <p:nvSpPr>
          <p:cNvPr id="2482" name="Google Shape;2482;p167"/>
          <p:cNvSpPr txBox="true"/>
          <p:nvPr>
            <p:ph type="title"/>
          </p:nvPr>
        </p:nvSpPr>
        <p:spPr>
          <a:xfrm>
            <a:off x="2076025" y="2797900"/>
            <a:ext cx="7992000" cy="816300"/>
          </a:xfrm>
          <a:prstGeom prst="rect">
            <a:avLst/>
          </a:prstGeom>
        </p:spPr>
        <p:txBody>
          <a:bodyPr spcFirstLastPara="1" wrap="square" lIns="0" tIns="0" rIns="0" bIns="0" anchor="t" anchorCtr="false">
            <a:noAutofit/>
          </a:bodyPr>
          <a:lstStyle/>
          <a:p>
            <a:pPr marL="0" lvl="0" indent="0" algn="l" rtl="0">
              <a:spcBef>
                <a:spcPts val="0"/>
              </a:spcBef>
              <a:spcAft>
                <a:spcPts val="0"/>
              </a:spcAft>
              <a:buNone/>
            </a:pPr>
            <a:r>
              <a:rPr lang="en-GB"/>
              <a:t>Success stories</a:t>
            </a:r>
            <a:endParaRPr lang="en-GB"/>
          </a:p>
        </p:txBody>
      </p:sp>
      <p:sp>
        <p:nvSpPr>
          <p:cNvPr id="2483" name="Google Shape;2483;p167"/>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latin typeface="Red Hat Text Medium"/>
                <a:ea typeface="Red Hat Text Medium"/>
                <a:cs typeface="Red Hat Text Medium"/>
                <a:sym typeface="Red Hat Text Medium"/>
              </a:rPr>
            </a:fld>
            <a:endParaRPr>
              <a:latin typeface="Red Hat Text Medium"/>
              <a:ea typeface="Red Hat Text Medium"/>
              <a:cs typeface="Red Hat Text Medium"/>
              <a:sym typeface="Red Hat Text Medium"/>
            </a:endParaRPr>
          </a:p>
        </p:txBody>
      </p:sp>
      <p:cxnSp>
        <p:nvCxnSpPr>
          <p:cNvPr id="2484" name="Google Shape;2484;p167"/>
          <p:cNvCxnSpPr/>
          <p:nvPr/>
        </p:nvCxnSpPr>
        <p:spPr>
          <a:xfrm>
            <a:off x="2083200" y="2539800"/>
            <a:ext cx="1115400" cy="0"/>
          </a:xfrm>
          <a:prstGeom prst="straightConnector1">
            <a:avLst/>
          </a:prstGeom>
          <a:noFill/>
          <a:ln w="9525" cap="flat" cmpd="sng">
            <a:solidFill>
              <a:srgbClr val="FFFFFF"/>
            </a:solidFill>
            <a:prstDash val="solid"/>
            <a:round/>
            <a:headEnd type="none" w="med" len="med"/>
            <a:tailEnd type="none" w="med" len="med"/>
          </a:ln>
        </p:spPr>
      </p:cxnSp>
      <p:sp>
        <p:nvSpPr>
          <p:cNvPr id="2485" name="Google Shape;2485;p167"/>
          <p:cNvSpPr txBox="true"/>
          <p:nvPr/>
        </p:nvSpPr>
        <p:spPr>
          <a:xfrm>
            <a:off x="2097625" y="3614200"/>
            <a:ext cx="7948800" cy="683400"/>
          </a:xfrm>
          <a:prstGeom prst="rect">
            <a:avLst/>
          </a:prstGeom>
          <a:noFill/>
          <a:ln>
            <a:noFill/>
          </a:ln>
        </p:spPr>
        <p:txBody>
          <a:bodyPr spcFirstLastPara="1" wrap="square" lIns="0" tIns="0" rIns="0" bIns="0" anchor="b" anchorCtr="false">
            <a:noAutofit/>
          </a:bodyPr>
          <a:lstStyle/>
          <a:p>
            <a:pPr marL="0" lvl="0" indent="0" algn="l" rtl="0">
              <a:spcBef>
                <a:spcPts val="0"/>
              </a:spcBef>
              <a:spcAft>
                <a:spcPts val="0"/>
              </a:spcAft>
              <a:buNone/>
            </a:pPr>
            <a:r>
              <a:rPr lang="en-GB" sz="1900">
                <a:solidFill>
                  <a:schemeClr val="lt1"/>
                </a:solidFill>
                <a:latin typeface="Red Hat Display"/>
                <a:ea typeface="Red Hat Display"/>
                <a:cs typeface="Red Hat Display"/>
                <a:sym typeface="Red Hat Display"/>
              </a:rPr>
              <a:t>Case studies in successful open source leadership</a:t>
            </a:r>
            <a:endParaRPr sz="1900">
              <a:solidFill>
                <a:schemeClr val="lt1"/>
              </a:solidFill>
              <a:latin typeface="Red Hat Display"/>
              <a:ea typeface="Red Hat Display"/>
              <a:cs typeface="Red Hat Display"/>
              <a:sym typeface="Red Hat Display"/>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2489" name="Shape 2489"/>
        <p:cNvGrpSpPr/>
        <p:nvPr/>
      </p:nvGrpSpPr>
      <p:grpSpPr>
        <a:xfrm>
          <a:off x="0" y="0"/>
          <a:ext cx="0" cy="0"/>
          <a:chOff x="0" y="0"/>
          <a:chExt cx="0" cy="0"/>
        </a:xfrm>
      </p:grpSpPr>
      <p:sp>
        <p:nvSpPr>
          <p:cNvPr id="2490" name="Google Shape;2490;p168"/>
          <p:cNvSpPr txBox="true"/>
          <p:nvPr/>
        </p:nvSpPr>
        <p:spPr>
          <a:xfrm>
            <a:off x="5155125" y="1685725"/>
            <a:ext cx="6666000" cy="3860700"/>
          </a:xfrm>
          <a:prstGeom prst="rect">
            <a:avLst/>
          </a:prstGeom>
          <a:noFill/>
          <a:ln>
            <a:noFill/>
          </a:ln>
        </p:spPr>
        <p:txBody>
          <a:bodyPr spcFirstLastPara="1" wrap="square" lIns="91425" tIns="91425" rIns="91425" bIns="91425" anchor="ctr" anchorCtr="false">
            <a:noAutofit/>
          </a:bodyPr>
          <a:lstStyle/>
          <a:p>
            <a:pPr marL="457200" lvl="0" indent="-342900" algn="l" rtl="0">
              <a:lnSpc>
                <a:spcPct val="200000"/>
              </a:lnSpc>
              <a:spcBef>
                <a:spcPts val="0"/>
              </a:spcBef>
              <a:spcAft>
                <a:spcPts val="0"/>
              </a:spcAft>
              <a:buClr>
                <a:schemeClr val="accent1"/>
              </a:buClr>
              <a:buSzPts val="1800"/>
              <a:buFont typeface="Red Hat Text"/>
              <a:buChar char="▸"/>
            </a:pPr>
            <a:r>
              <a:rPr lang="en-GB" sz="1800">
                <a:solidFill>
                  <a:schemeClr val="dk1"/>
                </a:solidFill>
                <a:latin typeface="Red Hat Text"/>
                <a:ea typeface="Red Hat Text"/>
                <a:cs typeface="Red Hat Text"/>
                <a:sym typeface="Red Hat Text"/>
              </a:rPr>
              <a:t>Angela Byron, Drupal project</a:t>
            </a:r>
            <a:endParaRPr sz="1800">
              <a:solidFill>
                <a:schemeClr val="dk1"/>
              </a:solidFill>
              <a:latin typeface="Red Hat Text"/>
              <a:ea typeface="Red Hat Text"/>
              <a:cs typeface="Red Hat Text"/>
              <a:sym typeface="Red Hat Text"/>
            </a:endParaRPr>
          </a:p>
          <a:p>
            <a:pPr marL="457200" lvl="0" indent="-342900" algn="l" rtl="0">
              <a:lnSpc>
                <a:spcPct val="200000"/>
              </a:lnSpc>
              <a:spcBef>
                <a:spcPts val="0"/>
              </a:spcBef>
              <a:spcAft>
                <a:spcPts val="0"/>
              </a:spcAft>
              <a:buClr>
                <a:schemeClr val="accent1"/>
              </a:buClr>
              <a:buSzPts val="1800"/>
              <a:buFont typeface="Red Hat Text"/>
              <a:buChar char="▸"/>
            </a:pPr>
            <a:r>
              <a:rPr lang="en-GB" sz="1800">
                <a:solidFill>
                  <a:schemeClr val="dk1"/>
                </a:solidFill>
                <a:latin typeface="Red Hat Text"/>
                <a:ea typeface="Red Hat Text"/>
                <a:cs typeface="Red Hat Text"/>
                <a:sym typeface="Red Hat Text"/>
              </a:rPr>
              <a:t>Kelsey Hightower, Kubernetes project</a:t>
            </a:r>
            <a:endParaRPr sz="1800">
              <a:solidFill>
                <a:schemeClr val="dk1"/>
              </a:solidFill>
              <a:latin typeface="Red Hat Text"/>
              <a:ea typeface="Red Hat Text"/>
              <a:cs typeface="Red Hat Text"/>
              <a:sym typeface="Red Hat Text"/>
            </a:endParaRPr>
          </a:p>
          <a:p>
            <a:pPr marL="457200" lvl="0" indent="-342900" algn="l" rtl="0">
              <a:lnSpc>
                <a:spcPct val="200000"/>
              </a:lnSpc>
              <a:spcBef>
                <a:spcPts val="0"/>
              </a:spcBef>
              <a:spcAft>
                <a:spcPts val="0"/>
              </a:spcAft>
              <a:buClr>
                <a:schemeClr val="accent1"/>
              </a:buClr>
              <a:buSzPts val="1800"/>
              <a:buFont typeface="Red Hat Text"/>
              <a:buChar char="▸"/>
            </a:pPr>
            <a:r>
              <a:rPr lang="en-GB" sz="1800">
                <a:solidFill>
                  <a:schemeClr val="dk1"/>
                </a:solidFill>
                <a:latin typeface="Red Hat Text"/>
                <a:ea typeface="Red Hat Text"/>
                <a:cs typeface="Red Hat Text"/>
                <a:sym typeface="Red Hat Text"/>
              </a:rPr>
              <a:t>Nithya Ruff, Comcast</a:t>
            </a:r>
            <a:endParaRPr sz="1800">
              <a:solidFill>
                <a:schemeClr val="dk1"/>
              </a:solidFill>
              <a:latin typeface="Red Hat Text"/>
              <a:ea typeface="Red Hat Text"/>
              <a:cs typeface="Red Hat Text"/>
              <a:sym typeface="Red Hat Text"/>
            </a:endParaRPr>
          </a:p>
          <a:p>
            <a:pPr marL="457200" lvl="0" indent="-342900" algn="l" rtl="0">
              <a:lnSpc>
                <a:spcPct val="200000"/>
              </a:lnSpc>
              <a:spcBef>
                <a:spcPts val="0"/>
              </a:spcBef>
              <a:spcAft>
                <a:spcPts val="0"/>
              </a:spcAft>
              <a:buClr>
                <a:schemeClr val="accent1"/>
              </a:buClr>
              <a:buSzPts val="1800"/>
              <a:buFont typeface="Red Hat Text"/>
              <a:buChar char="▸"/>
            </a:pPr>
            <a:r>
              <a:rPr lang="en-GB" sz="1800">
                <a:solidFill>
                  <a:schemeClr val="dk1"/>
                </a:solidFill>
                <a:latin typeface="Red Hat Text"/>
                <a:ea typeface="Red Hat Text"/>
                <a:cs typeface="Red Hat Text"/>
                <a:sym typeface="Red Hat Text"/>
              </a:rPr>
              <a:t>Pia Mancini, Open Collective</a:t>
            </a:r>
            <a:endParaRPr sz="1800">
              <a:solidFill>
                <a:schemeClr val="dk1"/>
              </a:solidFill>
              <a:latin typeface="Red Hat Text"/>
              <a:ea typeface="Red Hat Text"/>
              <a:cs typeface="Red Hat Text"/>
              <a:sym typeface="Red Hat Text"/>
            </a:endParaRPr>
          </a:p>
          <a:p>
            <a:pPr marL="457200" lvl="0" indent="-342900" algn="l" rtl="0">
              <a:lnSpc>
                <a:spcPct val="200000"/>
              </a:lnSpc>
              <a:spcBef>
                <a:spcPts val="0"/>
              </a:spcBef>
              <a:spcAft>
                <a:spcPts val="0"/>
              </a:spcAft>
              <a:buClr>
                <a:schemeClr val="accent1"/>
              </a:buClr>
              <a:buSzPts val="1800"/>
              <a:buFont typeface="Red Hat Text"/>
              <a:buChar char="▸"/>
            </a:pPr>
            <a:r>
              <a:rPr lang="en-GB" sz="1800">
                <a:solidFill>
                  <a:schemeClr val="dk1"/>
                </a:solidFill>
                <a:latin typeface="Red Hat Text"/>
                <a:ea typeface="Red Hat Text"/>
                <a:cs typeface="Red Hat Text"/>
                <a:sym typeface="Red Hat Text"/>
              </a:rPr>
              <a:t>Jessica McKellar, Python</a:t>
            </a:r>
            <a:endParaRPr sz="1800">
              <a:solidFill>
                <a:schemeClr val="dk1"/>
              </a:solidFill>
              <a:latin typeface="Red Hat Text"/>
              <a:ea typeface="Red Hat Text"/>
              <a:cs typeface="Red Hat Text"/>
              <a:sym typeface="Red Hat Text"/>
            </a:endParaRPr>
          </a:p>
          <a:p>
            <a:pPr marL="457200" lvl="0" indent="-342900" algn="l" rtl="0">
              <a:lnSpc>
                <a:spcPct val="200000"/>
              </a:lnSpc>
              <a:spcBef>
                <a:spcPts val="0"/>
              </a:spcBef>
              <a:spcAft>
                <a:spcPts val="0"/>
              </a:spcAft>
              <a:buClr>
                <a:schemeClr val="accent1"/>
              </a:buClr>
              <a:buSzPts val="1800"/>
              <a:buFont typeface="Red Hat Text"/>
              <a:buChar char="▸"/>
            </a:pPr>
            <a:r>
              <a:rPr lang="en-GB" sz="1800">
                <a:solidFill>
                  <a:schemeClr val="dk1"/>
                </a:solidFill>
                <a:latin typeface="Red Hat Text"/>
                <a:ea typeface="Red Hat Text"/>
                <a:cs typeface="Red Hat Text"/>
                <a:sym typeface="Red Hat Text"/>
              </a:rPr>
              <a:t>(Someone from Blender?)</a:t>
            </a:r>
            <a:endParaRPr sz="1800">
              <a:solidFill>
                <a:schemeClr val="dk1"/>
              </a:solidFill>
              <a:latin typeface="Red Hat Text"/>
              <a:ea typeface="Red Hat Text"/>
              <a:cs typeface="Red Hat Text"/>
              <a:sym typeface="Red Hat Text"/>
            </a:endParaRPr>
          </a:p>
          <a:p>
            <a:pPr marL="457200" lvl="0" indent="-342900" algn="l" rtl="0">
              <a:lnSpc>
                <a:spcPct val="200000"/>
              </a:lnSpc>
              <a:spcBef>
                <a:spcPts val="0"/>
              </a:spcBef>
              <a:spcAft>
                <a:spcPts val="0"/>
              </a:spcAft>
              <a:buClr>
                <a:schemeClr val="accent1"/>
              </a:buClr>
              <a:buSzPts val="1800"/>
              <a:buFont typeface="Red Hat Text"/>
              <a:buChar char="▸"/>
            </a:pPr>
            <a:r>
              <a:rPr lang="en-GB" sz="1800">
                <a:solidFill>
                  <a:schemeClr val="dk1"/>
                </a:solidFill>
                <a:latin typeface="Red Hat Text"/>
                <a:ea typeface="Red Hat Text"/>
                <a:cs typeface="Red Hat Text"/>
                <a:sym typeface="Red Hat Text"/>
              </a:rPr>
              <a:t>Goldman Sachs and the Symphony protocol</a:t>
            </a:r>
            <a:endParaRPr sz="1800">
              <a:solidFill>
                <a:schemeClr val="dk1"/>
              </a:solidFill>
              <a:latin typeface="Red Hat Text"/>
              <a:ea typeface="Red Hat Text"/>
              <a:cs typeface="Red Hat Text"/>
              <a:sym typeface="Red Hat Text"/>
            </a:endParaRPr>
          </a:p>
          <a:p>
            <a:pPr marL="457200" lvl="0" indent="-342900" algn="l" rtl="0">
              <a:lnSpc>
                <a:spcPct val="115000"/>
              </a:lnSpc>
              <a:spcBef>
                <a:spcPts val="0"/>
              </a:spcBef>
              <a:spcAft>
                <a:spcPts val="0"/>
              </a:spcAft>
              <a:buClr>
                <a:schemeClr val="accent1"/>
              </a:buClr>
              <a:buSzPts val="1800"/>
              <a:buFont typeface="Red Hat Text"/>
              <a:buChar char="▸"/>
            </a:pPr>
            <a:r>
              <a:rPr lang="en-GB" sz="1800">
                <a:solidFill>
                  <a:schemeClr val="dk1"/>
                </a:solidFill>
                <a:latin typeface="Red Hat Text"/>
                <a:ea typeface="Red Hat Text"/>
                <a:cs typeface="Red Hat Text"/>
                <a:sym typeface="Red Hat Text"/>
              </a:rPr>
              <a:t>Hong Phuc Dang, FOSSASIA</a:t>
            </a:r>
            <a:endParaRPr sz="1800">
              <a:solidFill>
                <a:schemeClr val="dk1"/>
              </a:solidFill>
              <a:latin typeface="Red Hat Text"/>
              <a:ea typeface="Red Hat Text"/>
              <a:cs typeface="Red Hat Text"/>
              <a:sym typeface="Red Hat Text"/>
            </a:endParaRPr>
          </a:p>
          <a:p>
            <a:pPr marL="457200" lvl="0" indent="0" algn="l" rtl="0">
              <a:lnSpc>
                <a:spcPct val="115000"/>
              </a:lnSpc>
              <a:spcBef>
                <a:spcPts val="0"/>
              </a:spcBef>
              <a:spcAft>
                <a:spcPts val="0"/>
              </a:spcAft>
              <a:buNone/>
            </a:pPr>
            <a:endParaRPr sz="1800">
              <a:solidFill>
                <a:schemeClr val="dk1"/>
              </a:solidFill>
              <a:latin typeface="Red Hat Text"/>
              <a:ea typeface="Red Hat Text"/>
              <a:cs typeface="Red Hat Text"/>
              <a:sym typeface="Red Hat Text"/>
            </a:endParaRPr>
          </a:p>
        </p:txBody>
      </p:sp>
      <p:sp>
        <p:nvSpPr>
          <p:cNvPr id="2491" name="Google Shape;2491;p168"/>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492" name="Google Shape;2492;p168"/>
          <p:cNvSpPr txBox="true"/>
          <p:nvPr/>
        </p:nvSpPr>
        <p:spPr>
          <a:xfrm>
            <a:off x="512250" y="3787588"/>
            <a:ext cx="3943800" cy="870300"/>
          </a:xfrm>
          <a:prstGeom prst="rect">
            <a:avLst/>
          </a:prstGeom>
          <a:noFill/>
          <a:ln>
            <a:noFill/>
          </a:ln>
        </p:spPr>
        <p:txBody>
          <a:bodyPr spcFirstLastPara="1" wrap="square" lIns="91425" tIns="91425" rIns="91425" bIns="91425" anchor="ctr" anchorCtr="false">
            <a:noAutofit/>
          </a:bodyPr>
          <a:lstStyle/>
          <a:p>
            <a:pPr marL="0" lvl="0" indent="0" algn="ctr" rtl="0">
              <a:spcBef>
                <a:spcPts val="0"/>
              </a:spcBef>
              <a:spcAft>
                <a:spcPts val="0"/>
              </a:spcAft>
              <a:buNone/>
            </a:pPr>
            <a:r>
              <a:rPr lang="en-GB" sz="2800">
                <a:latin typeface="Red Hat Display"/>
                <a:ea typeface="Red Hat Display"/>
                <a:cs typeface="Red Hat Display"/>
                <a:sym typeface="Red Hat Display"/>
              </a:rPr>
              <a:t>Success stories</a:t>
            </a:r>
            <a:endParaRPr sz="2800">
              <a:latin typeface="Red Hat Display"/>
              <a:ea typeface="Red Hat Display"/>
              <a:cs typeface="Red Hat Display"/>
              <a:sym typeface="Red Hat Display"/>
            </a:endParaRPr>
          </a:p>
        </p:txBody>
      </p:sp>
      <p:cxnSp>
        <p:nvCxnSpPr>
          <p:cNvPr id="2493" name="Google Shape;2493;p168"/>
          <p:cNvCxnSpPr/>
          <p:nvPr/>
        </p:nvCxnSpPr>
        <p:spPr>
          <a:xfrm>
            <a:off x="4542600" y="930300"/>
            <a:ext cx="0" cy="4635300"/>
          </a:xfrm>
          <a:prstGeom prst="straightConnector1">
            <a:avLst/>
          </a:prstGeom>
          <a:noFill/>
          <a:ln w="9525" cap="flat" cmpd="sng">
            <a:solidFill>
              <a:schemeClr val="accent6"/>
            </a:solidFill>
            <a:prstDash val="dot"/>
            <a:round/>
            <a:headEnd type="none" w="med" len="med"/>
            <a:tailEnd type="none" w="med" len="med"/>
          </a:ln>
        </p:spPr>
      </p:cxnSp>
      <p:pic>
        <p:nvPicPr>
          <p:cNvPr id="2494" name="Google Shape;2494;p168"/>
          <p:cNvPicPr preferRelativeResize="false"/>
          <p:nvPr/>
        </p:nvPicPr>
        <p:blipFill rotWithShape="true">
          <a:blip r:embed="rId1"/>
          <a:srcRect/>
          <a:stretch>
            <a:fillRect/>
          </a:stretch>
        </p:blipFill>
        <p:spPr>
          <a:xfrm>
            <a:off x="1642700" y="2104677"/>
            <a:ext cx="1682900" cy="1682925"/>
          </a:xfrm>
          <a:prstGeom prst="rect">
            <a:avLst/>
          </a:prstGeom>
          <a:noFill/>
          <a:ln>
            <a:noFill/>
          </a:ln>
        </p:spPr>
      </p:pic>
      <p:sp>
        <p:nvSpPr>
          <p:cNvPr id="2495" name="Google Shape;2495;p168"/>
          <p:cNvSpPr txBox="true"/>
          <p:nvPr/>
        </p:nvSpPr>
        <p:spPr>
          <a:xfrm>
            <a:off x="5184875" y="876600"/>
            <a:ext cx="6692400" cy="551700"/>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r>
              <a:rPr lang="en-GB" sz="2000">
                <a:latin typeface="Red Hat Display Medium"/>
                <a:ea typeface="Red Hat Display Medium"/>
                <a:cs typeface="Red Hat Display Medium"/>
                <a:sym typeface="Red Hat Display Medium"/>
              </a:rPr>
              <a:t>Potential success stories</a:t>
            </a:r>
            <a:endParaRPr sz="2000">
              <a:latin typeface="Red Hat Display Medium"/>
              <a:ea typeface="Red Hat Display Medium"/>
              <a:cs typeface="Red Hat Display Medium"/>
              <a:sym typeface="Red Hat Display Medium"/>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90">
                                            <p:txEl>
                                              <p:pRg st="0" end="0"/>
                                            </p:txEl>
                                          </p:spTgt>
                                        </p:tgtEl>
                                        <p:attrNameLst>
                                          <p:attrName>style.visibility</p:attrName>
                                        </p:attrNameLst>
                                      </p:cBhvr>
                                      <p:to>
                                        <p:strVal val="visible"/>
                                      </p:to>
                                    </p:set>
                                    <p:animEffect transition="in" filter="fade">
                                      <p:cBhvr>
                                        <p:cTn id="7" dur="1000"/>
                                        <p:tgtEl>
                                          <p:spTgt spid="2490">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490">
                                            <p:txEl>
                                              <p:pRg st="1" end="1"/>
                                            </p:txEl>
                                          </p:spTgt>
                                        </p:tgtEl>
                                        <p:attrNameLst>
                                          <p:attrName>style.visibility</p:attrName>
                                        </p:attrNameLst>
                                      </p:cBhvr>
                                      <p:to>
                                        <p:strVal val="visible"/>
                                      </p:to>
                                    </p:set>
                                    <p:animEffect transition="in" filter="fade">
                                      <p:cBhvr>
                                        <p:cTn id="11" dur="1000"/>
                                        <p:tgtEl>
                                          <p:spTgt spid="2490">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490">
                                            <p:txEl>
                                              <p:pRg st="2" end="2"/>
                                            </p:txEl>
                                          </p:spTgt>
                                        </p:tgtEl>
                                        <p:attrNameLst>
                                          <p:attrName>style.visibility</p:attrName>
                                        </p:attrNameLst>
                                      </p:cBhvr>
                                      <p:to>
                                        <p:strVal val="visible"/>
                                      </p:to>
                                    </p:set>
                                    <p:animEffect transition="in" filter="fade">
                                      <p:cBhvr>
                                        <p:cTn id="15" dur="1000"/>
                                        <p:tgtEl>
                                          <p:spTgt spid="2490">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490">
                                            <p:txEl>
                                              <p:pRg st="3" end="3"/>
                                            </p:txEl>
                                          </p:spTgt>
                                        </p:tgtEl>
                                        <p:attrNameLst>
                                          <p:attrName>style.visibility</p:attrName>
                                        </p:attrNameLst>
                                      </p:cBhvr>
                                      <p:to>
                                        <p:strVal val="visible"/>
                                      </p:to>
                                    </p:set>
                                    <p:animEffect transition="in" filter="fade">
                                      <p:cBhvr>
                                        <p:cTn id="19" dur="1000"/>
                                        <p:tgtEl>
                                          <p:spTgt spid="2490">
                                            <p:txEl>
                                              <p:pRg st="3" end="3"/>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490">
                                            <p:txEl>
                                              <p:pRg st="4" end="4"/>
                                            </p:txEl>
                                          </p:spTgt>
                                        </p:tgtEl>
                                        <p:attrNameLst>
                                          <p:attrName>style.visibility</p:attrName>
                                        </p:attrNameLst>
                                      </p:cBhvr>
                                      <p:to>
                                        <p:strVal val="visible"/>
                                      </p:to>
                                    </p:set>
                                    <p:animEffect transition="in" filter="fade">
                                      <p:cBhvr>
                                        <p:cTn id="23" dur="1000"/>
                                        <p:tgtEl>
                                          <p:spTgt spid="2490">
                                            <p:txEl>
                                              <p:pRg st="4" end="4"/>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490">
                                            <p:txEl>
                                              <p:pRg st="5" end="5"/>
                                            </p:txEl>
                                          </p:spTgt>
                                        </p:tgtEl>
                                        <p:attrNameLst>
                                          <p:attrName>style.visibility</p:attrName>
                                        </p:attrNameLst>
                                      </p:cBhvr>
                                      <p:to>
                                        <p:strVal val="visible"/>
                                      </p:to>
                                    </p:set>
                                    <p:animEffect transition="in" filter="fade">
                                      <p:cBhvr>
                                        <p:cTn id="27" dur="1000"/>
                                        <p:tgtEl>
                                          <p:spTgt spid="2490">
                                            <p:txEl>
                                              <p:pRg st="5" end="5"/>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490">
                                            <p:txEl>
                                              <p:pRg st="6" end="6"/>
                                            </p:txEl>
                                          </p:spTgt>
                                        </p:tgtEl>
                                        <p:attrNameLst>
                                          <p:attrName>style.visibility</p:attrName>
                                        </p:attrNameLst>
                                      </p:cBhvr>
                                      <p:to>
                                        <p:strVal val="visible"/>
                                      </p:to>
                                    </p:set>
                                    <p:animEffect transition="in" filter="fade">
                                      <p:cBhvr>
                                        <p:cTn id="31" dur="1000"/>
                                        <p:tgtEl>
                                          <p:spTgt spid="2490">
                                            <p:txEl>
                                              <p:pRg st="6" end="6"/>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2490">
                                            <p:txEl>
                                              <p:pRg st="7" end="7"/>
                                            </p:txEl>
                                          </p:spTgt>
                                        </p:tgtEl>
                                        <p:attrNameLst>
                                          <p:attrName>style.visibility</p:attrName>
                                        </p:attrNameLst>
                                      </p:cBhvr>
                                      <p:to>
                                        <p:strVal val="visible"/>
                                      </p:to>
                                    </p:set>
                                    <p:animEffect transition="in" filter="fade">
                                      <p:cBhvr>
                                        <p:cTn id="35" dur="1000"/>
                                        <p:tgtEl>
                                          <p:spTgt spid="2490">
                                            <p:txEl>
                                              <p:pRg st="7" end="7"/>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2490">
                                            <p:txEl>
                                              <p:pRg st="8" end="8"/>
                                            </p:txEl>
                                          </p:spTgt>
                                        </p:tgtEl>
                                        <p:attrNameLst>
                                          <p:attrName>style.visibility</p:attrName>
                                        </p:attrNameLst>
                                      </p:cBhvr>
                                      <p:to>
                                        <p:strVal val="visible"/>
                                      </p:to>
                                    </p:set>
                                    <p:animEffect transition="in" filter="fade">
                                      <p:cBhvr>
                                        <p:cTn id="39" dur="1000"/>
                                        <p:tgtEl>
                                          <p:spTgt spid="2490">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499" name="Shape 2499"/>
        <p:cNvGrpSpPr/>
        <p:nvPr/>
      </p:nvGrpSpPr>
      <p:grpSpPr>
        <a:xfrm>
          <a:off x="0" y="0"/>
          <a:ext cx="0" cy="0"/>
          <a:chOff x="0" y="0"/>
          <a:chExt cx="0" cy="0"/>
        </a:xfrm>
      </p:grpSpPr>
      <p:sp>
        <p:nvSpPr>
          <p:cNvPr id="2500" name="Google Shape;2500;p169"/>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501" name="Google Shape;2501;p169"/>
          <p:cNvSpPr txBox="true"/>
          <p:nvPr/>
        </p:nvSpPr>
        <p:spPr>
          <a:xfrm>
            <a:off x="3662192" y="788233"/>
            <a:ext cx="7532400" cy="744000"/>
          </a:xfrm>
          <a:prstGeom prst="rect">
            <a:avLst/>
          </a:prstGeom>
          <a:noFill/>
          <a:ln>
            <a:noFill/>
          </a:ln>
        </p:spPr>
        <p:txBody>
          <a:bodyPr spcFirstLastPara="1" wrap="square" lIns="121900" tIns="121900" rIns="121900" bIns="121900" anchor="ctr" anchorCtr="false">
            <a:noAutofit/>
          </a:bodyPr>
          <a:lstStyle/>
          <a:p>
            <a:pPr marL="0" lvl="0" indent="0" algn="l" rtl="0">
              <a:spcBef>
                <a:spcPts val="0"/>
              </a:spcBef>
              <a:spcAft>
                <a:spcPts val="0"/>
              </a:spcAft>
              <a:buNone/>
            </a:pPr>
            <a:r>
              <a:rPr lang="en-GB" sz="3200">
                <a:latin typeface="Red Hat Display"/>
                <a:ea typeface="Red Hat Display"/>
                <a:cs typeface="Red Hat Display"/>
                <a:sym typeface="Red Hat Display"/>
              </a:rPr>
              <a:t>In summary</a:t>
            </a:r>
            <a:endParaRPr sz="3200">
              <a:latin typeface="Red Hat Display"/>
              <a:ea typeface="Red Hat Display"/>
              <a:cs typeface="Red Hat Display"/>
              <a:sym typeface="Red Hat Display"/>
            </a:endParaRPr>
          </a:p>
        </p:txBody>
      </p:sp>
      <p:sp>
        <p:nvSpPr>
          <p:cNvPr id="2502" name="Google Shape;2502;p169"/>
          <p:cNvSpPr txBox="true"/>
          <p:nvPr/>
        </p:nvSpPr>
        <p:spPr>
          <a:xfrm>
            <a:off x="3662200" y="1532225"/>
            <a:ext cx="7336800" cy="4277400"/>
          </a:xfrm>
          <a:prstGeom prst="rect">
            <a:avLst/>
          </a:prstGeom>
          <a:noFill/>
          <a:ln>
            <a:noFill/>
          </a:ln>
        </p:spPr>
        <p:txBody>
          <a:bodyPr spcFirstLastPara="1" wrap="square" lIns="91425" tIns="91425" rIns="91425" bIns="91425" anchor="t" anchorCtr="false">
            <a:noAutofit/>
          </a:bodyPr>
          <a:lstStyle/>
          <a:p>
            <a:pPr marL="457200" lvl="0" indent="-323850" algn="l" rtl="0">
              <a:lnSpc>
                <a:spcPct val="115000"/>
              </a:lnSpc>
              <a:spcBef>
                <a:spcPts val="1500"/>
              </a:spcBef>
              <a:spcAft>
                <a:spcPts val="0"/>
              </a:spcAft>
              <a:buClr>
                <a:schemeClr val="accent1"/>
              </a:buClr>
              <a:buSzPts val="1500"/>
              <a:buFont typeface="Red Hat Display"/>
              <a:buChar char="▸"/>
            </a:pPr>
            <a:r>
              <a:rPr lang="en-GB" sz="1500">
                <a:solidFill>
                  <a:schemeClr val="dk1"/>
                </a:solidFill>
                <a:latin typeface="Red Hat Display"/>
                <a:ea typeface="Red Hat Display"/>
                <a:cs typeface="Red Hat Display"/>
                <a:sym typeface="Red Hat Display"/>
              </a:rPr>
              <a:t>People choose to lead open source projects for various reasons, including organizational need, a sense of responsibility to the community, or personal and professional fulfillment.</a:t>
            </a:r>
            <a:endParaRPr sz="1500">
              <a:solidFill>
                <a:schemeClr val="dk1"/>
              </a:solidFill>
              <a:latin typeface="Red Hat Display"/>
              <a:ea typeface="Red Hat Display"/>
              <a:cs typeface="Red Hat Display"/>
              <a:sym typeface="Red Hat Display"/>
            </a:endParaRPr>
          </a:p>
          <a:p>
            <a:pPr marL="457200" lvl="0" indent="-323850" algn="l" rtl="0">
              <a:lnSpc>
                <a:spcPct val="115000"/>
              </a:lnSpc>
              <a:spcBef>
                <a:spcPts val="1500"/>
              </a:spcBef>
              <a:spcAft>
                <a:spcPts val="0"/>
              </a:spcAft>
              <a:buClr>
                <a:schemeClr val="accent1"/>
              </a:buClr>
              <a:buSzPts val="1500"/>
              <a:buFont typeface="Red Hat Display"/>
              <a:buChar char="▸"/>
            </a:pPr>
            <a:r>
              <a:rPr lang="en-GB" sz="1500">
                <a:latin typeface="Red Hat Display"/>
                <a:ea typeface="Red Hat Display"/>
                <a:cs typeface="Red Hat Display"/>
                <a:sym typeface="Red Hat Display"/>
              </a:rPr>
              <a:t>By choosing to lead an open source project or community, you assume increased responsibility for that project's success or failure.</a:t>
            </a:r>
            <a:endParaRPr sz="1500">
              <a:latin typeface="Red Hat Display"/>
              <a:ea typeface="Red Hat Display"/>
              <a:cs typeface="Red Hat Display"/>
              <a:sym typeface="Red Hat Display"/>
            </a:endParaRPr>
          </a:p>
          <a:p>
            <a:pPr marL="457200" lvl="0" indent="-323850" algn="l" rtl="0">
              <a:lnSpc>
                <a:spcPct val="115000"/>
              </a:lnSpc>
              <a:spcBef>
                <a:spcPts val="1500"/>
              </a:spcBef>
              <a:spcAft>
                <a:spcPts val="0"/>
              </a:spcAft>
              <a:buClr>
                <a:schemeClr val="accent1"/>
              </a:buClr>
              <a:buSzPts val="1500"/>
              <a:buFont typeface="Red Hat Display"/>
              <a:buChar char="▸"/>
            </a:pPr>
            <a:r>
              <a:rPr lang="en-GB" sz="1500">
                <a:latin typeface="Red Hat Display"/>
                <a:ea typeface="Red Hat Display"/>
                <a:cs typeface="Red Hat Display"/>
                <a:sym typeface="Red Hat Display"/>
              </a:rPr>
              <a:t>New community leaders face challenges related to expanding, maintaining, and popularizing their projects.</a:t>
            </a:r>
            <a:endParaRPr sz="1500">
              <a:latin typeface="Red Hat Display"/>
              <a:ea typeface="Red Hat Display"/>
              <a:cs typeface="Red Hat Display"/>
              <a:sym typeface="Red Hat Display"/>
            </a:endParaRPr>
          </a:p>
          <a:p>
            <a:pPr marL="457200" lvl="0" indent="-323850" algn="l" rtl="0">
              <a:lnSpc>
                <a:spcPct val="115000"/>
              </a:lnSpc>
              <a:spcBef>
                <a:spcPts val="1500"/>
              </a:spcBef>
              <a:spcAft>
                <a:spcPts val="0"/>
              </a:spcAft>
              <a:buClr>
                <a:schemeClr val="accent1"/>
              </a:buClr>
              <a:buSzPts val="1500"/>
              <a:buFont typeface="Red Hat Display"/>
              <a:buChar char="▸"/>
            </a:pPr>
            <a:r>
              <a:rPr lang="en-GB" sz="1500">
                <a:latin typeface="Red Hat Display"/>
                <a:ea typeface="Red Hat Display"/>
                <a:cs typeface="Red Hat Display"/>
                <a:sym typeface="Red Hat Display"/>
              </a:rPr>
              <a:t>They can begin to address these challenges by examining their projects' contributor pathways, governance models, and reward models.</a:t>
            </a:r>
            <a:endParaRPr sz="1500">
              <a:latin typeface="Red Hat Display"/>
              <a:ea typeface="Red Hat Display"/>
              <a:cs typeface="Red Hat Display"/>
              <a:sym typeface="Red Hat Display"/>
            </a:endParaRPr>
          </a:p>
          <a:p>
            <a:pPr marL="457200" lvl="0" indent="-323850" algn="l" rtl="0">
              <a:lnSpc>
                <a:spcPct val="115000"/>
              </a:lnSpc>
              <a:spcBef>
                <a:spcPts val="1500"/>
              </a:spcBef>
              <a:spcAft>
                <a:spcPts val="1500"/>
              </a:spcAft>
              <a:buClr>
                <a:schemeClr val="accent1"/>
              </a:buClr>
              <a:buSzPts val="1500"/>
              <a:buFont typeface="Red Hat Display"/>
              <a:buChar char="▸"/>
            </a:pPr>
            <a:r>
              <a:rPr lang="en-GB" sz="1500">
                <a:latin typeface="Red Hat Display"/>
                <a:ea typeface="Red Hat Display"/>
                <a:cs typeface="Red Hat Display"/>
                <a:sym typeface="Red Hat Display"/>
              </a:rPr>
              <a:t>They will also need to determine the best ways to gather feedback from their communities, and to communicate the value and success of their work to various stakeholders.</a:t>
            </a:r>
            <a:endParaRPr sz="1500">
              <a:latin typeface="Red Hat Display"/>
              <a:ea typeface="Red Hat Display"/>
              <a:cs typeface="Red Hat Display"/>
              <a:sym typeface="Red Hat Display"/>
            </a:endParaRPr>
          </a:p>
        </p:txBody>
      </p:sp>
      <p:pic>
        <p:nvPicPr>
          <p:cNvPr id="2503" name="Google Shape;2503;p169"/>
          <p:cNvPicPr preferRelativeResize="false"/>
          <p:nvPr/>
        </p:nvPicPr>
        <p:blipFill rotWithShape="true">
          <a:blip r:embed="rId1"/>
          <a:srcRect l="1795" t="288" r="62071" b="288"/>
          <a:stretch>
            <a:fillRect/>
          </a:stretch>
        </p:blipFill>
        <p:spPr>
          <a:xfrm>
            <a:off x="0" y="0"/>
            <a:ext cx="2492249" cy="6858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02">
                                            <p:txEl>
                                              <p:pRg st="0" end="0"/>
                                            </p:txEl>
                                          </p:spTgt>
                                        </p:tgtEl>
                                        <p:attrNameLst>
                                          <p:attrName>style.visibility</p:attrName>
                                        </p:attrNameLst>
                                      </p:cBhvr>
                                      <p:to>
                                        <p:strVal val="visible"/>
                                      </p:to>
                                    </p:set>
                                    <p:animEffect transition="in" filter="fade">
                                      <p:cBhvr>
                                        <p:cTn id="7" dur="1000"/>
                                        <p:tgtEl>
                                          <p:spTgt spid="25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02">
                                            <p:txEl>
                                              <p:pRg st="1" end="1"/>
                                            </p:txEl>
                                          </p:spTgt>
                                        </p:tgtEl>
                                        <p:attrNameLst>
                                          <p:attrName>style.visibility</p:attrName>
                                        </p:attrNameLst>
                                      </p:cBhvr>
                                      <p:to>
                                        <p:strVal val="visible"/>
                                      </p:to>
                                    </p:set>
                                    <p:animEffect transition="in" filter="fade">
                                      <p:cBhvr>
                                        <p:cTn id="12" dur="1000"/>
                                        <p:tgtEl>
                                          <p:spTgt spid="25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02">
                                            <p:txEl>
                                              <p:pRg st="2" end="2"/>
                                            </p:txEl>
                                          </p:spTgt>
                                        </p:tgtEl>
                                        <p:attrNameLst>
                                          <p:attrName>style.visibility</p:attrName>
                                        </p:attrNameLst>
                                      </p:cBhvr>
                                      <p:to>
                                        <p:strVal val="visible"/>
                                      </p:to>
                                    </p:set>
                                    <p:animEffect transition="in" filter="fade">
                                      <p:cBhvr>
                                        <p:cTn id="17" dur="1000"/>
                                        <p:tgtEl>
                                          <p:spTgt spid="25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02">
                                            <p:txEl>
                                              <p:pRg st="3" end="3"/>
                                            </p:txEl>
                                          </p:spTgt>
                                        </p:tgtEl>
                                        <p:attrNameLst>
                                          <p:attrName>style.visibility</p:attrName>
                                        </p:attrNameLst>
                                      </p:cBhvr>
                                      <p:to>
                                        <p:strVal val="visible"/>
                                      </p:to>
                                    </p:set>
                                    <p:animEffect transition="in" filter="fade">
                                      <p:cBhvr>
                                        <p:cTn id="22" dur="1000"/>
                                        <p:tgtEl>
                                          <p:spTgt spid="25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02">
                                            <p:txEl>
                                              <p:pRg st="4" end="4"/>
                                            </p:txEl>
                                          </p:spTgt>
                                        </p:tgtEl>
                                        <p:attrNameLst>
                                          <p:attrName>style.visibility</p:attrName>
                                        </p:attrNameLst>
                                      </p:cBhvr>
                                      <p:to>
                                        <p:strVal val="visible"/>
                                      </p:to>
                                    </p:set>
                                    <p:animEffect transition="in" filter="fade">
                                      <p:cBhvr>
                                        <p:cTn id="27" dur="1000"/>
                                        <p:tgtEl>
                                          <p:spTgt spid="2502">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507" name="Shape 2507"/>
        <p:cNvGrpSpPr/>
        <p:nvPr/>
      </p:nvGrpSpPr>
      <p:grpSpPr>
        <a:xfrm>
          <a:off x="0" y="0"/>
          <a:ext cx="0" cy="0"/>
          <a:chOff x="0" y="0"/>
          <a:chExt cx="0" cy="0"/>
        </a:xfrm>
      </p:grpSpPr>
      <p:sp>
        <p:nvSpPr>
          <p:cNvPr id="2508" name="Google Shape;2508;p170"/>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509" name="Google Shape;2509;p170"/>
          <p:cNvSpPr txBox="true"/>
          <p:nvPr>
            <p:ph type="subTitle" idx="1"/>
          </p:nvPr>
        </p:nvSpPr>
        <p:spPr>
          <a:xfrm>
            <a:off x="2083725" y="3008425"/>
            <a:ext cx="4146300" cy="1524900"/>
          </a:xfrm>
          <a:prstGeom prst="rect">
            <a:avLst/>
          </a:prstGeom>
        </p:spPr>
        <p:txBody>
          <a:bodyPr spcFirstLastPara="1" wrap="square" lIns="0" tIns="0" rIns="0" bIns="0" anchor="t" anchorCtr="false">
            <a:noAutofit/>
          </a:bodyPr>
          <a:lstStyle/>
          <a:p>
            <a:pPr marL="0" lvl="0" indent="0" algn="l" rtl="0">
              <a:spcBef>
                <a:spcPts val="0"/>
              </a:spcBef>
              <a:spcAft>
                <a:spcPts val="0"/>
              </a:spcAft>
              <a:buNone/>
            </a:pPr>
            <a:r>
              <a:rPr lang="en-GB"/>
              <a:t>Red Hat is the world’s leading provider of enterprise open source software solutions. Award-winning support, training, and consulting services make Red Hat a trusted adviser to the Fortune 500. </a:t>
            </a:r>
            <a:endParaRPr lang="en-GB"/>
          </a:p>
        </p:txBody>
      </p:sp>
      <p:sp>
        <p:nvSpPr>
          <p:cNvPr id="2510" name="Google Shape;2510;p170"/>
          <p:cNvSpPr txBox="true"/>
          <p:nvPr>
            <p:ph type="title"/>
          </p:nvPr>
        </p:nvSpPr>
        <p:spPr>
          <a:xfrm>
            <a:off x="2083725" y="1621200"/>
            <a:ext cx="4905000" cy="1154400"/>
          </a:xfrm>
          <a:prstGeom prst="rect">
            <a:avLst/>
          </a:prstGeom>
        </p:spPr>
        <p:txBody>
          <a:bodyPr spcFirstLastPara="1" wrap="square" lIns="0" tIns="0" rIns="0" bIns="0" anchor="b" anchorCtr="false">
            <a:noAutofit/>
          </a:bodyPr>
          <a:lstStyle/>
          <a:p>
            <a:pPr marL="0" lvl="0" indent="0" algn="l" rtl="0">
              <a:spcBef>
                <a:spcPts val="0"/>
              </a:spcBef>
              <a:spcAft>
                <a:spcPts val="0"/>
              </a:spcAft>
              <a:buNone/>
            </a:pPr>
            <a:r>
              <a:rPr lang="en-GB" sz="5000"/>
              <a:t>Thank you</a:t>
            </a:r>
            <a:endParaRPr sz="5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157" name="Shape 2157"/>
        <p:cNvGrpSpPr/>
        <p:nvPr/>
      </p:nvGrpSpPr>
      <p:grpSpPr>
        <a:xfrm>
          <a:off x="0" y="0"/>
          <a:ext cx="0" cy="0"/>
          <a:chOff x="0" y="0"/>
          <a:chExt cx="0" cy="0"/>
        </a:xfrm>
      </p:grpSpPr>
      <p:sp>
        <p:nvSpPr>
          <p:cNvPr id="2158" name="Google Shape;2158;p135"/>
          <p:cNvSpPr txBox="true"/>
          <p:nvPr>
            <p:ph type="subTitle" idx="1"/>
          </p:nvPr>
        </p:nvSpPr>
        <p:spPr>
          <a:xfrm>
            <a:off x="2083725" y="3521825"/>
            <a:ext cx="7533300" cy="914400"/>
          </a:xfrm>
          <a:prstGeom prst="rect">
            <a:avLst/>
          </a:prstGeom>
        </p:spPr>
        <p:txBody>
          <a:bodyPr spcFirstLastPara="1" wrap="square" lIns="0" tIns="0" rIns="0" bIns="0" anchor="t" anchorCtr="false">
            <a:noAutofit/>
          </a:bodyPr>
          <a:lstStyle/>
          <a:p>
            <a:pPr marL="0" lvl="0" indent="0" algn="l" rtl="0">
              <a:spcBef>
                <a:spcPts val="0"/>
              </a:spcBef>
              <a:spcAft>
                <a:spcPts val="0"/>
              </a:spcAft>
              <a:buClr>
                <a:schemeClr val="dk1"/>
              </a:buClr>
              <a:buSzPts val="1100"/>
              <a:buFont typeface="Arial"/>
              <a:buNone/>
            </a:pPr>
            <a:r>
              <a:rPr lang="en-GB"/>
              <a:t>DevConf.</a:t>
            </a:r>
            <a:r>
              <a:rPr lang="" altLang="en-GB"/>
              <a:t>US</a:t>
            </a:r>
            <a:r>
              <a:rPr lang="en-GB"/>
              <a:t> - 202</a:t>
            </a:r>
            <a:r>
              <a:rPr lang="" altLang="en-GB"/>
              <a:t>2</a:t>
            </a:r>
            <a:endParaRPr>
              <a:latin typeface="Red Hat Display"/>
              <a:ea typeface="Red Hat Display"/>
              <a:cs typeface="Red Hat Display"/>
              <a:sym typeface="Red Hat Display"/>
            </a:endParaRPr>
          </a:p>
          <a:p>
            <a:pPr marL="0" lvl="0" indent="0" algn="l" rtl="0">
              <a:spcBef>
                <a:spcPts val="0"/>
              </a:spcBef>
              <a:spcAft>
                <a:spcPts val="0"/>
              </a:spcAft>
              <a:buNone/>
            </a:pPr>
          </a:p>
        </p:txBody>
      </p:sp>
      <p:sp>
        <p:nvSpPr>
          <p:cNvPr id="2159" name="Google Shape;2159;p135"/>
          <p:cNvSpPr txBox="true"/>
          <p:nvPr>
            <p:ph type="title"/>
          </p:nvPr>
        </p:nvSpPr>
        <p:spPr>
          <a:xfrm>
            <a:off x="2083875" y="1743625"/>
            <a:ext cx="7533300" cy="1600200"/>
          </a:xfrm>
          <a:prstGeom prst="rect">
            <a:avLst/>
          </a:prstGeom>
        </p:spPr>
        <p:txBody>
          <a:bodyPr spcFirstLastPara="1" wrap="square" lIns="0" tIns="0" rIns="0" bIns="0" anchor="b" anchorCtr="false">
            <a:noAutofit/>
          </a:bodyPr>
          <a:lstStyle/>
          <a:p>
            <a:pPr marL="0" lvl="0" indent="0" algn="l" rtl="0">
              <a:spcBef>
                <a:spcPts val="0"/>
              </a:spcBef>
              <a:spcAft>
                <a:spcPts val="0"/>
              </a:spcAft>
              <a:buNone/>
            </a:pPr>
            <a:r>
              <a:rPr lang="en-GB" sz="4000"/>
              <a:t>Leading and growing an open source community</a:t>
            </a:r>
            <a:endParaRPr sz="4000"/>
          </a:p>
        </p:txBody>
      </p:sp>
      <p:sp>
        <p:nvSpPr>
          <p:cNvPr id="2160" name="Google Shape;2160;p135"/>
          <p:cNvSpPr txBox="true"/>
          <p:nvPr>
            <p:ph type="subTitle" idx="2"/>
          </p:nvPr>
        </p:nvSpPr>
        <p:spPr>
          <a:xfrm>
            <a:off x="2083435" y="4681855"/>
            <a:ext cx="2242185" cy="605790"/>
          </a:xfrm>
          <a:prstGeom prst="rect">
            <a:avLst/>
          </a:prstGeom>
        </p:spPr>
        <p:txBody>
          <a:bodyPr spcFirstLastPara="1" wrap="square" lIns="0" tIns="0" rIns="0" bIns="0" anchor="t" anchorCtr="false">
            <a:noAutofit/>
          </a:bodyPr>
          <a:lstStyle/>
          <a:p>
            <a:pPr marL="0" lvl="0" indent="0" algn="l" rtl="0">
              <a:spcBef>
                <a:spcPts val="0"/>
              </a:spcBef>
              <a:spcAft>
                <a:spcPts val="0"/>
              </a:spcAft>
              <a:buClr>
                <a:schemeClr val="dk1"/>
              </a:buClr>
              <a:buSzPts val="1100"/>
              <a:buFont typeface="Arial"/>
              <a:buNone/>
            </a:pPr>
            <a:r>
              <a:rPr lang="en-GB">
                <a:latin typeface="Red Hat Display"/>
                <a:ea typeface="Red Hat Display"/>
                <a:cs typeface="Red Hat Display"/>
                <a:sym typeface="Red Hat Display"/>
              </a:rPr>
              <a:t>Sayak Sarkar</a:t>
            </a:r>
            <a:endParaRPr>
              <a:latin typeface="Red Hat Display"/>
              <a:ea typeface="Red Hat Display"/>
              <a:cs typeface="Red Hat Display"/>
              <a:sym typeface="Red Hat Display"/>
            </a:endParaRPr>
          </a:p>
          <a:p>
            <a:pPr marL="0" lvl="0" indent="0" algn="l" rtl="0">
              <a:spcBef>
                <a:spcPts val="0"/>
              </a:spcBef>
              <a:spcAft>
                <a:spcPts val="0"/>
              </a:spcAft>
              <a:buClr>
                <a:schemeClr val="dk1"/>
              </a:buClr>
              <a:buSzPts val="1100"/>
              <a:buFont typeface="Arial"/>
              <a:buNone/>
            </a:pPr>
            <a:r>
              <a:rPr lang="" altLang="en-GB">
                <a:latin typeface="Red Hat Display"/>
                <a:ea typeface="Red Hat Display"/>
                <a:cs typeface="Red Hat Display"/>
                <a:sym typeface="Red Hat Display"/>
              </a:rPr>
              <a:t>Principal </a:t>
            </a:r>
            <a:r>
              <a:rPr lang="en-GB">
                <a:latin typeface="Red Hat Display"/>
                <a:ea typeface="Red Hat Display"/>
                <a:cs typeface="Red Hat Display"/>
                <a:sym typeface="Red Hat Display"/>
              </a:rPr>
              <a:t>Software Engineer</a:t>
            </a:r>
            <a:endParaRPr>
              <a:latin typeface="Red Hat Display"/>
              <a:ea typeface="Red Hat Display"/>
              <a:cs typeface="Red Hat Display"/>
              <a:sym typeface="Red Hat Display"/>
            </a:endParaRPr>
          </a:p>
          <a:p>
            <a:pPr marL="0" lvl="0" indent="0" algn="l" rtl="0">
              <a:spcBef>
                <a:spcPts val="0"/>
              </a:spcBef>
              <a:spcAft>
                <a:spcPts val="0"/>
              </a:spcAft>
              <a:buClr>
                <a:schemeClr val="dk1"/>
              </a:buClr>
              <a:buSzPts val="1100"/>
              <a:buFont typeface="Arial"/>
              <a:buNone/>
            </a:pPr>
            <a:r>
              <a:rPr lang="en-GB">
                <a:latin typeface="Red Hat Display"/>
                <a:ea typeface="Red Hat Display"/>
                <a:cs typeface="Red Hat Display"/>
                <a:sym typeface="Red Hat Display"/>
              </a:rPr>
              <a:t>Red Hat</a:t>
            </a:r>
            <a:endParaRPr>
              <a:latin typeface="Red Hat Display"/>
              <a:ea typeface="Red Hat Display"/>
              <a:cs typeface="Red Hat Display"/>
              <a:sym typeface="Red Hat Display"/>
            </a:endParaRPr>
          </a:p>
          <a:p>
            <a:pPr marL="0" lvl="0" indent="0" algn="l" rtl="0">
              <a:spcBef>
                <a:spcPts val="0"/>
              </a:spcBef>
              <a:spcAft>
                <a:spcPts val="0"/>
              </a:spcAft>
              <a:buNone/>
            </a:pPr>
          </a:p>
        </p:txBody>
      </p:sp>
      <p:sp>
        <p:nvSpPr>
          <p:cNvPr id="2161" name="Google Shape;2161;p135"/>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165" name="Shape 2165"/>
        <p:cNvGrpSpPr/>
        <p:nvPr/>
      </p:nvGrpSpPr>
      <p:grpSpPr>
        <a:xfrm>
          <a:off x="0" y="0"/>
          <a:ext cx="0" cy="0"/>
          <a:chOff x="0" y="0"/>
          <a:chExt cx="0" cy="0"/>
        </a:xfrm>
      </p:grpSpPr>
      <p:sp>
        <p:nvSpPr>
          <p:cNvPr id="2166" name="Google Shape;2166;p136"/>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167" name="Google Shape;2167;p136"/>
          <p:cNvSpPr txBox="true"/>
          <p:nvPr/>
        </p:nvSpPr>
        <p:spPr>
          <a:xfrm>
            <a:off x="5229900" y="2672100"/>
            <a:ext cx="6526500" cy="1513800"/>
          </a:xfrm>
          <a:prstGeom prst="rect">
            <a:avLst/>
          </a:prstGeom>
          <a:noFill/>
          <a:ln>
            <a:noFill/>
          </a:ln>
        </p:spPr>
        <p:txBody>
          <a:bodyPr spcFirstLastPara="1" wrap="square" lIns="91425" tIns="91425" rIns="91425" bIns="91425" anchor="ctr" anchorCtr="false">
            <a:noAutofit/>
          </a:bodyPr>
          <a:lstStyle/>
          <a:p>
            <a:pPr marL="0" lvl="0" indent="0" algn="l" rtl="0">
              <a:lnSpc>
                <a:spcPct val="115000"/>
              </a:lnSpc>
              <a:spcBef>
                <a:spcPts val="0"/>
              </a:spcBef>
              <a:spcAft>
                <a:spcPts val="0"/>
              </a:spcAft>
              <a:buNone/>
            </a:pPr>
            <a:r>
              <a:rPr lang="en-GB" sz="3000">
                <a:solidFill>
                  <a:schemeClr val="accent1"/>
                </a:solidFill>
                <a:latin typeface="Red Hat Display"/>
                <a:ea typeface="Red Hat Display"/>
                <a:cs typeface="Red Hat Display"/>
                <a:sym typeface="Red Hat Display"/>
              </a:rPr>
              <a:t>What is open source project and community leadership?</a:t>
            </a:r>
            <a:endParaRPr sz="3000">
              <a:solidFill>
                <a:schemeClr val="accent1"/>
              </a:solidFill>
              <a:latin typeface="Red Hat Display"/>
              <a:ea typeface="Red Hat Display"/>
              <a:cs typeface="Red Hat Display"/>
              <a:sym typeface="Red Hat Display"/>
            </a:endParaRPr>
          </a:p>
        </p:txBody>
      </p:sp>
      <p:cxnSp>
        <p:nvCxnSpPr>
          <p:cNvPr id="2168" name="Google Shape;2168;p136"/>
          <p:cNvCxnSpPr/>
          <p:nvPr/>
        </p:nvCxnSpPr>
        <p:spPr>
          <a:xfrm>
            <a:off x="5301964" y="2672100"/>
            <a:ext cx="741900" cy="0"/>
          </a:xfrm>
          <a:prstGeom prst="straightConnector1">
            <a:avLst/>
          </a:prstGeom>
          <a:noFill/>
          <a:ln w="9525" cap="flat" cmpd="sng">
            <a:solidFill>
              <a:schemeClr val="accent1"/>
            </a:solidFill>
            <a:prstDash val="solid"/>
            <a:round/>
            <a:headEnd type="none" w="med" len="med"/>
            <a:tailEnd type="none" w="med" len="med"/>
          </a:ln>
        </p:spPr>
      </p:cxnSp>
      <p:pic>
        <p:nvPicPr>
          <p:cNvPr id="2169" name="Google Shape;2169;p136"/>
          <p:cNvPicPr preferRelativeResize="false"/>
          <p:nvPr/>
        </p:nvPicPr>
        <p:blipFill>
          <a:blip r:embed="rId1"/>
          <a:stretch>
            <a:fillRect/>
          </a:stretch>
        </p:blipFill>
        <p:spPr>
          <a:xfrm>
            <a:off x="346125" y="932538"/>
            <a:ext cx="4280125" cy="4280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173" name="Shape 2173"/>
        <p:cNvGrpSpPr/>
        <p:nvPr/>
      </p:nvGrpSpPr>
      <p:grpSpPr>
        <a:xfrm>
          <a:off x="0" y="0"/>
          <a:ext cx="0" cy="0"/>
          <a:chOff x="0" y="0"/>
          <a:chExt cx="0" cy="0"/>
        </a:xfrm>
      </p:grpSpPr>
      <p:sp>
        <p:nvSpPr>
          <p:cNvPr id="2174" name="Google Shape;2174;p137"/>
          <p:cNvSpPr txBox="true"/>
          <p:nvPr/>
        </p:nvSpPr>
        <p:spPr>
          <a:xfrm>
            <a:off x="5246675" y="2651850"/>
            <a:ext cx="6748800" cy="1554300"/>
          </a:xfrm>
          <a:prstGeom prst="rect">
            <a:avLst/>
          </a:prstGeom>
          <a:noFill/>
          <a:ln>
            <a:noFill/>
          </a:ln>
        </p:spPr>
        <p:txBody>
          <a:bodyPr spcFirstLastPara="1" wrap="square" lIns="91425" tIns="91425" rIns="91425" bIns="91425" anchor="ctr" anchorCtr="false">
            <a:noAutofit/>
          </a:bodyPr>
          <a:lstStyle/>
          <a:p>
            <a:pPr marL="0" lvl="0" indent="0" algn="r" rtl="0">
              <a:lnSpc>
                <a:spcPct val="130000"/>
              </a:lnSpc>
              <a:spcBef>
                <a:spcPts val="0"/>
              </a:spcBef>
              <a:spcAft>
                <a:spcPts val="0"/>
              </a:spcAft>
              <a:buNone/>
            </a:pPr>
            <a:r>
              <a:rPr lang="en-GB" sz="2400">
                <a:latin typeface="Red Hat Display"/>
                <a:ea typeface="Red Hat Display"/>
                <a:cs typeface="Red Hat Display"/>
                <a:sym typeface="Red Hat Display"/>
              </a:rPr>
              <a:t>You are now assuming </a:t>
            </a:r>
            <a:r>
              <a:rPr lang="en-GB" sz="2400">
                <a:solidFill>
                  <a:schemeClr val="accent1"/>
                </a:solidFill>
                <a:latin typeface="Red Hat Display"/>
                <a:ea typeface="Red Hat Display"/>
                <a:cs typeface="Red Hat Display"/>
                <a:sym typeface="Red Hat Display"/>
              </a:rPr>
              <a:t>increased responsibility</a:t>
            </a:r>
            <a:r>
              <a:rPr lang="en-GB" sz="2400">
                <a:latin typeface="Red Hat Display"/>
                <a:ea typeface="Red Hat Display"/>
                <a:cs typeface="Red Hat Display"/>
                <a:sym typeface="Red Hat Display"/>
              </a:rPr>
              <a:t> for an open source project's </a:t>
            </a:r>
            <a:r>
              <a:rPr lang="en-GB" sz="2400">
                <a:solidFill>
                  <a:schemeClr val="accent1"/>
                </a:solidFill>
                <a:latin typeface="Red Hat Display"/>
                <a:ea typeface="Red Hat Display"/>
                <a:cs typeface="Red Hat Display"/>
                <a:sym typeface="Red Hat Display"/>
              </a:rPr>
              <a:t>success or failure</a:t>
            </a:r>
            <a:r>
              <a:rPr lang="en-GB" sz="2400">
                <a:latin typeface="Red Hat Display"/>
                <a:ea typeface="Red Hat Display"/>
                <a:cs typeface="Red Hat Display"/>
                <a:sym typeface="Red Hat Display"/>
              </a:rPr>
              <a:t>.</a:t>
            </a:r>
            <a:endParaRPr sz="2400">
              <a:latin typeface="Red Hat Display"/>
              <a:ea typeface="Red Hat Display"/>
              <a:cs typeface="Red Hat Display"/>
              <a:sym typeface="Red Hat Display"/>
            </a:endParaRPr>
          </a:p>
        </p:txBody>
      </p:sp>
      <p:pic>
        <p:nvPicPr>
          <p:cNvPr id="2175" name="Google Shape;2175;p137"/>
          <p:cNvPicPr preferRelativeResize="false"/>
          <p:nvPr/>
        </p:nvPicPr>
        <p:blipFill rotWithShape="true">
          <a:blip r:embed="rId1"/>
          <a:srcRect r="40230"/>
          <a:stretch>
            <a:fillRect/>
          </a:stretch>
        </p:blipFill>
        <p:spPr>
          <a:xfrm>
            <a:off x="-14778" y="-14778"/>
            <a:ext cx="4098950"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179" name="Shape 2179"/>
        <p:cNvGrpSpPr/>
        <p:nvPr/>
      </p:nvGrpSpPr>
      <p:grpSpPr>
        <a:xfrm>
          <a:off x="0" y="0"/>
          <a:ext cx="0" cy="0"/>
          <a:chOff x="0" y="0"/>
          <a:chExt cx="0" cy="0"/>
        </a:xfrm>
      </p:grpSpPr>
      <p:sp>
        <p:nvSpPr>
          <p:cNvPr id="2180" name="Google Shape;2180;p138"/>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181" name="Google Shape;2181;p138"/>
          <p:cNvSpPr txBox="true"/>
          <p:nvPr>
            <p:ph type="title"/>
          </p:nvPr>
        </p:nvSpPr>
        <p:spPr>
          <a:xfrm>
            <a:off x="813675" y="553600"/>
            <a:ext cx="10422000" cy="553200"/>
          </a:xfrm>
          <a:prstGeom prst="rect">
            <a:avLst/>
          </a:prstGeom>
        </p:spPr>
        <p:txBody>
          <a:bodyPr spcFirstLastPara="1" wrap="square" lIns="0" tIns="0" rIns="0" bIns="0" anchor="ctr" anchorCtr="false">
            <a:noAutofit/>
          </a:bodyPr>
          <a:lstStyle/>
          <a:p>
            <a:pPr marL="0" lvl="0" indent="0" algn="ctr" rtl="0">
              <a:lnSpc>
                <a:spcPct val="100000"/>
              </a:lnSpc>
              <a:spcBef>
                <a:spcPts val="0"/>
              </a:spcBef>
              <a:spcAft>
                <a:spcPts val="0"/>
              </a:spcAft>
              <a:buNone/>
            </a:pPr>
            <a:r>
              <a:rPr lang="en-GB"/>
              <a:t>So why do it?</a:t>
            </a:r>
            <a:endParaRPr lang="en-GB"/>
          </a:p>
        </p:txBody>
      </p:sp>
      <p:sp>
        <p:nvSpPr>
          <p:cNvPr id="2182" name="Google Shape;2182;p138"/>
          <p:cNvSpPr txBox="true"/>
          <p:nvPr>
            <p:ph type="subTitle" idx="3"/>
          </p:nvPr>
        </p:nvSpPr>
        <p:spPr>
          <a:xfrm>
            <a:off x="4468300" y="2493700"/>
            <a:ext cx="3255300" cy="321900"/>
          </a:xfrm>
          <a:prstGeom prst="rect">
            <a:avLst/>
          </a:prstGeom>
        </p:spPr>
        <p:txBody>
          <a:bodyPr spcFirstLastPara="1" wrap="square" lIns="0" tIns="0" rIns="0" bIns="0" anchor="ctr" anchorCtr="false">
            <a:noAutofit/>
          </a:bodyPr>
          <a:lstStyle/>
          <a:p>
            <a:pPr marL="0" lvl="0" indent="0" algn="ctr" rtl="0">
              <a:lnSpc>
                <a:spcPct val="100000"/>
              </a:lnSpc>
              <a:spcBef>
                <a:spcPts val="0"/>
              </a:spcBef>
              <a:spcAft>
                <a:spcPts val="0"/>
              </a:spcAft>
              <a:buNone/>
            </a:pPr>
            <a:r>
              <a:rPr lang="en-GB" sz="1600"/>
              <a:t>Community responsibility</a:t>
            </a:r>
            <a:endParaRPr sz="1600"/>
          </a:p>
        </p:txBody>
      </p:sp>
      <p:sp>
        <p:nvSpPr>
          <p:cNvPr id="2183" name="Google Shape;2183;p138"/>
          <p:cNvSpPr txBox="true"/>
          <p:nvPr>
            <p:ph type="subTitle" idx="4"/>
          </p:nvPr>
        </p:nvSpPr>
        <p:spPr>
          <a:xfrm>
            <a:off x="4468400" y="3073275"/>
            <a:ext cx="3255300" cy="3294000"/>
          </a:xfrm>
          <a:prstGeom prst="rect">
            <a:avLst/>
          </a:prstGeom>
        </p:spPr>
        <p:txBody>
          <a:bodyPr spcFirstLastPara="1" wrap="square" lIns="0" tIns="0" rIns="0" bIns="0" anchor="t" anchorCtr="false">
            <a:noAutofit/>
          </a:bodyPr>
          <a:lstStyle/>
          <a:p>
            <a:pPr marL="457200" lvl="0" indent="-317500" algn="l" rtl="0">
              <a:lnSpc>
                <a:spcPct val="125000"/>
              </a:lnSpc>
              <a:spcBef>
                <a:spcPts val="1500"/>
              </a:spcBef>
              <a:spcAft>
                <a:spcPts val="0"/>
              </a:spcAft>
              <a:buSzPts val="1400"/>
              <a:buChar char="▸"/>
            </a:pPr>
            <a:r>
              <a:rPr lang="en-GB" sz="1200"/>
              <a:t>You want to support other project leaders and create a </a:t>
            </a:r>
            <a:r>
              <a:rPr lang="en-GB" sz="1200" b="1"/>
              <a:t>sustainable community</a:t>
            </a:r>
            <a:r>
              <a:rPr lang="en-GB" sz="1200"/>
              <a:t>.</a:t>
            </a:r>
            <a:endParaRPr sz="1200"/>
          </a:p>
          <a:p>
            <a:pPr marL="457200" lvl="0" indent="-317500" algn="l" rtl="0">
              <a:lnSpc>
                <a:spcPct val="125000"/>
              </a:lnSpc>
              <a:spcBef>
                <a:spcPts val="1500"/>
              </a:spcBef>
              <a:spcAft>
                <a:spcPts val="0"/>
              </a:spcAft>
              <a:buSzPts val="1400"/>
              <a:buChar char="▸"/>
            </a:pPr>
            <a:r>
              <a:rPr lang="en-GB" sz="1200"/>
              <a:t>You want to help </a:t>
            </a:r>
            <a:r>
              <a:rPr lang="en-GB" sz="1200" b="1"/>
              <a:t>resolve conflicts</a:t>
            </a:r>
            <a:r>
              <a:rPr lang="en-GB" sz="1200"/>
              <a:t> or remove roadblocks.</a:t>
            </a:r>
            <a:endParaRPr sz="1200"/>
          </a:p>
          <a:p>
            <a:pPr marL="457200" lvl="0" indent="-317500" algn="l" rtl="0">
              <a:lnSpc>
                <a:spcPct val="125000"/>
              </a:lnSpc>
              <a:spcBef>
                <a:spcPts val="1500"/>
              </a:spcBef>
              <a:spcAft>
                <a:spcPts val="1500"/>
              </a:spcAft>
              <a:buSzPts val="1400"/>
              <a:buChar char="▸"/>
            </a:pPr>
            <a:r>
              <a:rPr lang="en-GB" sz="1200"/>
              <a:t>You want to </a:t>
            </a:r>
            <a:r>
              <a:rPr lang="en-GB" sz="1200" b="1"/>
              <a:t>fulfill an unmet project need</a:t>
            </a:r>
            <a:r>
              <a:rPr lang="en-GB" sz="1200"/>
              <a:t> or support an area that needs greater involvement.</a:t>
            </a:r>
            <a:endParaRPr sz="1200"/>
          </a:p>
        </p:txBody>
      </p:sp>
      <p:sp>
        <p:nvSpPr>
          <p:cNvPr id="2184" name="Google Shape;2184;p138"/>
          <p:cNvSpPr txBox="true"/>
          <p:nvPr>
            <p:ph type="subTitle" idx="5"/>
          </p:nvPr>
        </p:nvSpPr>
        <p:spPr>
          <a:xfrm>
            <a:off x="8048000" y="2493700"/>
            <a:ext cx="3255300" cy="321900"/>
          </a:xfrm>
          <a:prstGeom prst="rect">
            <a:avLst/>
          </a:prstGeom>
        </p:spPr>
        <p:txBody>
          <a:bodyPr spcFirstLastPara="1" wrap="square" lIns="0" tIns="0" rIns="0" bIns="0" anchor="ctr" anchorCtr="false">
            <a:noAutofit/>
          </a:bodyPr>
          <a:lstStyle/>
          <a:p>
            <a:pPr marL="0" lvl="0" indent="0" algn="ctr" rtl="0">
              <a:lnSpc>
                <a:spcPct val="100000"/>
              </a:lnSpc>
              <a:spcBef>
                <a:spcPts val="0"/>
              </a:spcBef>
              <a:spcAft>
                <a:spcPts val="0"/>
              </a:spcAft>
              <a:buNone/>
            </a:pPr>
            <a:r>
              <a:rPr lang="en-GB" sz="1600"/>
              <a:t>Personal fulfillment</a:t>
            </a:r>
            <a:endParaRPr sz="1600"/>
          </a:p>
        </p:txBody>
      </p:sp>
      <p:sp>
        <p:nvSpPr>
          <p:cNvPr id="2185" name="Google Shape;2185;p138"/>
          <p:cNvSpPr txBox="true"/>
          <p:nvPr>
            <p:ph type="subTitle" idx="6"/>
          </p:nvPr>
        </p:nvSpPr>
        <p:spPr>
          <a:xfrm>
            <a:off x="8048100" y="3073370"/>
            <a:ext cx="3255300" cy="3294000"/>
          </a:xfrm>
          <a:prstGeom prst="rect">
            <a:avLst/>
          </a:prstGeom>
        </p:spPr>
        <p:txBody>
          <a:bodyPr spcFirstLastPara="1" wrap="square" lIns="0" tIns="0" rIns="0" bIns="0" anchor="t" anchorCtr="false">
            <a:noAutofit/>
          </a:bodyPr>
          <a:lstStyle/>
          <a:p>
            <a:pPr marL="457200" lvl="0" indent="-317500" algn="l" rtl="0">
              <a:lnSpc>
                <a:spcPct val="125000"/>
              </a:lnSpc>
              <a:spcBef>
                <a:spcPts val="1500"/>
              </a:spcBef>
              <a:spcAft>
                <a:spcPts val="0"/>
              </a:spcAft>
              <a:buSzPts val="1400"/>
              <a:buChar char="▸"/>
            </a:pPr>
            <a:r>
              <a:rPr lang="en-GB" sz="1200"/>
              <a:t>You want to </a:t>
            </a:r>
            <a:r>
              <a:rPr lang="en-GB" sz="1200" b="1"/>
              <a:t>advance your career </a:t>
            </a:r>
            <a:r>
              <a:rPr lang="en-GB" sz="1200"/>
              <a:t>by growing a skill you can't elsewhere.</a:t>
            </a:r>
            <a:endParaRPr sz="1200"/>
          </a:p>
          <a:p>
            <a:pPr marL="457200" lvl="0" indent="-317500" algn="l" rtl="0">
              <a:lnSpc>
                <a:spcPct val="125000"/>
              </a:lnSpc>
              <a:spcBef>
                <a:spcPts val="1500"/>
              </a:spcBef>
              <a:spcAft>
                <a:spcPts val="0"/>
              </a:spcAft>
              <a:buSzPts val="1400"/>
              <a:buChar char="▸"/>
            </a:pPr>
            <a:r>
              <a:rPr lang="en-GB" sz="1200"/>
              <a:t>You feel good about </a:t>
            </a:r>
            <a:r>
              <a:rPr lang="en-GB" sz="1200" b="1"/>
              <a:t>helping others</a:t>
            </a:r>
            <a:r>
              <a:rPr lang="en-GB" sz="1200"/>
              <a:t>.</a:t>
            </a:r>
            <a:endParaRPr sz="1200"/>
          </a:p>
          <a:p>
            <a:pPr marL="457200" lvl="0" indent="-317500" algn="l" rtl="0">
              <a:lnSpc>
                <a:spcPct val="125000"/>
              </a:lnSpc>
              <a:spcBef>
                <a:spcPts val="1500"/>
              </a:spcBef>
              <a:spcAft>
                <a:spcPts val="1500"/>
              </a:spcAft>
              <a:buSzPts val="1400"/>
              <a:buChar char="▸"/>
            </a:pPr>
            <a:r>
              <a:rPr lang="en-GB" sz="1200"/>
              <a:t>You feel a sense of </a:t>
            </a:r>
            <a:r>
              <a:rPr lang="en-GB" sz="1200" b="1"/>
              <a:t>social belonging</a:t>
            </a:r>
            <a:r>
              <a:rPr lang="en-GB" sz="1200"/>
              <a:t> and group affiliation that motivates you help maintain the community.</a:t>
            </a:r>
            <a:endParaRPr sz="1200"/>
          </a:p>
        </p:txBody>
      </p:sp>
      <p:sp>
        <p:nvSpPr>
          <p:cNvPr id="2186" name="Google Shape;2186;p138"/>
          <p:cNvSpPr txBox="true"/>
          <p:nvPr>
            <p:ph type="subTitle" idx="7"/>
          </p:nvPr>
        </p:nvSpPr>
        <p:spPr>
          <a:xfrm>
            <a:off x="888600" y="2493700"/>
            <a:ext cx="3255300" cy="321900"/>
          </a:xfrm>
          <a:prstGeom prst="rect">
            <a:avLst/>
          </a:prstGeom>
        </p:spPr>
        <p:txBody>
          <a:bodyPr spcFirstLastPara="1" wrap="square" lIns="0" tIns="0" rIns="0" bIns="0" anchor="ctr" anchorCtr="false">
            <a:noAutofit/>
          </a:bodyPr>
          <a:lstStyle/>
          <a:p>
            <a:pPr marL="0" lvl="0" indent="0" algn="ctr" rtl="0">
              <a:lnSpc>
                <a:spcPct val="100000"/>
              </a:lnSpc>
              <a:spcBef>
                <a:spcPts val="0"/>
              </a:spcBef>
              <a:spcAft>
                <a:spcPts val="0"/>
              </a:spcAft>
              <a:buNone/>
            </a:pPr>
            <a:r>
              <a:rPr lang="en-GB" sz="1600"/>
              <a:t>Organizational need</a:t>
            </a:r>
            <a:endParaRPr sz="1600"/>
          </a:p>
        </p:txBody>
      </p:sp>
      <p:sp>
        <p:nvSpPr>
          <p:cNvPr id="2187" name="Google Shape;2187;p138"/>
          <p:cNvSpPr txBox="true"/>
          <p:nvPr>
            <p:ph type="subTitle" idx="8"/>
          </p:nvPr>
        </p:nvSpPr>
        <p:spPr>
          <a:xfrm>
            <a:off x="888700" y="3073375"/>
            <a:ext cx="3202200" cy="3294000"/>
          </a:xfrm>
          <a:prstGeom prst="rect">
            <a:avLst/>
          </a:prstGeom>
        </p:spPr>
        <p:txBody>
          <a:bodyPr spcFirstLastPara="1" wrap="square" lIns="0" tIns="0" rIns="0" bIns="0" anchor="t" anchorCtr="false">
            <a:noAutofit/>
          </a:bodyPr>
          <a:lstStyle/>
          <a:p>
            <a:pPr marL="457200" lvl="0" indent="-317500" algn="l" rtl="0">
              <a:lnSpc>
                <a:spcPct val="125000"/>
              </a:lnSpc>
              <a:spcBef>
                <a:spcPts val="1500"/>
              </a:spcBef>
              <a:spcAft>
                <a:spcPts val="0"/>
              </a:spcAft>
              <a:buSzPts val="1400"/>
              <a:buChar char="▸"/>
            </a:pPr>
            <a:r>
              <a:rPr lang="en-GB" sz="1200"/>
              <a:t>Your organization relies on the project and requires </a:t>
            </a:r>
            <a:r>
              <a:rPr lang="en-GB" sz="1200" b="1"/>
              <a:t>long-term sustainability</a:t>
            </a:r>
            <a:r>
              <a:rPr lang="en-GB" sz="1200"/>
              <a:t>.</a:t>
            </a:r>
            <a:endParaRPr sz="1200"/>
          </a:p>
          <a:p>
            <a:pPr marL="457200" lvl="0" indent="-317500" algn="l" rtl="0">
              <a:lnSpc>
                <a:spcPct val="125000"/>
              </a:lnSpc>
              <a:spcBef>
                <a:spcPts val="1500"/>
              </a:spcBef>
              <a:spcAft>
                <a:spcPts val="1500"/>
              </a:spcAft>
              <a:buSzPts val="1400"/>
              <a:buChar char="▸"/>
            </a:pPr>
            <a:r>
              <a:rPr lang="en-GB" sz="1200"/>
              <a:t>Your organization needs to have greater </a:t>
            </a:r>
            <a:r>
              <a:rPr lang="en-GB" sz="1200" b="1"/>
              <a:t>influence on project roadmap</a:t>
            </a:r>
            <a:r>
              <a:rPr lang="en-GB" sz="1200"/>
              <a:t> &amp; feature development.</a:t>
            </a:r>
            <a:endParaRPr sz="1200"/>
          </a:p>
        </p:txBody>
      </p:sp>
      <p:pic>
        <p:nvPicPr>
          <p:cNvPr id="2188" name="Google Shape;2188;p138"/>
          <p:cNvPicPr preferRelativeResize="false"/>
          <p:nvPr/>
        </p:nvPicPr>
        <p:blipFill rotWithShape="true">
          <a:blip r:embed="rId1"/>
          <a:srcRect/>
          <a:stretch>
            <a:fillRect/>
          </a:stretch>
        </p:blipFill>
        <p:spPr>
          <a:xfrm>
            <a:off x="2150399" y="1640209"/>
            <a:ext cx="731700" cy="731678"/>
          </a:xfrm>
          <a:prstGeom prst="rect">
            <a:avLst/>
          </a:prstGeom>
          <a:noFill/>
          <a:ln>
            <a:noFill/>
          </a:ln>
        </p:spPr>
      </p:pic>
      <p:pic>
        <p:nvPicPr>
          <p:cNvPr id="2189" name="Google Shape;2189;p138"/>
          <p:cNvPicPr preferRelativeResize="false"/>
          <p:nvPr/>
        </p:nvPicPr>
        <p:blipFill rotWithShape="true">
          <a:blip r:embed="rId2"/>
          <a:srcRect t="139" b="139"/>
          <a:stretch>
            <a:fillRect/>
          </a:stretch>
        </p:blipFill>
        <p:spPr>
          <a:xfrm>
            <a:off x="5658825" y="1640198"/>
            <a:ext cx="731700" cy="731678"/>
          </a:xfrm>
          <a:prstGeom prst="rect">
            <a:avLst/>
          </a:prstGeom>
          <a:noFill/>
          <a:ln>
            <a:noFill/>
          </a:ln>
        </p:spPr>
      </p:pic>
      <p:pic>
        <p:nvPicPr>
          <p:cNvPr id="2190" name="Google Shape;2190;p138"/>
          <p:cNvPicPr preferRelativeResize="false"/>
          <p:nvPr/>
        </p:nvPicPr>
        <p:blipFill>
          <a:blip r:embed="rId3"/>
          <a:stretch>
            <a:fillRect/>
          </a:stretch>
        </p:blipFill>
        <p:spPr>
          <a:xfrm>
            <a:off x="9309901" y="1640187"/>
            <a:ext cx="731700" cy="731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194" name="Shape 2194"/>
        <p:cNvGrpSpPr/>
        <p:nvPr/>
      </p:nvGrpSpPr>
      <p:grpSpPr>
        <a:xfrm>
          <a:off x="0" y="0"/>
          <a:ext cx="0" cy="0"/>
          <a:chOff x="0" y="0"/>
          <a:chExt cx="0" cy="0"/>
        </a:xfrm>
      </p:grpSpPr>
      <p:pic>
        <p:nvPicPr>
          <p:cNvPr id="2195" name="Google Shape;2195;p139"/>
          <p:cNvPicPr preferRelativeResize="false"/>
          <p:nvPr/>
        </p:nvPicPr>
        <p:blipFill>
          <a:blip r:embed="rId1"/>
          <a:stretch>
            <a:fillRect/>
          </a:stretch>
        </p:blipFill>
        <p:spPr>
          <a:xfrm>
            <a:off x="5878776" y="0"/>
            <a:ext cx="6313224" cy="6313250"/>
          </a:xfrm>
          <a:prstGeom prst="rect">
            <a:avLst/>
          </a:prstGeom>
          <a:noFill/>
          <a:ln>
            <a:noFill/>
          </a:ln>
        </p:spPr>
      </p:pic>
      <p:sp>
        <p:nvSpPr>
          <p:cNvPr id="2196" name="Google Shape;2196;p139"/>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fld>
            <a:endParaRPr lang="en-GB"/>
          </a:p>
        </p:txBody>
      </p:sp>
      <p:sp>
        <p:nvSpPr>
          <p:cNvPr id="2197" name="Google Shape;2197;p139"/>
          <p:cNvSpPr txBox="true"/>
          <p:nvPr/>
        </p:nvSpPr>
        <p:spPr>
          <a:xfrm>
            <a:off x="0" y="1365475"/>
            <a:ext cx="9407400" cy="747000"/>
          </a:xfrm>
          <a:prstGeom prst="rect">
            <a:avLst/>
          </a:prstGeom>
          <a:solidFill>
            <a:schemeClr val="accent1"/>
          </a:solidFill>
          <a:ln w="19050" cap="flat" cmpd="sng">
            <a:solidFill>
              <a:schemeClr val="accent1"/>
            </a:solidFill>
            <a:prstDash val="dot"/>
            <a:round/>
            <a:headEnd type="none" w="sm" len="sm"/>
            <a:tailEnd type="none" w="sm" len="sm"/>
          </a:ln>
        </p:spPr>
        <p:txBody>
          <a:bodyPr spcFirstLastPara="1" wrap="square" lIns="91425" tIns="91425" rIns="91425" bIns="91425" anchor="ctr" anchorCtr="false">
            <a:noAutofit/>
          </a:bodyPr>
          <a:lstStyle/>
          <a:p>
            <a:pPr marL="0" lvl="0" indent="0" algn="r" rtl="0">
              <a:spcBef>
                <a:spcPts val="0"/>
              </a:spcBef>
              <a:spcAft>
                <a:spcPts val="0"/>
              </a:spcAft>
              <a:buNone/>
            </a:pPr>
            <a:r>
              <a:rPr lang="en-GB" sz="4000">
                <a:solidFill>
                  <a:schemeClr val="lt1"/>
                </a:solidFill>
                <a:latin typeface="Red Hat Display"/>
                <a:ea typeface="Red Hat Display"/>
                <a:cs typeface="Red Hat Display"/>
                <a:sym typeface="Red Hat Display"/>
              </a:rPr>
              <a:t>Our goals today.</a:t>
            </a:r>
            <a:endParaRPr sz="4000">
              <a:solidFill>
                <a:schemeClr val="lt1"/>
              </a:solidFill>
              <a:latin typeface="Red Hat Display"/>
              <a:ea typeface="Red Hat Display"/>
              <a:cs typeface="Red Hat Display"/>
              <a:sym typeface="Red Hat Display"/>
            </a:endParaRPr>
          </a:p>
        </p:txBody>
      </p:sp>
      <p:sp>
        <p:nvSpPr>
          <p:cNvPr id="2198" name="Google Shape;2198;p139"/>
          <p:cNvSpPr txBox="true"/>
          <p:nvPr/>
        </p:nvSpPr>
        <p:spPr>
          <a:xfrm>
            <a:off x="736175" y="2643675"/>
            <a:ext cx="6269100" cy="3164400"/>
          </a:xfrm>
          <a:prstGeom prst="rect">
            <a:avLst/>
          </a:prstGeom>
          <a:noFill/>
          <a:ln>
            <a:noFill/>
          </a:ln>
        </p:spPr>
        <p:txBody>
          <a:bodyPr spcFirstLastPara="1" wrap="square" lIns="91425" tIns="91425" rIns="91425" bIns="91425" anchor="ctr" anchorCtr="false">
            <a:noAutofit/>
          </a:bodyPr>
          <a:lstStyle/>
          <a:p>
            <a:pPr marL="457200" lvl="0" indent="-323850" algn="l" rtl="0">
              <a:lnSpc>
                <a:spcPct val="115000"/>
              </a:lnSpc>
              <a:spcBef>
                <a:spcPts val="0"/>
              </a:spcBef>
              <a:spcAft>
                <a:spcPts val="0"/>
              </a:spcAft>
              <a:buClr>
                <a:schemeClr val="accent1"/>
              </a:buClr>
              <a:buSzPts val="1500"/>
              <a:buFont typeface="Red Hat Text"/>
              <a:buChar char="▸"/>
            </a:pPr>
            <a:r>
              <a:rPr lang="en-GB" sz="1500">
                <a:latin typeface="Red Hat Text Medium"/>
                <a:ea typeface="Red Hat Text Medium"/>
                <a:cs typeface="Red Hat Text Medium"/>
                <a:sym typeface="Red Hat Text Medium"/>
              </a:rPr>
              <a:t>Understand</a:t>
            </a:r>
            <a:r>
              <a:rPr lang="en-GB" sz="1500">
                <a:latin typeface="Red Hat Text"/>
                <a:ea typeface="Red Hat Text"/>
                <a:cs typeface="Red Hat Text"/>
                <a:sym typeface="Red Hat Text"/>
              </a:rPr>
              <a:t> common challenges associated with expanding, maintaining, and popularizing an open source project</a:t>
            </a:r>
            <a:endParaRPr sz="1500">
              <a:latin typeface="Red Hat Text"/>
              <a:ea typeface="Red Hat Text"/>
              <a:cs typeface="Red Hat Text"/>
              <a:sym typeface="Red Hat Text"/>
            </a:endParaRPr>
          </a:p>
          <a:p>
            <a:pPr marL="0" lvl="0" indent="0" algn="l" rtl="0">
              <a:lnSpc>
                <a:spcPct val="115000"/>
              </a:lnSpc>
              <a:spcBef>
                <a:spcPts val="0"/>
              </a:spcBef>
              <a:spcAft>
                <a:spcPts val="0"/>
              </a:spcAft>
              <a:buNone/>
            </a:pPr>
            <a:endParaRPr sz="1500">
              <a:latin typeface="Red Hat Text"/>
              <a:ea typeface="Red Hat Text"/>
              <a:cs typeface="Red Hat Text"/>
              <a:sym typeface="Red Hat Text"/>
            </a:endParaRPr>
          </a:p>
          <a:p>
            <a:pPr marL="457200" lvl="0" indent="-323850" algn="l" rtl="0">
              <a:lnSpc>
                <a:spcPct val="115000"/>
              </a:lnSpc>
              <a:spcBef>
                <a:spcPts val="0"/>
              </a:spcBef>
              <a:spcAft>
                <a:spcPts val="0"/>
              </a:spcAft>
              <a:buClr>
                <a:schemeClr val="accent1"/>
              </a:buClr>
              <a:buSzPts val="1500"/>
              <a:buFont typeface="Red Hat Text"/>
              <a:buChar char="▸"/>
            </a:pPr>
            <a:r>
              <a:rPr lang="en-GB" sz="1500">
                <a:latin typeface="Red Hat Text Medium"/>
                <a:ea typeface="Red Hat Text Medium"/>
                <a:cs typeface="Red Hat Text Medium"/>
                <a:sym typeface="Red Hat Text Medium"/>
              </a:rPr>
              <a:t>Explore</a:t>
            </a:r>
            <a:r>
              <a:rPr lang="en-GB" sz="1500">
                <a:latin typeface="Red Hat Text"/>
                <a:ea typeface="Red Hat Text"/>
                <a:cs typeface="Red Hat Text"/>
                <a:sym typeface="Red Hat Text"/>
              </a:rPr>
              <a:t> avenues leaders can pursue to begin addressing those challenges</a:t>
            </a:r>
            <a:endParaRPr sz="1500">
              <a:latin typeface="Red Hat Text"/>
              <a:ea typeface="Red Hat Text"/>
              <a:cs typeface="Red Hat Text"/>
              <a:sym typeface="Red Hat Text"/>
            </a:endParaRPr>
          </a:p>
          <a:p>
            <a:pPr marL="0" lvl="0" indent="0" algn="l" rtl="0">
              <a:lnSpc>
                <a:spcPct val="115000"/>
              </a:lnSpc>
              <a:spcBef>
                <a:spcPts val="0"/>
              </a:spcBef>
              <a:spcAft>
                <a:spcPts val="0"/>
              </a:spcAft>
              <a:buNone/>
            </a:pPr>
            <a:endParaRPr sz="1500">
              <a:latin typeface="Red Hat Text"/>
              <a:ea typeface="Red Hat Text"/>
              <a:cs typeface="Red Hat Text"/>
              <a:sym typeface="Red Hat Text"/>
            </a:endParaRPr>
          </a:p>
          <a:p>
            <a:pPr marL="457200" lvl="0" indent="-323850" algn="l" rtl="0">
              <a:lnSpc>
                <a:spcPct val="115000"/>
              </a:lnSpc>
              <a:spcBef>
                <a:spcPts val="0"/>
              </a:spcBef>
              <a:spcAft>
                <a:spcPts val="0"/>
              </a:spcAft>
              <a:buClr>
                <a:schemeClr val="accent1"/>
              </a:buClr>
              <a:buSzPts val="1500"/>
              <a:buFont typeface="Red Hat Text"/>
              <a:buChar char="▸"/>
            </a:pPr>
            <a:r>
              <a:rPr lang="en-GB" sz="1500">
                <a:latin typeface="Red Hat Text Medium"/>
                <a:ea typeface="Red Hat Text Medium"/>
                <a:cs typeface="Red Hat Text Medium"/>
                <a:sym typeface="Red Hat Text Medium"/>
              </a:rPr>
              <a:t>Identify</a:t>
            </a:r>
            <a:r>
              <a:rPr lang="en-GB" sz="1500">
                <a:latin typeface="Red Hat Text"/>
                <a:ea typeface="Red Hat Text"/>
                <a:cs typeface="Red Hat Text"/>
                <a:sym typeface="Red Hat Text"/>
              </a:rPr>
              <a:t> initial steps leaders can take to achieve success</a:t>
            </a:r>
            <a:endParaRPr sz="1500">
              <a:latin typeface="Red Hat Text"/>
              <a:ea typeface="Red Hat Text"/>
              <a:cs typeface="Red Hat Text"/>
              <a:sym typeface="Red Hat Tex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02" name="Shape 2202"/>
        <p:cNvGrpSpPr/>
        <p:nvPr/>
      </p:nvGrpSpPr>
      <p:grpSpPr>
        <a:xfrm>
          <a:off x="0" y="0"/>
          <a:ext cx="0" cy="0"/>
          <a:chOff x="0" y="0"/>
          <a:chExt cx="0" cy="0"/>
        </a:xfrm>
      </p:grpSpPr>
      <p:sp>
        <p:nvSpPr>
          <p:cNvPr id="2203" name="Google Shape;2203;p140"/>
          <p:cNvSpPr txBox="true"/>
          <p:nvPr>
            <p:ph type="title"/>
          </p:nvPr>
        </p:nvSpPr>
        <p:spPr>
          <a:xfrm>
            <a:off x="2076025" y="2797900"/>
            <a:ext cx="7992000" cy="816300"/>
          </a:xfrm>
          <a:prstGeom prst="rect">
            <a:avLst/>
          </a:prstGeom>
        </p:spPr>
        <p:txBody>
          <a:bodyPr spcFirstLastPara="1" wrap="square" lIns="0" tIns="0" rIns="0" bIns="0" anchor="t" anchorCtr="false">
            <a:noAutofit/>
          </a:bodyPr>
          <a:lstStyle/>
          <a:p>
            <a:pPr marL="0" lvl="0" indent="0" algn="l" rtl="0">
              <a:spcBef>
                <a:spcPts val="0"/>
              </a:spcBef>
              <a:spcAft>
                <a:spcPts val="0"/>
              </a:spcAft>
              <a:buNone/>
            </a:pPr>
            <a:r>
              <a:rPr lang="en-GB"/>
              <a:t>Three questions</a:t>
            </a:r>
            <a:endParaRPr lang="en-GB"/>
          </a:p>
        </p:txBody>
      </p:sp>
      <p:sp>
        <p:nvSpPr>
          <p:cNvPr id="2204" name="Google Shape;2204;p140"/>
          <p:cNvSpPr txBox="true"/>
          <p:nvPr>
            <p:ph type="sldNum" idx="12"/>
          </p:nvPr>
        </p:nvSpPr>
        <p:spPr>
          <a:xfrm>
            <a:off x="81975" y="6169556"/>
            <a:ext cx="731700" cy="143700"/>
          </a:xfrm>
          <a:prstGeom prst="rect">
            <a:avLst/>
          </a:prstGeom>
        </p:spPr>
        <p:txBody>
          <a:bodyPr spcFirstLastPara="1" wrap="square" lIns="0" tIns="0" rIns="0" bIns="0" anchor="b" anchorCtr="false">
            <a:noAutofit/>
          </a:bodyPr>
          <a:lstStyle/>
          <a:p>
            <a:pPr marL="0" lvl="0" indent="0" algn="ctr" rtl="0">
              <a:spcBef>
                <a:spcPts val="0"/>
              </a:spcBef>
              <a:spcAft>
                <a:spcPts val="0"/>
              </a:spcAft>
              <a:buNone/>
            </a:pPr>
            <a:fld id="{00000000-1234-1234-1234-123412341234}" type="slidenum">
              <a:rPr lang="en-GB">
                <a:latin typeface="Red Hat Text Medium"/>
                <a:ea typeface="Red Hat Text Medium"/>
                <a:cs typeface="Red Hat Text Medium"/>
                <a:sym typeface="Red Hat Text Medium"/>
              </a:rPr>
            </a:fld>
            <a:endParaRPr>
              <a:latin typeface="Red Hat Text Medium"/>
              <a:ea typeface="Red Hat Text Medium"/>
              <a:cs typeface="Red Hat Text Medium"/>
              <a:sym typeface="Red Hat Text Medium"/>
            </a:endParaRPr>
          </a:p>
        </p:txBody>
      </p:sp>
      <p:cxnSp>
        <p:nvCxnSpPr>
          <p:cNvPr id="2205" name="Google Shape;2205;p140"/>
          <p:cNvCxnSpPr/>
          <p:nvPr/>
        </p:nvCxnSpPr>
        <p:spPr>
          <a:xfrm>
            <a:off x="2083200" y="2539800"/>
            <a:ext cx="1115400" cy="0"/>
          </a:xfrm>
          <a:prstGeom prst="straightConnector1">
            <a:avLst/>
          </a:prstGeom>
          <a:noFill/>
          <a:ln w="9525" cap="flat" cmpd="sng">
            <a:solidFill>
              <a:srgbClr val="FFFFFF"/>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10023</Words>
  <Application>WPS Presentation</Application>
  <PresentationFormat/>
  <Paragraphs>434</Paragraphs>
  <Slides>39</Slides>
  <Notes>0</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39</vt:i4>
      </vt:variant>
    </vt:vector>
  </HeadingPairs>
  <TitlesOfParts>
    <vt:vector size="57" baseType="lpstr">
      <vt:lpstr>Arial</vt:lpstr>
      <vt:lpstr>SimSun</vt:lpstr>
      <vt:lpstr>Wingdings</vt:lpstr>
      <vt:lpstr>Arial</vt:lpstr>
      <vt:lpstr>DejaVu Sans</vt:lpstr>
      <vt:lpstr>Red Hat Display</vt:lpstr>
      <vt:lpstr>Montserrat Thin</vt:lpstr>
      <vt:lpstr>Red Hat Text</vt:lpstr>
      <vt:lpstr>Red Hat Text Medium</vt:lpstr>
      <vt:lpstr>Red Hat Display Medium</vt:lpstr>
      <vt:lpstr>Open Sans</vt:lpstr>
      <vt:lpstr>微软雅黑</vt:lpstr>
      <vt:lpstr>Droid Sans Fallback</vt:lpstr>
      <vt:lpstr>Arial Unicode MS</vt:lpstr>
      <vt:lpstr>D050000L</vt:lpstr>
      <vt:lpstr>Red Hat widescreen template</vt:lpstr>
      <vt:lpstr>Red Hat widescreen template</vt:lpstr>
      <vt:lpstr>Red Hat widescreen template</vt:lpstr>
      <vt:lpstr>PowerPoint 演示文稿</vt:lpstr>
      <vt:lpstr>PowerPoint 演示文稿</vt:lpstr>
      <vt:lpstr>PowerPoint 演示文稿</vt:lpstr>
      <vt:lpstr>Leading and growing an open source community</vt:lpstr>
      <vt:lpstr>PowerPoint 演示文稿</vt:lpstr>
      <vt:lpstr>PowerPoint 演示文稿</vt:lpstr>
      <vt:lpstr>So why do it?</vt:lpstr>
      <vt:lpstr>PowerPoint 演示文稿</vt:lpstr>
      <vt:lpstr>Three questions</vt:lpstr>
      <vt:lpstr>PowerPoint 演示文稿</vt:lpstr>
      <vt:lpstr>Expand</vt:lpstr>
      <vt:lpstr>PowerPoint 演示文稿</vt:lpstr>
      <vt:lpstr>PowerPoint 演示文稿</vt:lpstr>
      <vt:lpstr>PowerPoint 演示文稿</vt:lpstr>
      <vt:lpstr>PowerPoint 演示文稿</vt:lpstr>
      <vt:lpstr>Typical contributor pathways</vt:lpstr>
      <vt:lpstr>Typical contributor pathways</vt:lpstr>
      <vt:lpstr>Maintain</vt:lpstr>
      <vt:lpstr>PowerPoint 演示文稿</vt:lpstr>
      <vt:lpstr>PowerPoint 演示文稿</vt:lpstr>
      <vt:lpstr>PowerPoint 演示文稿</vt:lpstr>
      <vt:lpstr>Open source project governance</vt:lpstr>
      <vt:lpstr>Dimensions of governance</vt:lpstr>
      <vt:lpstr>Popularize</vt:lpstr>
      <vt:lpstr>PowerPoint 演示文稿</vt:lpstr>
      <vt:lpstr>PowerPoint 演示文稿</vt:lpstr>
      <vt:lpstr>PowerPoint 演示文稿</vt:lpstr>
      <vt:lpstr>Rewarding contribution</vt:lpstr>
      <vt:lpstr>Rewarding contribution</vt:lpstr>
      <vt:lpstr>Next steps</vt:lpstr>
      <vt:lpstr>PowerPoint 演示文稿</vt:lpstr>
      <vt:lpstr>PowerPoint 演示文稿</vt:lpstr>
      <vt:lpstr>PowerPoint 演示文稿</vt:lpstr>
      <vt:lpstr>PowerPoint 演示文稿</vt:lpstr>
      <vt:lpstr>Note to speakers</vt:lpstr>
      <vt:lpstr>Success stories</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ssarkar</cp:lastModifiedBy>
  <cp:revision>2</cp:revision>
  <dcterms:created xsi:type="dcterms:W3CDTF">2022-08-19T13:55:21Z</dcterms:created>
  <dcterms:modified xsi:type="dcterms:W3CDTF">2022-08-19T13:55:21Z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