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d6472e78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6472e78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6472e78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6472e78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d6472e78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6472e78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d6472e78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6472e78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d6472e78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6472e78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d6472e78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6472e78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d6472e78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6472e78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rive.google.com/open?id=14jnukW57Gs5-LymJD1RaESvqWeAMvSlj"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 Med</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Name - Quark</a:t>
            </a:r>
            <a:endParaRPr/>
          </a:p>
          <a:p>
            <a:pPr indent="0" lvl="0" marL="0" rtl="0" algn="l">
              <a:spcBef>
                <a:spcPts val="0"/>
              </a:spcBef>
              <a:spcAft>
                <a:spcPts val="0"/>
              </a:spcAft>
              <a:buNone/>
            </a:pPr>
            <a:r>
              <a:rPr lang="en"/>
              <a:t>Team Members -</a:t>
            </a:r>
            <a:endParaRPr/>
          </a:p>
          <a:p>
            <a:pPr indent="-342900" lvl="0" marL="457200" rtl="0" algn="l">
              <a:spcBef>
                <a:spcPts val="0"/>
              </a:spcBef>
              <a:spcAft>
                <a:spcPts val="0"/>
              </a:spcAft>
              <a:buSzPts val="1800"/>
              <a:buAutoNum type="arabicPeriod"/>
            </a:pPr>
            <a:r>
              <a:rPr lang="en"/>
              <a:t>Sayak Kundu</a:t>
            </a:r>
            <a:endParaRPr/>
          </a:p>
          <a:p>
            <a:pPr indent="-342900" lvl="0" marL="457200" rtl="0" algn="l">
              <a:spcBef>
                <a:spcPts val="0"/>
              </a:spcBef>
              <a:spcAft>
                <a:spcPts val="0"/>
              </a:spcAft>
              <a:buSzPts val="1800"/>
              <a:buAutoNum type="arabicPeriod"/>
            </a:pPr>
            <a:r>
              <a:rPr lang="en"/>
              <a:t>Parth Partani</a:t>
            </a:r>
            <a:endParaRPr/>
          </a:p>
          <a:p>
            <a:pPr indent="-342900" lvl="0" marL="457200" rtl="0" algn="l">
              <a:spcBef>
                <a:spcPts val="0"/>
              </a:spcBef>
              <a:spcAft>
                <a:spcPts val="0"/>
              </a:spcAft>
              <a:buSzPts val="1800"/>
              <a:buAutoNum type="arabicPeriod"/>
            </a:pPr>
            <a:r>
              <a:rPr lang="en"/>
              <a:t>Kanav Gupta</a:t>
            </a:r>
            <a:endParaRPr/>
          </a:p>
          <a:p>
            <a:pPr indent="-342900" lvl="0" marL="457200" rtl="0" algn="l">
              <a:spcBef>
                <a:spcPts val="0"/>
              </a:spcBef>
              <a:spcAft>
                <a:spcPts val="0"/>
              </a:spcAft>
              <a:buSzPts val="1800"/>
              <a:buAutoNum type="arabicPeriod"/>
            </a:pPr>
            <a:r>
              <a:rPr lang="en"/>
              <a:t>Akshat Maheshwari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Counterfeit drugs are a huge problem in the world for both pharmaceutical companies as well as the consumers.  Drugs like </a:t>
            </a:r>
            <a:r>
              <a:rPr lang="en">
                <a:solidFill>
                  <a:srgbClr val="000000"/>
                </a:solidFill>
                <a:highlight>
                  <a:srgbClr val="FFFFFF"/>
                </a:highlight>
              </a:rPr>
              <a:t>Antibiotics are the most commonly counterfeited drugs, particularly in low-income nations where medicines are prohibitively expensive for many people.</a:t>
            </a:r>
            <a:r>
              <a:rPr lang="en">
                <a:solidFill>
                  <a:srgbClr val="000000"/>
                </a:solidFill>
              </a:rPr>
              <a:t>  This is a $40 billion business worldwide and is a cause of many deaths. We would like to put an end to this.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Pure Med, we are trying to eliminate counterfeit and substandard drugs from our society as they do more harm than good.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Idea-1</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leverage the power of blockchain and smartphones to act against fake drugs. Nowadays, smartphones are very common and can be used to scan a simple QR Code which will tell that whether that medicine is verified by the pharmaceutical company or not. </a:t>
            </a:r>
            <a:r>
              <a:rPr lang="en">
                <a:solidFill>
                  <a:srgbClr val="000000"/>
                </a:solidFill>
                <a:highlight>
                  <a:srgbClr val="FFFFFF"/>
                </a:highlight>
              </a:rPr>
              <a:t>After a Pure Med verified manufacturer produces a product, they add it to the blockchain from the Pure Med Suppliers app. This can be done programmatically, by taking a list of serial numbers of the drugs and converting it into QR codes then encoding them on drugs.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Idea-2</a:t>
            </a:r>
            <a:endParaRPr/>
          </a:p>
        </p:txBody>
      </p:sp>
      <p:sp>
        <p:nvSpPr>
          <p:cNvPr id="97" name="Google Shape;97;p17"/>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700">
                <a:highlight>
                  <a:srgbClr val="FFFFFF"/>
                </a:highlight>
              </a:rPr>
              <a:t>When the drugs are shipped to a supplier, then the manufacturer and the supplier initiate a transfer on the Pure Med Supplier app. Then, the next step would be for the suppliers to transfer the product to the pharmacy, where they would also initiate a transfer on the Pure Med Supplier app. Finally, the patient would use Pure Med( patient app) to check for the validity of the drug. They also have an option of "More Details" where they can view how the drug was transferred. After the patient receives the drug, the unique number/QR code of the drug is removed from the blockchain, meaning that drug conterfeiters cannot reproduce the same QR code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Opportunity</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business model is as follows-The manufacturer will pay a certain amount for each final verification when done by the patient. This method has a high chance of acceptance from different pharmaceutical companies as it reduces counterfeit drugs in the market and increases their profits and also provides uniformity across all the companies. The oney that the pharmaceutical company has to pay is very less (approximately $1 for 100 customers).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a:t>
            </a:r>
            <a:endParaRPr/>
          </a:p>
        </p:txBody>
      </p:sp>
      <p:sp>
        <p:nvSpPr>
          <p:cNvPr id="109" name="Google Shape;109;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Flow Diagram of Pure Med</a:t>
            </a:r>
            <a:r>
              <a:rPr lang="en"/>
              <a:t>.</a:t>
            </a:r>
            <a:endParaRPr/>
          </a:p>
          <a:p>
            <a:pPr indent="0" lvl="0" marL="0" rtl="0" algn="l">
              <a:spcBef>
                <a:spcPts val="1600"/>
              </a:spcBef>
              <a:spcAft>
                <a:spcPts val="1600"/>
              </a:spcAft>
              <a:buNone/>
            </a:pPr>
            <a:r>
              <a:rPr lang="en"/>
              <a:t>Click on the link above.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