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embeddedFontLst>
    <p:embeddedFont>
      <p:font typeface="Robo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Roboto-regular.fntdata"/><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italic.fntdata"/><Relationship Id="rId14" Type="http://schemas.openxmlformats.org/officeDocument/2006/relationships/font" Target="fonts/Roboto-bold.fntdata"/><Relationship Id="rId16" Type="http://schemas.openxmlformats.org/officeDocument/2006/relationships/font" Target="fonts/Robot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4da7044a9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4da7044a9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4da7044a93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4da7044a93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4da7044a93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4da7044a93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4da7044a93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4da7044a93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4da7044a93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4da7044a93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4da7044a93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4da7044a93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4da7044a93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4da7044a93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drive.google.com/open?id=1zXrPnWbPjty68YvQ240bNiwNGd_5ldf8"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Snarky</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Name - ZK</a:t>
            </a:r>
            <a:endParaRPr/>
          </a:p>
          <a:p>
            <a:pPr indent="0" lvl="0" marL="0" rtl="0" algn="l">
              <a:spcBef>
                <a:spcPts val="0"/>
              </a:spcBef>
              <a:spcAft>
                <a:spcPts val="0"/>
              </a:spcAft>
              <a:buNone/>
            </a:pPr>
            <a:r>
              <a:rPr lang="en"/>
              <a:t>Team Members -</a:t>
            </a:r>
            <a:endParaRPr/>
          </a:p>
          <a:p>
            <a:pPr indent="-361950" lvl="0" marL="457200" rtl="0" algn="l">
              <a:spcBef>
                <a:spcPts val="0"/>
              </a:spcBef>
              <a:spcAft>
                <a:spcPts val="0"/>
              </a:spcAft>
              <a:buSzPts val="2100"/>
              <a:buAutoNum type="arabicPeriod"/>
            </a:pPr>
            <a:r>
              <a:rPr lang="en"/>
              <a:t>Kushagra Nagori</a:t>
            </a:r>
            <a:endParaRPr/>
          </a:p>
          <a:p>
            <a:pPr indent="-361950" lvl="0" marL="457200" rtl="0" algn="l">
              <a:spcBef>
                <a:spcPts val="0"/>
              </a:spcBef>
              <a:spcAft>
                <a:spcPts val="0"/>
              </a:spcAft>
              <a:buSzPts val="2100"/>
              <a:buAutoNum type="arabicPeriod"/>
            </a:pPr>
            <a:r>
              <a:rPr lang="en"/>
              <a:t>Kanav Gupta</a:t>
            </a:r>
            <a:endParaRPr/>
          </a:p>
          <a:p>
            <a:pPr indent="-361950" lvl="0" marL="457200" rtl="0" algn="l">
              <a:spcBef>
                <a:spcPts val="0"/>
              </a:spcBef>
              <a:spcAft>
                <a:spcPts val="0"/>
              </a:spcAft>
              <a:buSzPts val="2100"/>
              <a:buAutoNum type="arabicPeriod"/>
            </a:pPr>
            <a:r>
              <a:rPr lang="en"/>
              <a:t>Madhur Garg</a:t>
            </a:r>
            <a:endParaRPr/>
          </a:p>
          <a:p>
            <a:pPr indent="-361950" lvl="0" marL="457200" rtl="0" algn="l">
              <a:spcBef>
                <a:spcPts val="0"/>
              </a:spcBef>
              <a:spcAft>
                <a:spcPts val="0"/>
              </a:spcAft>
              <a:buSzPts val="2100"/>
              <a:buAutoNum type="arabicPeriod"/>
            </a:pPr>
            <a:r>
              <a:rPr lang="en"/>
              <a:t>Sayak Kundu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Ethereum contract implementations like BTC Relay lack scalability and are costly and are not scalable. Single block header cost more than 150000 gas to 250000 gas and sometimes even more than that. Using Snarky we are trying to bring the computation needed off-chain and decreasing costs and increasing scalability.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main problem here is that the cost and scalability of the present day infrastructure. The cost sometimes are not affordable and hence reduces the usage of platforms like Ethereum. This is due to capacity limit of the block gas limit. Depending of the complexity of the computation Gas prices reach above 150000. If we want to improve the blockchain ecosystem, we first need to solve this problem.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Idea-1</a:t>
            </a:r>
            <a:endParaRPr/>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intend to solve the above problem using Snarky. </a:t>
            </a:r>
            <a:r>
              <a:rPr lang="en"/>
              <a:t>T</a:t>
            </a:r>
            <a:r>
              <a:rPr lang="en">
                <a:highlight>
                  <a:srgbClr val="FFFFFF"/>
                </a:highlight>
              </a:rPr>
              <a:t>he performance costs of validating N transactions via a snark proof would be far lower than performing those N transactions on-chain. Using zk-SNARKS, we can move computations to off chain environment and their correctness can be verified on chain without any need to compute it again. It can also handle highly complex computations because computations are now done off chain so there is no overhead on the on chain side.</a:t>
            </a:r>
            <a:endParaRPr>
              <a:highlight>
                <a:srgbClr val="FFFFFF"/>
              </a:highlight>
            </a:endParaRPr>
          </a:p>
          <a:p>
            <a:pPr indent="0" lvl="0" marL="0" rtl="0" algn="l">
              <a:spcBef>
                <a:spcPts val="1600"/>
              </a:spcBef>
              <a:spcAft>
                <a:spcPts val="0"/>
              </a:spcAft>
              <a:buClr>
                <a:srgbClr val="000000"/>
              </a:buClr>
              <a:buSzPts val="1100"/>
              <a:buFont typeface="Arial"/>
              <a:buNone/>
            </a:pPr>
            <a:r>
              <a:rPr lang="en">
                <a:highlight>
                  <a:srgbClr val="FFFFFF"/>
                </a:highlight>
              </a:rPr>
              <a:t>Also making use of batching, we can reduce the overhead caused.</a:t>
            </a:r>
            <a:endParaRPr>
              <a:highlight>
                <a:srgbClr val="FFFFFF"/>
              </a:highlight>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Idea-2</a:t>
            </a:r>
            <a:endParaRPr/>
          </a:p>
        </p:txBody>
      </p:sp>
      <p:sp>
        <p:nvSpPr>
          <p:cNvPr id="110" name="Google Shape;110;p1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of now, the headers are provided on chain and also verified on chain and it is done via a single Ethereum transaction. Snarky will separate the two and will remove the bottleneck caused by the gas limit per transaction. In short-</a:t>
            </a:r>
            <a:endParaRPr/>
          </a:p>
          <a:p>
            <a:pPr indent="-342900" lvl="0" marL="457200" rtl="0" algn="l">
              <a:spcBef>
                <a:spcPts val="1600"/>
              </a:spcBef>
              <a:spcAft>
                <a:spcPts val="0"/>
              </a:spcAft>
              <a:buSzPts val="1800"/>
              <a:buAutoNum type="arabicPeriod"/>
            </a:pPr>
            <a:r>
              <a:rPr lang="en"/>
              <a:t>First there is submission of block headers which is done on chain.</a:t>
            </a:r>
            <a:endParaRPr/>
          </a:p>
          <a:p>
            <a:pPr indent="-342900" lvl="0" marL="457200" rtl="0" algn="l">
              <a:spcBef>
                <a:spcPts val="0"/>
              </a:spcBef>
              <a:spcAft>
                <a:spcPts val="0"/>
              </a:spcAft>
              <a:buSzPts val="1800"/>
              <a:buAutoNum type="arabicPeriod"/>
            </a:pPr>
            <a:r>
              <a:rPr lang="en"/>
              <a:t>Now block headers are verified using SNARK proofs which is done off chain.</a:t>
            </a:r>
            <a:endParaRPr/>
          </a:p>
          <a:p>
            <a:pPr indent="-342900" lvl="0" marL="457200" rtl="0" algn="l">
              <a:spcBef>
                <a:spcPts val="0"/>
              </a:spcBef>
              <a:spcAft>
                <a:spcPts val="0"/>
              </a:spcAft>
              <a:buSzPts val="1800"/>
              <a:buAutoNum type="arabicPeriod"/>
            </a:pPr>
            <a:r>
              <a:rPr lang="en"/>
              <a:t>Lastly the SNARK proof which is obtained is verified which is done on chain.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Rough Workflow</a:t>
            </a:r>
            <a:endParaRPr/>
          </a:p>
        </p:txBody>
      </p:sp>
      <p:sp>
        <p:nvSpPr>
          <p:cNvPr id="116" name="Google Shape;116;p1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the rough workflow diagram-</a:t>
            </a:r>
            <a:endParaRPr/>
          </a:p>
          <a:p>
            <a:pPr indent="0" lvl="0" marL="0" rtl="0" algn="l">
              <a:spcBef>
                <a:spcPts val="1600"/>
              </a:spcBef>
              <a:spcAft>
                <a:spcPts val="1600"/>
              </a:spcAft>
              <a:buNone/>
            </a:pPr>
            <a:r>
              <a:rPr lang="en" u="sng">
                <a:solidFill>
                  <a:schemeClr val="hlink"/>
                </a:solidFill>
                <a:hlinkClick r:id="rId3"/>
              </a:rPr>
              <a:t>WORKFLOW DIAGRAM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Market Opportunity</a:t>
            </a:r>
            <a:endParaRPr/>
          </a:p>
        </p:txBody>
      </p:sp>
      <p:sp>
        <p:nvSpPr>
          <p:cNvPr id="122" name="Google Shape;122;p1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Snarky can reduce the cost by a very huge amount. This reduces the stress of on chain computation and makes it independent of its size and complexity. It will help dApps to work faster and better with less Gas costs and can handle increased complexity and hence making it scalable.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