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4319588"/>
  <p:notesSz cx="6858000" cy="9144000"/>
  <p:defaultTextStyle>
    <a:defPPr>
      <a:defRPr lang="ja-JP"/>
    </a:defPPr>
    <a:lvl1pPr marL="0" algn="l" defTabSz="414680" rtl="0" eaLnBrk="1" latinLnBrk="0" hangingPunct="1">
      <a:defRPr kumimoji="1" sz="816" kern="1200">
        <a:solidFill>
          <a:schemeClr val="tx1"/>
        </a:solidFill>
        <a:latin typeface="+mn-lt"/>
        <a:ea typeface="+mn-ea"/>
        <a:cs typeface="+mn-cs"/>
      </a:defRPr>
    </a:lvl1pPr>
    <a:lvl2pPr marL="207340" algn="l" defTabSz="414680" rtl="0" eaLnBrk="1" latinLnBrk="0" hangingPunct="1">
      <a:defRPr kumimoji="1" sz="816" kern="1200">
        <a:solidFill>
          <a:schemeClr val="tx1"/>
        </a:solidFill>
        <a:latin typeface="+mn-lt"/>
        <a:ea typeface="+mn-ea"/>
        <a:cs typeface="+mn-cs"/>
      </a:defRPr>
    </a:lvl2pPr>
    <a:lvl3pPr marL="414680" algn="l" defTabSz="414680" rtl="0" eaLnBrk="1" latinLnBrk="0" hangingPunct="1">
      <a:defRPr kumimoji="1" sz="816" kern="1200">
        <a:solidFill>
          <a:schemeClr val="tx1"/>
        </a:solidFill>
        <a:latin typeface="+mn-lt"/>
        <a:ea typeface="+mn-ea"/>
        <a:cs typeface="+mn-cs"/>
      </a:defRPr>
    </a:lvl3pPr>
    <a:lvl4pPr marL="622021" algn="l" defTabSz="414680" rtl="0" eaLnBrk="1" latinLnBrk="0" hangingPunct="1">
      <a:defRPr kumimoji="1" sz="816" kern="1200">
        <a:solidFill>
          <a:schemeClr val="tx1"/>
        </a:solidFill>
        <a:latin typeface="+mn-lt"/>
        <a:ea typeface="+mn-ea"/>
        <a:cs typeface="+mn-cs"/>
      </a:defRPr>
    </a:lvl4pPr>
    <a:lvl5pPr marL="829361" algn="l" defTabSz="414680" rtl="0" eaLnBrk="1" latinLnBrk="0" hangingPunct="1">
      <a:defRPr kumimoji="1" sz="816" kern="1200">
        <a:solidFill>
          <a:schemeClr val="tx1"/>
        </a:solidFill>
        <a:latin typeface="+mn-lt"/>
        <a:ea typeface="+mn-ea"/>
        <a:cs typeface="+mn-cs"/>
      </a:defRPr>
    </a:lvl5pPr>
    <a:lvl6pPr marL="1036701" algn="l" defTabSz="414680" rtl="0" eaLnBrk="1" latinLnBrk="0" hangingPunct="1">
      <a:defRPr kumimoji="1" sz="816" kern="1200">
        <a:solidFill>
          <a:schemeClr val="tx1"/>
        </a:solidFill>
        <a:latin typeface="+mn-lt"/>
        <a:ea typeface="+mn-ea"/>
        <a:cs typeface="+mn-cs"/>
      </a:defRPr>
    </a:lvl6pPr>
    <a:lvl7pPr marL="1244041" algn="l" defTabSz="414680" rtl="0" eaLnBrk="1" latinLnBrk="0" hangingPunct="1">
      <a:defRPr kumimoji="1" sz="816" kern="1200">
        <a:solidFill>
          <a:schemeClr val="tx1"/>
        </a:solidFill>
        <a:latin typeface="+mn-lt"/>
        <a:ea typeface="+mn-ea"/>
        <a:cs typeface="+mn-cs"/>
      </a:defRPr>
    </a:lvl7pPr>
    <a:lvl8pPr marL="1451381" algn="l" defTabSz="414680" rtl="0" eaLnBrk="1" latinLnBrk="0" hangingPunct="1">
      <a:defRPr kumimoji="1" sz="816" kern="1200">
        <a:solidFill>
          <a:schemeClr val="tx1"/>
        </a:solidFill>
        <a:latin typeface="+mn-lt"/>
        <a:ea typeface="+mn-ea"/>
        <a:cs typeface="+mn-cs"/>
      </a:defRPr>
    </a:lvl8pPr>
    <a:lvl9pPr marL="1658722" algn="l" defTabSz="414680" rtl="0" eaLnBrk="1" latinLnBrk="0" hangingPunct="1">
      <a:defRPr kumimoji="1" sz="81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44" d="100"/>
          <a:sy n="144" d="100"/>
        </p:scale>
        <p:origin x="23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1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9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12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5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97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93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0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97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92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A0BE-72FA-744E-9120-02FFD96C5F65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9752-C2E2-E24C-AB83-8DF7A6500A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kumimoji="1"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905" y="-260883"/>
            <a:ext cx="5273336" cy="51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907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ＭＳ Ｐゴシック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sayaka.yoshii</dc:creator>
  <cp:lastModifiedBy>sayaka.yoshii</cp:lastModifiedBy>
  <cp:revision>1</cp:revision>
  <dcterms:created xsi:type="dcterms:W3CDTF">2017-01-13T04:34:24Z</dcterms:created>
  <dcterms:modified xsi:type="dcterms:W3CDTF">2017-01-13T04:35:45Z</dcterms:modified>
</cp:coreProperties>
</file>