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19"/>
    <p:restoredTop sz="94694"/>
  </p:normalViewPr>
  <p:slideViewPr>
    <p:cSldViewPr snapToGrid="0">
      <p:cViewPr varScale="1">
        <p:scale>
          <a:sx n="77" d="100"/>
          <a:sy n="77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7072-100D-0CD0-0684-8B0D4E9E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CE2BA-09D9-61DC-F2A1-CBC6624B9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1296-0379-5629-C2A1-BE978331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AF00-AD34-1F56-B63D-3579E46E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E695-CCE0-F2AC-CFAA-C569D457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501E-6F6C-182C-686A-6C7499AA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6C54F-7377-6B4D-C586-35527A589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FF63-A103-3A0A-C3DA-F669F9A0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B76D-87B8-9485-4ADD-C712FB3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D1ED-7D50-564A-39B5-D0031BD0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7C013-135E-02CE-B948-3201C05A8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94B9F-2D82-19FE-F50B-552B64982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15A81-3475-3218-99C3-7FA8FE3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5B7B-9E3D-73AE-367F-E0C949E9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0C5F-8FD1-F4A4-3BB1-7A435023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516D-C0BD-BF2E-E73A-F1F4F897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511B-0A6B-AB69-2D43-1804E5893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F1258-3151-96D7-A514-D51E52B0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5EE4-E3A8-5FE8-B910-80148E8B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2422-6FA2-4A7F-1A31-EC9B61ED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5785-3A74-22E1-910C-1AABD49D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A8865-DE3A-76A4-A6C4-F2D8D502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6D9B-2FAA-C625-AB7E-1FCD0F2D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D912-F307-6BC1-F102-411417AA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80D4-EEFD-E8FF-4E66-24ABD2A4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6F40-E288-BB88-1C7C-5A241075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8332-7452-E77C-A740-62C7ABA70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61623-5A2B-232D-5996-87B60428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87E27-8ADD-1795-47D2-A6F829AC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92D55-5EDB-FE8F-9A53-47539C3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C0EE-92F7-573E-A5F9-3C3C066C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12F-5D30-F6A6-4EC7-09DF527C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BEB5-DF7F-16CE-C2B5-0AF75C73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A020B-4BFE-DF7A-AD9F-1362F991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3DF1-0290-A8EC-B9B7-A9476EEF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CED44-3A02-8F58-C43C-FEAC96BAB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A64F7-977D-0F10-8406-D6DD42AC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29E0-12E2-BC89-5EA1-900F00C6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8C639-1E73-68F2-2ECB-55FF1AF9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6644-F620-B7BA-8CCD-088E2F15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E2DA0-9280-91F9-A7AE-3C49BEE5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746D9-E9DA-340C-451F-CC717329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0BB5B-6DF6-1729-C2A4-7D25EFF8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ADDD4-54A3-5257-C7AF-B673C118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B1053-6486-6735-4CB2-3BDE42F2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64B1-E30E-A79C-A8DD-A5B4C10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669B-EC1B-96B2-3E1F-0D05378A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382C-3C06-F918-5E8C-5DD2C71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12C18-1893-B422-B12B-F2D14620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947F2-6DF9-33CF-AC37-9548E223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CD96-0E5A-FD95-1F1A-3BE35334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CF31-2BF0-F39E-2AE8-AC8FCD93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5280-D213-2942-1BC0-4A24449A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14489-395E-FE17-5104-1540F1B5A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698E6-8ABC-1F83-2DBE-113AA9F0A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2D5-1890-8091-0387-A15DC61C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6B218-AF1C-2747-B97B-01D97766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A86CC-6442-43E3-1439-0E413AB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D0CAC-0C7E-58B0-2224-19FB0137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D43A5-5EA7-0C27-C1BB-BEE32F54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B902-F70F-E91E-A24E-1C1571DBE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3D30D6-7434-9E46-9491-402C87F782BD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405A-A038-9CFB-1D07-888759DDD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9670-B425-2152-C5C7-793A21012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FC835-DB3D-CF40-AD80-50FAB9068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negishis@brandei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6806-E34C-4F62-190C-3F2019D83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Readme/log for Feb 23 2024 </a:t>
            </a:r>
            <a:r>
              <a:rPr lang="en-US" dirty="0" err="1"/>
              <a:t>Matlab</a:t>
            </a:r>
            <a:r>
              <a:rPr lang="en-US" dirty="0"/>
              <a:t>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70946-5C7D-2577-8E2E-4DFA86B54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Sayaka (Saya) Minegishi</a:t>
            </a:r>
          </a:p>
          <a:p>
            <a:r>
              <a:rPr lang="en-US" dirty="0">
                <a:hlinkClick r:id="rId2"/>
              </a:rPr>
              <a:t>minegishis@brandeis.edu</a:t>
            </a:r>
            <a:endParaRPr lang="en-US" dirty="0"/>
          </a:p>
          <a:p>
            <a:r>
              <a:rPr lang="en-US" dirty="0"/>
              <a:t>2/23/2024</a:t>
            </a:r>
          </a:p>
        </p:txBody>
      </p:sp>
    </p:spTree>
    <p:extLst>
      <p:ext uri="{BB962C8B-B14F-4D97-AF65-F5344CB8AC3E}">
        <p14:creationId xmlns:p14="http://schemas.microsoft.com/office/powerpoint/2010/main" val="14468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A1A9-ECD5-B3E7-E97C-2A29F095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each script that you can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0549-1313-C869-029E-083BE5B8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b="1" dirty="0"/>
              <a:t>CMA_batch_analysisFeb17.m</a:t>
            </a:r>
            <a:r>
              <a:rPr lang="en-US" dirty="0"/>
              <a:t>” –click on Run button to analyze </a:t>
            </a:r>
            <a:r>
              <a:rPr lang="en-US" u="sng" dirty="0"/>
              <a:t>all </a:t>
            </a:r>
            <a:r>
              <a:rPr lang="en-US" u="sng" dirty="0" err="1"/>
              <a:t>abf</a:t>
            </a:r>
            <a:r>
              <a:rPr lang="en-US" u="sng" dirty="0"/>
              <a:t> files </a:t>
            </a:r>
            <a:r>
              <a:rPr lang="en-US" dirty="0"/>
              <a:t>in the same directory where this script &amp; its function scripts are stored. Gives results for each file in tables.</a:t>
            </a:r>
          </a:p>
          <a:p>
            <a:r>
              <a:rPr lang="en-US" dirty="0"/>
              <a:t>“</a:t>
            </a:r>
            <a:r>
              <a:rPr lang="en-US" b="1" dirty="0"/>
              <a:t>feb17_single.m</a:t>
            </a:r>
            <a:r>
              <a:rPr lang="en-US" dirty="0"/>
              <a:t>” – run analysis </a:t>
            </a:r>
            <a:r>
              <a:rPr lang="en-US" u="sng" dirty="0"/>
              <a:t>on an </a:t>
            </a:r>
            <a:r>
              <a:rPr lang="en-US" u="sng" dirty="0" err="1"/>
              <a:t>abf</a:t>
            </a:r>
            <a:r>
              <a:rPr lang="en-US" u="sng" dirty="0"/>
              <a:t> file of interest</a:t>
            </a:r>
            <a:r>
              <a:rPr lang="en-US" dirty="0"/>
              <a:t>. Specify its file name after “filename1=”. Then hit Run.</a:t>
            </a:r>
          </a:p>
          <a:p>
            <a:r>
              <a:rPr lang="en-US" b="1" dirty="0"/>
              <a:t>“Feb23_batchEVOKED.m” </a:t>
            </a:r>
            <a:r>
              <a:rPr lang="en-US" dirty="0"/>
              <a:t>– click run to perform </a:t>
            </a:r>
            <a:r>
              <a:rPr lang="en-US" b="1" dirty="0"/>
              <a:t>batch-analysis </a:t>
            </a:r>
            <a:r>
              <a:rPr lang="en-US" dirty="0"/>
              <a:t>on the </a:t>
            </a:r>
            <a:r>
              <a:rPr lang="en-US" u="sng" dirty="0"/>
              <a:t>properties of the FIRST AP DETECTED IN EACH CELL</a:t>
            </a:r>
            <a:r>
              <a:rPr lang="en-US" dirty="0"/>
              <a:t> (+</a:t>
            </a:r>
            <a:r>
              <a:rPr lang="en-US" dirty="0" err="1"/>
              <a:t>freq</a:t>
            </a:r>
            <a:r>
              <a:rPr lang="en-US" dirty="0"/>
              <a:t> in the trace). Creates a summary table. For evoked samples.</a:t>
            </a:r>
          </a:p>
          <a:p>
            <a:r>
              <a:rPr lang="en-US" b="1" dirty="0"/>
              <a:t>“Feb23_singleEVOKED.m” </a:t>
            </a:r>
            <a:r>
              <a:rPr lang="en-US" dirty="0"/>
              <a:t>– specify </a:t>
            </a:r>
            <a:r>
              <a:rPr lang="en-US" dirty="0" err="1"/>
              <a:t>abf</a:t>
            </a:r>
            <a:r>
              <a:rPr lang="en-US" dirty="0"/>
              <a:t> file, click run to perform single-cell analysis on the </a:t>
            </a:r>
            <a:r>
              <a:rPr lang="en-US" u="sng" dirty="0"/>
              <a:t>properties of the FIRST AP DETECTED IN THE ABF FILE</a:t>
            </a:r>
            <a:r>
              <a:rPr lang="en-US" dirty="0"/>
              <a:t> (+</a:t>
            </a:r>
            <a:r>
              <a:rPr lang="en-US" dirty="0" err="1"/>
              <a:t>freq</a:t>
            </a:r>
            <a:r>
              <a:rPr lang="en-US" dirty="0"/>
              <a:t> in the trace). Creates a summary table. Used for analysis of evoked samples.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8C1D-E48A-741C-4A2F-BF0CE3CC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– what has been changed from Feb 20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87DF-A657-1AE5-40DD-59525DAD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</a:t>
            </a:r>
            <a:r>
              <a:rPr lang="en-US" b="1" dirty="0"/>
              <a:t>“Feb23_batchEVOKED.m” , </a:t>
            </a:r>
            <a:r>
              <a:rPr lang="en-US" dirty="0"/>
              <a:t>a separate script to perform batch-analysis on the properties of the FIRST AP DETECTED IN A CELL. Creates a summary table. </a:t>
            </a:r>
          </a:p>
          <a:p>
            <a:r>
              <a:rPr lang="en-US" dirty="0"/>
              <a:t>Created </a:t>
            </a:r>
            <a:r>
              <a:rPr lang="en-US" b="1" dirty="0"/>
              <a:t>“Feb23_singleEVOKED.m” </a:t>
            </a:r>
            <a:r>
              <a:rPr lang="en-US" dirty="0"/>
              <a:t>, the single-file analysis ver. Of Feb23_batchEVOKED.m.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5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248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Readme/log for Feb 23 2024 Matlab files</vt:lpstr>
      <vt:lpstr>Description of each script that you can run</vt:lpstr>
      <vt:lpstr>Log – what has been changed from Feb 20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Readme/log for feb17 2024 Matlab files</dc:title>
  <dc:creator>Sayaka Minegishi</dc:creator>
  <cp:lastModifiedBy>Sayaka Minegishi</cp:lastModifiedBy>
  <cp:revision>17</cp:revision>
  <dcterms:created xsi:type="dcterms:W3CDTF">2024-02-18T01:17:43Z</dcterms:created>
  <dcterms:modified xsi:type="dcterms:W3CDTF">2024-02-23T17:06:55Z</dcterms:modified>
</cp:coreProperties>
</file>