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A87C-B73E-41E0-87CB-E2E37AFAE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8EC2F-4873-41BA-8248-C798475F3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0A47-1565-4F46-8AC3-842559E0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EB53-CE37-41B9-A49A-2A8A5086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7567-EC6B-4BC3-B3E0-19ADC621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8E7E-B519-49B7-A4D1-A1D7FBCC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F2A2F-3CC9-4A1C-A45B-A9549EC9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5F29-950B-4EF0-A203-8E952836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FC5A-4ED8-49F5-A642-0232B27B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CA75-2DEB-413B-8ADA-E734AFF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0BCDA-2EFA-41B0-8B2C-96D231ECE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3C03-FD88-442F-A91D-B22E3745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8FFC-3F53-485F-B26B-DB6DCA84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CCCF-E364-4D2D-886D-8C7B34D4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1661-0B99-42A6-99F0-D7CBB2C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B507-4DDA-4CB6-A796-0653A0C4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36CF-A09B-4885-BE4E-8AE9A0D1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2ADE-B774-486D-90AC-E5816502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8B6E-7040-4EA3-A662-B1DBE84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F72C-EECD-4621-B615-4E4023B3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8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0264-031B-430B-AD76-48635D1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185D0-0220-468C-8CA5-E41F424EE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F5903-3BA3-43CB-9B91-B3629E44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9EE85-6BC5-4BDB-8E57-DA21D269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CDDA-09D6-49AC-AF31-6C501AA5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7193-EA46-4411-B76A-F981A396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D920-F390-4322-8078-CB4587119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77587-80C9-481E-A223-EB138B59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631C2-5380-49A1-B64D-580E77EF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C8D-7780-438C-B8C8-ECEACC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AD96-C9A6-4CFA-9A02-790AC1F2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9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E7DB-959B-4336-950D-8B6F1CB1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B30CA-E6FE-44A8-B59F-ADFA6311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5A9D1-BEA7-426B-8C6F-B2FAD84E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A7697-AD62-4189-BBB6-8FAFAFD55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31E4E-BEF5-44E7-9BB5-5D4DEA298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BEDE6-F24A-4824-BC4D-1CB87104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3D03C-5B84-49F5-A421-F1545997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95D73-8471-48A4-BC10-F9553044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1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9ADD-B93F-44FE-A4BF-DF92DEF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828A8-B8B6-4D15-9152-7A26879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100C0-14FD-4D9A-BFA3-A3F389F2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3BE89-A6D1-40C8-8660-3FF13135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29448-4AE5-4584-98A0-71DCC0AD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24241-1942-4C2D-8811-AA52879B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E5B5-EB25-4B38-9122-89436025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2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7A68-49E9-4BD4-9A43-8BB6EA63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21FF-1D44-495C-B4FD-4A050C32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F5CF9-169B-4D98-AAA1-5DB2CFA5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566CF-F3EC-450F-9302-91BFA259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A4F6E-499D-47B5-8BA7-2F8848DD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A9C7-179E-464D-9CAC-2A1D17FA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3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0CFF-A011-4CF1-903D-2D9AAC25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F947E-9F8F-423B-9125-65D3ADF5D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D3A6-62A5-4752-96C7-645ECA5F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1295B-3679-435A-8F69-95613F2B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C1662-1DB0-43C7-8152-4C3EBC94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C5F5-0C62-4483-BAB8-AC5E820D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659F5-6DE3-47EC-90D8-34F33C2B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4C02-E0F4-427B-AA74-356E716E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B83E-5C78-485C-B2D8-C1D0CB7C7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0866-4FBF-4929-AC41-FC54175A2AC6}" type="datetimeFigureOut">
              <a:rPr lang="en-IN" smtClean="0"/>
              <a:t>21-12-2018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568A-47B1-4FEB-8ECE-FD5DC04B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805A-6B6A-420F-8E5A-92ACED6E0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5D50-7FB1-4595-89D6-C0E57965C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9CC2-1771-4461-8342-1BD7B2267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Cloud 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E414B-0EDB-4E68-901B-153EDD82D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7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1BA8-FD93-4BE4-AF64-02B8FA07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209675"/>
            <a:ext cx="108108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07D2E2-2544-4437-8D5E-5386A969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676275"/>
            <a:ext cx="107537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7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D0F69-2155-47A2-9843-DCBEBAD8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33450"/>
            <a:ext cx="108204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E4FA6-3F58-4F53-8845-BB228E29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209675"/>
            <a:ext cx="10858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E02E2-8873-4259-B0D1-44FEDC9E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014412"/>
            <a:ext cx="1082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33658-8AD6-48CF-9689-02F21B9F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905000"/>
            <a:ext cx="6124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6D5AAA-4BAA-4C12-8DBE-BD64888F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085975"/>
            <a:ext cx="60769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8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1362-A249-4FB2-8C93-1D93796F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A18F-DFD9-4846-9A21-EAD29028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provision and manage entire life cycle of AWS resources.</a:t>
            </a:r>
          </a:p>
        </p:txBody>
      </p:sp>
    </p:spTree>
    <p:extLst>
      <p:ext uri="{BB962C8B-B14F-4D97-AF65-F5344CB8AC3E}">
        <p14:creationId xmlns:p14="http://schemas.microsoft.com/office/powerpoint/2010/main" val="923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7F7B5-E94D-41B4-AE6C-7D2E262F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900237"/>
            <a:ext cx="60579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1FB56-93A0-4131-BB38-6187DF3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847725"/>
            <a:ext cx="104965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72AC2-AD82-43A3-A66B-B3DDB2241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771525"/>
            <a:ext cx="107727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5CAD3-749D-49E5-BB68-FDFF805C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847725"/>
            <a:ext cx="108680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86919-7624-4312-B3CE-AA172DF9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857250"/>
            <a:ext cx="106394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AWS Cloud 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Formation</dc:title>
  <dc:creator>Hari Kishan</dc:creator>
  <cp:lastModifiedBy>Hari Kishan</cp:lastModifiedBy>
  <cp:revision>7</cp:revision>
  <dcterms:created xsi:type="dcterms:W3CDTF">2018-12-21T15:21:05Z</dcterms:created>
  <dcterms:modified xsi:type="dcterms:W3CDTF">2018-12-21T17:28:33Z</dcterms:modified>
</cp:coreProperties>
</file>