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8E06-41B9-44C9-B9AA-60831C8BC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75BF7-49A5-4F36-ACBC-105157B55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4247-7586-4BB5-9D41-E014671D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ACBB-2760-433E-973B-00E30A203B7D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99F7B-0E88-4346-8A77-EC9E2294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6C4D-56E2-4F0E-85D6-BBF743BE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9C2-105B-4D5A-98C5-555A7080F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79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16D7-ECC4-487C-AE60-F65B76D8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215B1-1559-4AB2-94DB-8526C6CE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4D6B-EC3D-420E-9EDE-F6304BED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ACBB-2760-433E-973B-00E30A203B7D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EC11-3FFE-4DA6-9837-C00A2D2E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FEC81-73EC-44E7-9EBE-B87A707B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9C2-105B-4D5A-98C5-555A7080F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71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FCD12-B8CB-4C73-B70D-E2B24D62D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C3A48-32FE-497D-92DB-55F8EAF49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975-3951-4971-A271-7C0AA249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ACBB-2760-433E-973B-00E30A203B7D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8B11-16AC-49E2-B5C5-33ECC220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E21E-A9BB-4B15-9961-921BBC06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9C2-105B-4D5A-98C5-555A7080F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7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6B2C-E1A7-4C34-A410-00286DB1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0342-1E65-44FF-A019-3EED5C353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8CE2F-952A-4BCC-9821-3C60662F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ACBB-2760-433E-973B-00E30A203B7D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1EC1-7B04-4CCB-A835-7B180A41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F0ACB-3B63-4BE0-84EE-270FFB70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9C2-105B-4D5A-98C5-555A7080F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14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5808-0874-44DA-ACD1-C1460DCA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E744-FE83-49E8-9F15-1140608CE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3BA4F-6940-4ADA-AE6D-FF66C9D0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ACBB-2760-433E-973B-00E30A203B7D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66F71-ECAC-47D2-9990-E183EF9C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3AC59-29D8-4248-B10E-4F513270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9C2-105B-4D5A-98C5-555A7080F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13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98F4-7B1E-4E0D-8C0D-91155008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C32D-62AC-4511-90CB-83991C67E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48881-675F-45BD-9A11-160D45B6A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D5CF2-F3AD-4D7E-BCF2-9BC32CF0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ACBB-2760-433E-973B-00E30A203B7D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FCC1E-5834-416D-8CAD-62855355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8FB95-9906-4BE5-B8C4-AD007E5D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9C2-105B-4D5A-98C5-555A7080F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E129-71D9-4396-A3E1-3CC0D488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B0FCA-D356-4B25-97B0-96E1C237D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18F62-C2D2-4E20-A2A3-4DCD231B4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9E2DE-E736-4157-A69A-4CA3F6E70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6DC1D-4F0E-45A6-B5CA-D68648CAD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1D2AB-EF40-4A30-B0F3-638D155A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ACBB-2760-433E-973B-00E30A203B7D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B2911-18FD-4564-BF0D-8174F34A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E469F-F54E-4557-87A4-7CFEB5A0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9C2-105B-4D5A-98C5-555A7080F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4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B4A8-BF4F-4929-9711-29223080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13DC9-2E06-4694-9510-96BD0FBD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ACBB-2760-433E-973B-00E30A203B7D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3BA81-4E80-4564-988A-CD7FBFD0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C9EE4-422A-4613-8325-40FE394D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9C2-105B-4D5A-98C5-555A7080F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6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875F3-303A-41FB-89A5-AF19524D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ACBB-2760-433E-973B-00E30A203B7D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BD539-FC00-4B74-8624-06F8E85B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5C63E-4836-429F-B96A-BC12CDF6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9C2-105B-4D5A-98C5-555A7080F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14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07D6-49B6-41D0-BA68-17AB5F52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BBAD-B03E-43F3-ACD6-6C14883FC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729AD-3486-4CD8-AEDB-311F21F60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D909F-C77D-4542-94B5-7398A473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ACBB-2760-433E-973B-00E30A203B7D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E46F3-82AE-462C-A051-26A7832B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6E7A8-73B7-4FBF-807C-1A5F72BF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9C2-105B-4D5A-98C5-555A7080F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8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C5A8-7BAE-42F5-BC31-DF9FDA7D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C6851-65D3-4F6F-BA23-4A7E2F681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4C2EB-8027-40AA-836A-A15C78A8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94C1B-3002-4C45-9916-C7F2E267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ACBB-2760-433E-973B-00E30A203B7D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7B30-57BE-4A2D-9A38-0D3E89AC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31622-EC6B-4067-BCD1-3D89DA23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9C2-105B-4D5A-98C5-555A7080F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69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67B35-8D76-4D30-AE61-2FC20398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E179-88D7-408F-B2D2-97C46286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5797-44E1-47D2-AEE2-7F96CD363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ACBB-2760-433E-973B-00E30A203B7D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108F6-0381-4677-B647-D7F721E68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0FDF7-A352-4CD9-ADEE-AA48F7C10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509C2-105B-4D5A-98C5-555A7080F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EA4B-2366-4908-B357-E95D119AE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Demo</a:t>
            </a:r>
          </a:p>
        </p:txBody>
      </p:sp>
    </p:spTree>
    <p:extLst>
      <p:ext uri="{BB962C8B-B14F-4D97-AF65-F5344CB8AC3E}">
        <p14:creationId xmlns:p14="http://schemas.microsoft.com/office/powerpoint/2010/main" val="174455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3E82-82E2-4ECF-B02A-1D603760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Certification Roadmap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4B174F-3A6D-482B-A315-F774227A2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75" y="1825625"/>
            <a:ext cx="98066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4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F7E51C-CDC2-4962-89D6-50E816DA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9753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2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AWS Demo</vt:lpstr>
      <vt:lpstr>Certification 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Demo</dc:title>
  <dc:creator>Hari Kishan</dc:creator>
  <cp:lastModifiedBy>Hari Kishan</cp:lastModifiedBy>
  <cp:revision>2</cp:revision>
  <dcterms:created xsi:type="dcterms:W3CDTF">2018-11-10T09:59:35Z</dcterms:created>
  <dcterms:modified xsi:type="dcterms:W3CDTF">2018-11-10T10:29:18Z</dcterms:modified>
</cp:coreProperties>
</file>