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E99A-E03F-45BE-A27E-18FF7A2BB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C0A49-7D10-43D8-A021-8DCAAA310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F4AAF-C5E0-42AC-99C3-56B56AAC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2AF2-6D20-475D-AF2F-35500AB13504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CE0DE-5BF2-4051-A1D9-4EAEE0D3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D5256-BE66-4D18-96E6-A814DE1F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368E-08F2-49FE-B3C3-0E6CD7114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8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DA03-5F08-4190-ADB2-829C79C4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06A78-B135-4253-A6F0-EE81070DC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9FA2B-0A7A-4454-BBCA-94E99B1F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2AF2-6D20-475D-AF2F-35500AB13504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1116-2AF1-4933-94AC-3F818C1D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40669-E370-4C6A-902D-910701D5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368E-08F2-49FE-B3C3-0E6CD7114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6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CBF69-A732-41E5-8B79-68AC59120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4E7F8-3552-46BC-B53A-CB8499632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2BC59-8E52-48E4-8B05-2E4989778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2AF2-6D20-475D-AF2F-35500AB13504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747F5-9E3B-4F40-A6BA-8800DC83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FB8A6-573A-4C14-8B79-C089970D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368E-08F2-49FE-B3C3-0E6CD7114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74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AB0D-68B9-4E33-8C9D-7B76AA46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2019-BF98-43A0-BF12-628409263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03046-A8DE-4A88-96A8-0283EAF3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2AF2-6D20-475D-AF2F-35500AB13504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B664-7B8D-40BA-B39D-6C28E3F4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8D729-BBB9-47AA-AF39-111947E2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368E-08F2-49FE-B3C3-0E6CD7114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5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7667-EB71-4FCE-AFD5-E60666FF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924D3-E8BA-4A6C-8341-1E26427B3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023D-5C76-441E-91D4-ED203E6C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2AF2-6D20-475D-AF2F-35500AB13504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7F6D9-285B-48B4-BFC9-B240824D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0A28E-A1F7-4BE1-AA05-ED08B2E8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368E-08F2-49FE-B3C3-0E6CD7114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92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3CAD-DA71-46FC-A14B-45584081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F05C-B8DF-4D92-9E87-D2AFCAB94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0E806-CEDB-4A5A-8D47-7DC252C14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F3D0E-44AF-49F8-B94E-461B8C40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2AF2-6D20-475D-AF2F-35500AB13504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CEAD4-66CC-4F32-AC25-94B23A7F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AE9E9-F519-4E8B-A329-4E79AF2F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368E-08F2-49FE-B3C3-0E6CD7114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83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74C6-33F0-41DE-8E2A-5ED32B45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BF420-2614-4E79-8351-B6265748C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47B57-409C-47E5-AA3B-D1BEEF64C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6B6A3-8225-42B5-927D-216DE9014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06239-F038-4B2A-BC2D-11EF7E844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1FE27-6828-444C-95BD-5C06C19E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2AF2-6D20-475D-AF2F-35500AB13504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75D27-E228-4C96-970D-364DF1F3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34D94-1A6E-4EF9-AEC8-B3D9BF4F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368E-08F2-49FE-B3C3-0E6CD7114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03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7723-07A5-45B6-8D8D-290B55DB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3E715-04D6-4C14-BAC1-18C0A66B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2AF2-6D20-475D-AF2F-35500AB13504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0AEE8-7E7C-48D0-8ECD-C77BB7C0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A3341-53B6-48D9-A0D5-A92D6067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368E-08F2-49FE-B3C3-0E6CD7114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06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CE0A3-7B21-407B-A238-1EBD1E07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2AF2-6D20-475D-AF2F-35500AB13504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78AB0-38F0-4CB1-BFBF-BD04C995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73871-85CB-472A-A35D-84B8B86D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368E-08F2-49FE-B3C3-0E6CD7114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66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72A6-F67B-4DB2-9F59-5DCC5F7F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EC321-CE99-4A2F-987B-D74D041CC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02A8A-3BB1-4C1F-B84F-2F1A3F5F6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C7DA9-CE4E-414D-98FF-99325C64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2AF2-6D20-475D-AF2F-35500AB13504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3E99B-8146-45E5-B4CC-36E97A8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65824-EC5E-408B-9A4E-31932538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368E-08F2-49FE-B3C3-0E6CD7114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98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212F-D616-4BA5-BC4B-6DBCC7790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B56D2-5FD3-4FC5-AE85-AE088D268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D9724-B114-4187-AB57-25F69AF73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67FB0-E65F-4371-8A21-E6DD936D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2AF2-6D20-475D-AF2F-35500AB13504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B392D-EF61-4691-A730-7E56A9EB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D4B97-3EF0-4F6B-813A-8B1B6FF3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368E-08F2-49FE-B3C3-0E6CD7114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05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7B472-B2CC-407F-86C5-9D826577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274CD-7757-44DF-9CC2-FAC462853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B2270-E4DF-490E-BF81-B91B987AF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2AF2-6D20-475D-AF2F-35500AB13504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616D3-7CFF-4B99-9493-D012830A6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FB79B-DE6D-4239-9F9A-405175F00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9368E-08F2-49FE-B3C3-0E6CD7114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90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DC12-DCCB-44A0-BED7-EB345EFBD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reinvent 2K18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4C05F-2588-4B44-A999-A9F226897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04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2AF8-24C7-486D-9236-C6C90E3C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2FCEA-B181-43B3-AC1B-1420D9E58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 data that is uploaded is replicated thrice in 3 different data </a:t>
            </a:r>
            <a:r>
              <a:rPr lang="en-IN" dirty="0" err="1"/>
              <a:t>centers</a:t>
            </a:r>
            <a:r>
              <a:rPr lang="en-IN" dirty="0"/>
              <a:t>.</a:t>
            </a:r>
          </a:p>
          <a:p>
            <a:r>
              <a:rPr lang="en-IN" dirty="0"/>
              <a:t>Classified region wise</a:t>
            </a:r>
          </a:p>
          <a:p>
            <a:r>
              <a:rPr lang="en-IN" dirty="0"/>
              <a:t>6 different storage classes</a:t>
            </a:r>
          </a:p>
        </p:txBody>
      </p:sp>
    </p:spTree>
    <p:extLst>
      <p:ext uri="{BB962C8B-B14F-4D97-AF65-F5344CB8AC3E}">
        <p14:creationId xmlns:p14="http://schemas.microsoft.com/office/powerpoint/2010/main" val="376394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0032-A8C8-4028-908E-F4C057E4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S3 New features after Nov 30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E4ED3-8660-4CC8-97E0-24F6F7F1C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Direct ingestion to S3 glacier (previous we need to depend on some policy)</a:t>
            </a:r>
          </a:p>
          <a:p>
            <a:r>
              <a:rPr lang="en-IN" dirty="0"/>
              <a:t>Data retrieval is now dynamic (we can always change it quickly)</a:t>
            </a:r>
          </a:p>
          <a:p>
            <a:r>
              <a:rPr lang="en-IN" dirty="0"/>
              <a:t>Notifications for new uploads so that we can connect a lambda etc</a:t>
            </a:r>
          </a:p>
          <a:p>
            <a:r>
              <a:rPr lang="en-IN" dirty="0"/>
              <a:t>Object Lock </a:t>
            </a:r>
            <a:r>
              <a:rPr lang="en-IN" dirty="0">
                <a:sym typeface="Wingdings" panose="05000000000000000000" pitchFamily="2" charset="2"/>
              </a:rPr>
              <a:t> available in governance(testing and we can undo it) and compliance mode (we can’t undo it once locked)</a:t>
            </a:r>
          </a:p>
          <a:p>
            <a:r>
              <a:rPr lang="en-IN" dirty="0">
                <a:sym typeface="Wingdings" panose="05000000000000000000" pitchFamily="2" charset="2"/>
              </a:rPr>
              <a:t>Object Lock comes with versioning in case we want to edit those files which have lock on them.</a:t>
            </a:r>
          </a:p>
        </p:txBody>
      </p:sp>
    </p:spTree>
    <p:extLst>
      <p:ext uri="{BB962C8B-B14F-4D97-AF65-F5344CB8AC3E}">
        <p14:creationId xmlns:p14="http://schemas.microsoft.com/office/powerpoint/2010/main" val="32454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4230-BBFD-472E-81F1-330EE5DA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7E535-1EF8-46DB-9D0D-0884FF47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Amazing way to transfer data from other sources into AWS (may be to S3 or EFS)</a:t>
            </a:r>
          </a:p>
          <a:p>
            <a:r>
              <a:rPr lang="en-IN" dirty="0"/>
              <a:t>Deploy a VMWare like agent into any environment where our data sits and specify the destination as s3 / EFS.</a:t>
            </a:r>
          </a:p>
          <a:p>
            <a:r>
              <a:rPr lang="en-IN" dirty="0"/>
              <a:t>We can connect to multiple environments, </a:t>
            </a:r>
            <a:r>
              <a:rPr lang="en-IN" dirty="0" err="1"/>
              <a:t>Datasync</a:t>
            </a:r>
            <a:r>
              <a:rPr lang="en-IN" dirty="0"/>
              <a:t> can transfer data incrementally, so that we can work on the data in real time, update it, while you move it in parallel.</a:t>
            </a:r>
          </a:p>
          <a:p>
            <a:r>
              <a:rPr lang="en-IN" dirty="0"/>
              <a:t>SFTP data transfer is on now through AWS.</a:t>
            </a:r>
          </a:p>
          <a:p>
            <a:r>
              <a:rPr lang="en-IN" dirty="0"/>
              <a:t>We can now transfer from local to s3 using third party tools like </a:t>
            </a:r>
            <a:r>
              <a:rPr lang="en-IN" dirty="0" err="1"/>
              <a:t>cyberduck</a:t>
            </a:r>
            <a:endParaRPr lang="en-IN" dirty="0"/>
          </a:p>
          <a:p>
            <a:r>
              <a:rPr lang="en-IN" dirty="0"/>
              <a:t>Snow ball is now called snowball edge, and the storage optimised</a:t>
            </a:r>
          </a:p>
          <a:p>
            <a:r>
              <a:rPr lang="en-IN" dirty="0"/>
              <a:t>Specs remain same but now we can even run ec2 instances on it so that we can do some pre processing of data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61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9AF4-9ABC-46FE-8613-778EF73E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0A9C6-5A1B-4A96-A25B-322F607EB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87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AWS reinvent 2K18</vt:lpstr>
      <vt:lpstr>PowerPoint Presentation</vt:lpstr>
      <vt:lpstr>S3 New features after Nov 30 2018</vt:lpstr>
      <vt:lpstr>Data Sync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S3</dc:title>
  <dc:creator>Hari Kishan</dc:creator>
  <cp:lastModifiedBy>Hari Kishan</cp:lastModifiedBy>
  <cp:revision>8</cp:revision>
  <dcterms:created xsi:type="dcterms:W3CDTF">2018-12-11T16:40:48Z</dcterms:created>
  <dcterms:modified xsi:type="dcterms:W3CDTF">2018-12-11T18:48:24Z</dcterms:modified>
</cp:coreProperties>
</file>