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5" r:id="rId9"/>
    <p:sldId id="266"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6" d="100"/>
          <a:sy n="56" d="100"/>
        </p:scale>
        <p:origin x="73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528B4-870C-4027-9F79-66F37A351A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48E7B2-B3DC-4A79-9404-3292C6892B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11A945-05D9-4082-8676-2EC2441A7690}"/>
              </a:ext>
            </a:extLst>
          </p:cNvPr>
          <p:cNvSpPr>
            <a:spLocks noGrp="1"/>
          </p:cNvSpPr>
          <p:nvPr>
            <p:ph type="dt" sz="half" idx="10"/>
          </p:nvPr>
        </p:nvSpPr>
        <p:spPr/>
        <p:txBody>
          <a:bodyPr/>
          <a:lstStyle/>
          <a:p>
            <a:fld id="{4D58B505-6E1B-45EA-B8C1-4E1AE611374A}" type="datetimeFigureOut">
              <a:rPr lang="en-IN" smtClean="0"/>
              <a:t>09-09-2018</a:t>
            </a:fld>
            <a:endParaRPr lang="en-IN"/>
          </a:p>
        </p:txBody>
      </p:sp>
      <p:sp>
        <p:nvSpPr>
          <p:cNvPr id="5" name="Footer Placeholder 4">
            <a:extLst>
              <a:ext uri="{FF2B5EF4-FFF2-40B4-BE49-F238E27FC236}">
                <a16:creationId xmlns:a16="http://schemas.microsoft.com/office/drawing/2014/main" id="{3CBE39E2-5B03-45B7-8E61-20F1AEF26D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9557A1-881C-4B8F-9E32-783787FA34E5}"/>
              </a:ext>
            </a:extLst>
          </p:cNvPr>
          <p:cNvSpPr>
            <a:spLocks noGrp="1"/>
          </p:cNvSpPr>
          <p:nvPr>
            <p:ph type="sldNum" sz="quarter" idx="12"/>
          </p:nvPr>
        </p:nvSpPr>
        <p:spPr/>
        <p:txBody>
          <a:bodyPr/>
          <a:lstStyle/>
          <a:p>
            <a:fld id="{264F81B8-A1B3-4619-919C-A115A0AD5C78}" type="slidenum">
              <a:rPr lang="en-IN" smtClean="0"/>
              <a:t>‹#›</a:t>
            </a:fld>
            <a:endParaRPr lang="en-IN"/>
          </a:p>
        </p:txBody>
      </p:sp>
    </p:spTree>
    <p:extLst>
      <p:ext uri="{BB962C8B-B14F-4D97-AF65-F5344CB8AC3E}">
        <p14:creationId xmlns:p14="http://schemas.microsoft.com/office/powerpoint/2010/main" val="3906676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92B8-427C-4FAA-A885-41D1461970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F1BE4B-D9C1-4964-8201-EA04817366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0491B4-2E60-4ACF-B220-54F31B94E607}"/>
              </a:ext>
            </a:extLst>
          </p:cNvPr>
          <p:cNvSpPr>
            <a:spLocks noGrp="1"/>
          </p:cNvSpPr>
          <p:nvPr>
            <p:ph type="dt" sz="half" idx="10"/>
          </p:nvPr>
        </p:nvSpPr>
        <p:spPr/>
        <p:txBody>
          <a:bodyPr/>
          <a:lstStyle/>
          <a:p>
            <a:fld id="{4D58B505-6E1B-45EA-B8C1-4E1AE611374A}" type="datetimeFigureOut">
              <a:rPr lang="en-IN" smtClean="0"/>
              <a:t>09-09-2018</a:t>
            </a:fld>
            <a:endParaRPr lang="en-IN"/>
          </a:p>
        </p:txBody>
      </p:sp>
      <p:sp>
        <p:nvSpPr>
          <p:cNvPr id="5" name="Footer Placeholder 4">
            <a:extLst>
              <a:ext uri="{FF2B5EF4-FFF2-40B4-BE49-F238E27FC236}">
                <a16:creationId xmlns:a16="http://schemas.microsoft.com/office/drawing/2014/main" id="{F9C3E597-0FE3-40D0-B781-985E43B469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27967B-04CC-454A-A66F-95A9C2F16906}"/>
              </a:ext>
            </a:extLst>
          </p:cNvPr>
          <p:cNvSpPr>
            <a:spLocks noGrp="1"/>
          </p:cNvSpPr>
          <p:nvPr>
            <p:ph type="sldNum" sz="quarter" idx="12"/>
          </p:nvPr>
        </p:nvSpPr>
        <p:spPr/>
        <p:txBody>
          <a:bodyPr/>
          <a:lstStyle/>
          <a:p>
            <a:fld id="{264F81B8-A1B3-4619-919C-A115A0AD5C78}" type="slidenum">
              <a:rPr lang="en-IN" smtClean="0"/>
              <a:t>‹#›</a:t>
            </a:fld>
            <a:endParaRPr lang="en-IN"/>
          </a:p>
        </p:txBody>
      </p:sp>
    </p:spTree>
    <p:extLst>
      <p:ext uri="{BB962C8B-B14F-4D97-AF65-F5344CB8AC3E}">
        <p14:creationId xmlns:p14="http://schemas.microsoft.com/office/powerpoint/2010/main" val="744469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B51E0B-241B-48B2-86D6-C07E1C1D89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33DAB5-31C1-4FCB-894F-82AFCACC362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FDDE3B-8D87-4A42-A098-2E7F22A4CA8A}"/>
              </a:ext>
            </a:extLst>
          </p:cNvPr>
          <p:cNvSpPr>
            <a:spLocks noGrp="1"/>
          </p:cNvSpPr>
          <p:nvPr>
            <p:ph type="dt" sz="half" idx="10"/>
          </p:nvPr>
        </p:nvSpPr>
        <p:spPr/>
        <p:txBody>
          <a:bodyPr/>
          <a:lstStyle/>
          <a:p>
            <a:fld id="{4D58B505-6E1B-45EA-B8C1-4E1AE611374A}" type="datetimeFigureOut">
              <a:rPr lang="en-IN" smtClean="0"/>
              <a:t>09-09-2018</a:t>
            </a:fld>
            <a:endParaRPr lang="en-IN"/>
          </a:p>
        </p:txBody>
      </p:sp>
      <p:sp>
        <p:nvSpPr>
          <p:cNvPr id="5" name="Footer Placeholder 4">
            <a:extLst>
              <a:ext uri="{FF2B5EF4-FFF2-40B4-BE49-F238E27FC236}">
                <a16:creationId xmlns:a16="http://schemas.microsoft.com/office/drawing/2014/main" id="{2A86F326-9FB6-4E2A-9EF7-4848D5050B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95F3C3-6A9C-4ABE-8D5C-EA87991425A2}"/>
              </a:ext>
            </a:extLst>
          </p:cNvPr>
          <p:cNvSpPr>
            <a:spLocks noGrp="1"/>
          </p:cNvSpPr>
          <p:nvPr>
            <p:ph type="sldNum" sz="quarter" idx="12"/>
          </p:nvPr>
        </p:nvSpPr>
        <p:spPr/>
        <p:txBody>
          <a:bodyPr/>
          <a:lstStyle/>
          <a:p>
            <a:fld id="{264F81B8-A1B3-4619-919C-A115A0AD5C78}" type="slidenum">
              <a:rPr lang="en-IN" smtClean="0"/>
              <a:t>‹#›</a:t>
            </a:fld>
            <a:endParaRPr lang="en-IN"/>
          </a:p>
        </p:txBody>
      </p:sp>
    </p:spTree>
    <p:extLst>
      <p:ext uri="{BB962C8B-B14F-4D97-AF65-F5344CB8AC3E}">
        <p14:creationId xmlns:p14="http://schemas.microsoft.com/office/powerpoint/2010/main" val="199831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10FB-6875-41AC-8005-3CA3B03E6A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F17E90-E59E-43B4-86D7-7E00F5616A6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4421F-5161-4FA1-85DA-F30BB6BAC228}"/>
              </a:ext>
            </a:extLst>
          </p:cNvPr>
          <p:cNvSpPr>
            <a:spLocks noGrp="1"/>
          </p:cNvSpPr>
          <p:nvPr>
            <p:ph type="dt" sz="half" idx="10"/>
          </p:nvPr>
        </p:nvSpPr>
        <p:spPr/>
        <p:txBody>
          <a:bodyPr/>
          <a:lstStyle/>
          <a:p>
            <a:fld id="{4D58B505-6E1B-45EA-B8C1-4E1AE611374A}" type="datetimeFigureOut">
              <a:rPr lang="en-IN" smtClean="0"/>
              <a:t>09-09-2018</a:t>
            </a:fld>
            <a:endParaRPr lang="en-IN"/>
          </a:p>
        </p:txBody>
      </p:sp>
      <p:sp>
        <p:nvSpPr>
          <p:cNvPr id="5" name="Footer Placeholder 4">
            <a:extLst>
              <a:ext uri="{FF2B5EF4-FFF2-40B4-BE49-F238E27FC236}">
                <a16:creationId xmlns:a16="http://schemas.microsoft.com/office/drawing/2014/main" id="{18920038-F98C-45E4-B851-B1CF20DAF7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6DFC04-2137-4B50-88B7-9C444C452C27}"/>
              </a:ext>
            </a:extLst>
          </p:cNvPr>
          <p:cNvSpPr>
            <a:spLocks noGrp="1"/>
          </p:cNvSpPr>
          <p:nvPr>
            <p:ph type="sldNum" sz="quarter" idx="12"/>
          </p:nvPr>
        </p:nvSpPr>
        <p:spPr/>
        <p:txBody>
          <a:bodyPr/>
          <a:lstStyle/>
          <a:p>
            <a:fld id="{264F81B8-A1B3-4619-919C-A115A0AD5C78}" type="slidenum">
              <a:rPr lang="en-IN" smtClean="0"/>
              <a:t>‹#›</a:t>
            </a:fld>
            <a:endParaRPr lang="en-IN"/>
          </a:p>
        </p:txBody>
      </p:sp>
    </p:spTree>
    <p:extLst>
      <p:ext uri="{BB962C8B-B14F-4D97-AF65-F5344CB8AC3E}">
        <p14:creationId xmlns:p14="http://schemas.microsoft.com/office/powerpoint/2010/main" val="881575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95FD-4D28-4B92-80BA-BE78CFC76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9AB41A-462A-4A88-9B14-67B9F3360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656756-3E11-4A95-A6AB-3DF200918BF0}"/>
              </a:ext>
            </a:extLst>
          </p:cNvPr>
          <p:cNvSpPr>
            <a:spLocks noGrp="1"/>
          </p:cNvSpPr>
          <p:nvPr>
            <p:ph type="dt" sz="half" idx="10"/>
          </p:nvPr>
        </p:nvSpPr>
        <p:spPr/>
        <p:txBody>
          <a:bodyPr/>
          <a:lstStyle/>
          <a:p>
            <a:fld id="{4D58B505-6E1B-45EA-B8C1-4E1AE611374A}" type="datetimeFigureOut">
              <a:rPr lang="en-IN" smtClean="0"/>
              <a:t>09-09-2018</a:t>
            </a:fld>
            <a:endParaRPr lang="en-IN"/>
          </a:p>
        </p:txBody>
      </p:sp>
      <p:sp>
        <p:nvSpPr>
          <p:cNvPr id="5" name="Footer Placeholder 4">
            <a:extLst>
              <a:ext uri="{FF2B5EF4-FFF2-40B4-BE49-F238E27FC236}">
                <a16:creationId xmlns:a16="http://schemas.microsoft.com/office/drawing/2014/main" id="{3901395D-DB64-4062-BE97-0196132C9C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7FD482-DC03-4D56-8233-1F450B83651E}"/>
              </a:ext>
            </a:extLst>
          </p:cNvPr>
          <p:cNvSpPr>
            <a:spLocks noGrp="1"/>
          </p:cNvSpPr>
          <p:nvPr>
            <p:ph type="sldNum" sz="quarter" idx="12"/>
          </p:nvPr>
        </p:nvSpPr>
        <p:spPr/>
        <p:txBody>
          <a:bodyPr/>
          <a:lstStyle/>
          <a:p>
            <a:fld id="{264F81B8-A1B3-4619-919C-A115A0AD5C78}" type="slidenum">
              <a:rPr lang="en-IN" smtClean="0"/>
              <a:t>‹#›</a:t>
            </a:fld>
            <a:endParaRPr lang="en-IN"/>
          </a:p>
        </p:txBody>
      </p:sp>
    </p:spTree>
    <p:extLst>
      <p:ext uri="{BB962C8B-B14F-4D97-AF65-F5344CB8AC3E}">
        <p14:creationId xmlns:p14="http://schemas.microsoft.com/office/powerpoint/2010/main" val="51251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EAB6-A600-4E96-AAD2-EA01E5E957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F3120C-4198-4E02-8C8C-C9D20FA5E15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FE4F88-DB35-42D6-BF80-CDE8BFD2B5B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155104-F2AB-4AEA-912A-65B9FFFF2D55}"/>
              </a:ext>
            </a:extLst>
          </p:cNvPr>
          <p:cNvSpPr>
            <a:spLocks noGrp="1"/>
          </p:cNvSpPr>
          <p:nvPr>
            <p:ph type="dt" sz="half" idx="10"/>
          </p:nvPr>
        </p:nvSpPr>
        <p:spPr/>
        <p:txBody>
          <a:bodyPr/>
          <a:lstStyle/>
          <a:p>
            <a:fld id="{4D58B505-6E1B-45EA-B8C1-4E1AE611374A}" type="datetimeFigureOut">
              <a:rPr lang="en-IN" smtClean="0"/>
              <a:t>09-09-2018</a:t>
            </a:fld>
            <a:endParaRPr lang="en-IN"/>
          </a:p>
        </p:txBody>
      </p:sp>
      <p:sp>
        <p:nvSpPr>
          <p:cNvPr id="6" name="Footer Placeholder 5">
            <a:extLst>
              <a:ext uri="{FF2B5EF4-FFF2-40B4-BE49-F238E27FC236}">
                <a16:creationId xmlns:a16="http://schemas.microsoft.com/office/drawing/2014/main" id="{B67DF715-DAB5-4EAD-8490-FC5C40C6EB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9C93EE-888D-47CE-A0E5-8152BE8EA93F}"/>
              </a:ext>
            </a:extLst>
          </p:cNvPr>
          <p:cNvSpPr>
            <a:spLocks noGrp="1"/>
          </p:cNvSpPr>
          <p:nvPr>
            <p:ph type="sldNum" sz="quarter" idx="12"/>
          </p:nvPr>
        </p:nvSpPr>
        <p:spPr/>
        <p:txBody>
          <a:bodyPr/>
          <a:lstStyle/>
          <a:p>
            <a:fld id="{264F81B8-A1B3-4619-919C-A115A0AD5C78}" type="slidenum">
              <a:rPr lang="en-IN" smtClean="0"/>
              <a:t>‹#›</a:t>
            </a:fld>
            <a:endParaRPr lang="en-IN"/>
          </a:p>
        </p:txBody>
      </p:sp>
    </p:spTree>
    <p:extLst>
      <p:ext uri="{BB962C8B-B14F-4D97-AF65-F5344CB8AC3E}">
        <p14:creationId xmlns:p14="http://schemas.microsoft.com/office/powerpoint/2010/main" val="2047635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024C-3E1F-4467-A865-0AC3C6D68B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3AC5A4-EBAF-4BEB-85FF-72B601E6D5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9A22FF8-B014-4F0C-9A9D-4BB47FC706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EF90C9-9BD9-4102-A53A-9B6E61333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385E7C9-B162-493F-AA2B-C43815AAAAC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80016E-E9CB-4955-A196-FBA5ED3E223C}"/>
              </a:ext>
            </a:extLst>
          </p:cNvPr>
          <p:cNvSpPr>
            <a:spLocks noGrp="1"/>
          </p:cNvSpPr>
          <p:nvPr>
            <p:ph type="dt" sz="half" idx="10"/>
          </p:nvPr>
        </p:nvSpPr>
        <p:spPr/>
        <p:txBody>
          <a:bodyPr/>
          <a:lstStyle/>
          <a:p>
            <a:fld id="{4D58B505-6E1B-45EA-B8C1-4E1AE611374A}" type="datetimeFigureOut">
              <a:rPr lang="en-IN" smtClean="0"/>
              <a:t>09-09-2018</a:t>
            </a:fld>
            <a:endParaRPr lang="en-IN"/>
          </a:p>
        </p:txBody>
      </p:sp>
      <p:sp>
        <p:nvSpPr>
          <p:cNvPr id="8" name="Footer Placeholder 7">
            <a:extLst>
              <a:ext uri="{FF2B5EF4-FFF2-40B4-BE49-F238E27FC236}">
                <a16:creationId xmlns:a16="http://schemas.microsoft.com/office/drawing/2014/main" id="{0724C86C-3FDE-4E0C-B7B0-8753628F01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DF0A7F4-ED77-4638-AE1C-BF87C25FB840}"/>
              </a:ext>
            </a:extLst>
          </p:cNvPr>
          <p:cNvSpPr>
            <a:spLocks noGrp="1"/>
          </p:cNvSpPr>
          <p:nvPr>
            <p:ph type="sldNum" sz="quarter" idx="12"/>
          </p:nvPr>
        </p:nvSpPr>
        <p:spPr/>
        <p:txBody>
          <a:bodyPr/>
          <a:lstStyle/>
          <a:p>
            <a:fld id="{264F81B8-A1B3-4619-919C-A115A0AD5C78}" type="slidenum">
              <a:rPr lang="en-IN" smtClean="0"/>
              <a:t>‹#›</a:t>
            </a:fld>
            <a:endParaRPr lang="en-IN"/>
          </a:p>
        </p:txBody>
      </p:sp>
    </p:spTree>
    <p:extLst>
      <p:ext uri="{BB962C8B-B14F-4D97-AF65-F5344CB8AC3E}">
        <p14:creationId xmlns:p14="http://schemas.microsoft.com/office/powerpoint/2010/main" val="3341073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276D-AD08-4445-81F2-9699FB8E15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4EFB03-360E-4327-A019-DCAB2DBDBB76}"/>
              </a:ext>
            </a:extLst>
          </p:cNvPr>
          <p:cNvSpPr>
            <a:spLocks noGrp="1"/>
          </p:cNvSpPr>
          <p:nvPr>
            <p:ph type="dt" sz="half" idx="10"/>
          </p:nvPr>
        </p:nvSpPr>
        <p:spPr/>
        <p:txBody>
          <a:bodyPr/>
          <a:lstStyle/>
          <a:p>
            <a:fld id="{4D58B505-6E1B-45EA-B8C1-4E1AE611374A}" type="datetimeFigureOut">
              <a:rPr lang="en-IN" smtClean="0"/>
              <a:t>09-09-2018</a:t>
            </a:fld>
            <a:endParaRPr lang="en-IN"/>
          </a:p>
        </p:txBody>
      </p:sp>
      <p:sp>
        <p:nvSpPr>
          <p:cNvPr id="4" name="Footer Placeholder 3">
            <a:extLst>
              <a:ext uri="{FF2B5EF4-FFF2-40B4-BE49-F238E27FC236}">
                <a16:creationId xmlns:a16="http://schemas.microsoft.com/office/drawing/2014/main" id="{100C6018-F325-4AA6-A869-B17A458D2F9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913D91-A598-4946-8BA3-89C0BB18B149}"/>
              </a:ext>
            </a:extLst>
          </p:cNvPr>
          <p:cNvSpPr>
            <a:spLocks noGrp="1"/>
          </p:cNvSpPr>
          <p:nvPr>
            <p:ph type="sldNum" sz="quarter" idx="12"/>
          </p:nvPr>
        </p:nvSpPr>
        <p:spPr/>
        <p:txBody>
          <a:bodyPr/>
          <a:lstStyle/>
          <a:p>
            <a:fld id="{264F81B8-A1B3-4619-919C-A115A0AD5C78}" type="slidenum">
              <a:rPr lang="en-IN" smtClean="0"/>
              <a:t>‹#›</a:t>
            </a:fld>
            <a:endParaRPr lang="en-IN"/>
          </a:p>
        </p:txBody>
      </p:sp>
    </p:spTree>
    <p:extLst>
      <p:ext uri="{BB962C8B-B14F-4D97-AF65-F5344CB8AC3E}">
        <p14:creationId xmlns:p14="http://schemas.microsoft.com/office/powerpoint/2010/main" val="764913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1F3AA9-8F1C-4FA1-A27C-6C93A256C92F}"/>
              </a:ext>
            </a:extLst>
          </p:cNvPr>
          <p:cNvSpPr>
            <a:spLocks noGrp="1"/>
          </p:cNvSpPr>
          <p:nvPr>
            <p:ph type="dt" sz="half" idx="10"/>
          </p:nvPr>
        </p:nvSpPr>
        <p:spPr/>
        <p:txBody>
          <a:bodyPr/>
          <a:lstStyle/>
          <a:p>
            <a:fld id="{4D58B505-6E1B-45EA-B8C1-4E1AE611374A}" type="datetimeFigureOut">
              <a:rPr lang="en-IN" smtClean="0"/>
              <a:t>09-09-2018</a:t>
            </a:fld>
            <a:endParaRPr lang="en-IN"/>
          </a:p>
        </p:txBody>
      </p:sp>
      <p:sp>
        <p:nvSpPr>
          <p:cNvPr id="3" name="Footer Placeholder 2">
            <a:extLst>
              <a:ext uri="{FF2B5EF4-FFF2-40B4-BE49-F238E27FC236}">
                <a16:creationId xmlns:a16="http://schemas.microsoft.com/office/drawing/2014/main" id="{BB31F4EA-C72B-4E3C-81DD-E7835E14D9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6C9D34-55AD-4506-A4D1-6B7B3340065B}"/>
              </a:ext>
            </a:extLst>
          </p:cNvPr>
          <p:cNvSpPr>
            <a:spLocks noGrp="1"/>
          </p:cNvSpPr>
          <p:nvPr>
            <p:ph type="sldNum" sz="quarter" idx="12"/>
          </p:nvPr>
        </p:nvSpPr>
        <p:spPr/>
        <p:txBody>
          <a:bodyPr/>
          <a:lstStyle/>
          <a:p>
            <a:fld id="{264F81B8-A1B3-4619-919C-A115A0AD5C78}" type="slidenum">
              <a:rPr lang="en-IN" smtClean="0"/>
              <a:t>‹#›</a:t>
            </a:fld>
            <a:endParaRPr lang="en-IN"/>
          </a:p>
        </p:txBody>
      </p:sp>
    </p:spTree>
    <p:extLst>
      <p:ext uri="{BB962C8B-B14F-4D97-AF65-F5344CB8AC3E}">
        <p14:creationId xmlns:p14="http://schemas.microsoft.com/office/powerpoint/2010/main" val="78143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8054-7632-43D6-ABB5-169F0374BD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FC6E08-1954-4DEC-AC9F-5F38701205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BFCCC0-4194-4408-9D10-257291BAA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53CF4E-B14D-4AC0-8A27-5847FACB44C3}"/>
              </a:ext>
            </a:extLst>
          </p:cNvPr>
          <p:cNvSpPr>
            <a:spLocks noGrp="1"/>
          </p:cNvSpPr>
          <p:nvPr>
            <p:ph type="dt" sz="half" idx="10"/>
          </p:nvPr>
        </p:nvSpPr>
        <p:spPr/>
        <p:txBody>
          <a:bodyPr/>
          <a:lstStyle/>
          <a:p>
            <a:fld id="{4D58B505-6E1B-45EA-B8C1-4E1AE611374A}" type="datetimeFigureOut">
              <a:rPr lang="en-IN" smtClean="0"/>
              <a:t>09-09-2018</a:t>
            </a:fld>
            <a:endParaRPr lang="en-IN"/>
          </a:p>
        </p:txBody>
      </p:sp>
      <p:sp>
        <p:nvSpPr>
          <p:cNvPr id="6" name="Footer Placeholder 5">
            <a:extLst>
              <a:ext uri="{FF2B5EF4-FFF2-40B4-BE49-F238E27FC236}">
                <a16:creationId xmlns:a16="http://schemas.microsoft.com/office/drawing/2014/main" id="{CEB59786-33AE-471A-B54C-005F2B8DB8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B72C28-6B2C-4AEF-B840-EA1525CAD108}"/>
              </a:ext>
            </a:extLst>
          </p:cNvPr>
          <p:cNvSpPr>
            <a:spLocks noGrp="1"/>
          </p:cNvSpPr>
          <p:nvPr>
            <p:ph type="sldNum" sz="quarter" idx="12"/>
          </p:nvPr>
        </p:nvSpPr>
        <p:spPr/>
        <p:txBody>
          <a:bodyPr/>
          <a:lstStyle/>
          <a:p>
            <a:fld id="{264F81B8-A1B3-4619-919C-A115A0AD5C78}" type="slidenum">
              <a:rPr lang="en-IN" smtClean="0"/>
              <a:t>‹#›</a:t>
            </a:fld>
            <a:endParaRPr lang="en-IN"/>
          </a:p>
        </p:txBody>
      </p:sp>
    </p:spTree>
    <p:extLst>
      <p:ext uri="{BB962C8B-B14F-4D97-AF65-F5344CB8AC3E}">
        <p14:creationId xmlns:p14="http://schemas.microsoft.com/office/powerpoint/2010/main" val="3969574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5825-E7BB-4CBA-A7AC-1D0D74CA4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D1A39D-7969-471A-8C01-63F5793A89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40C48D0-1A92-4585-97B7-A590471FD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23B30C-7D22-4077-89A3-3FAE9775A615}"/>
              </a:ext>
            </a:extLst>
          </p:cNvPr>
          <p:cNvSpPr>
            <a:spLocks noGrp="1"/>
          </p:cNvSpPr>
          <p:nvPr>
            <p:ph type="dt" sz="half" idx="10"/>
          </p:nvPr>
        </p:nvSpPr>
        <p:spPr/>
        <p:txBody>
          <a:bodyPr/>
          <a:lstStyle/>
          <a:p>
            <a:fld id="{4D58B505-6E1B-45EA-B8C1-4E1AE611374A}" type="datetimeFigureOut">
              <a:rPr lang="en-IN" smtClean="0"/>
              <a:t>09-09-2018</a:t>
            </a:fld>
            <a:endParaRPr lang="en-IN"/>
          </a:p>
        </p:txBody>
      </p:sp>
      <p:sp>
        <p:nvSpPr>
          <p:cNvPr id="6" name="Footer Placeholder 5">
            <a:extLst>
              <a:ext uri="{FF2B5EF4-FFF2-40B4-BE49-F238E27FC236}">
                <a16:creationId xmlns:a16="http://schemas.microsoft.com/office/drawing/2014/main" id="{9065BC9D-5B0D-482B-AD26-553BD4AC94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B52DFE-A582-4F9F-B79B-F48771A4FB5E}"/>
              </a:ext>
            </a:extLst>
          </p:cNvPr>
          <p:cNvSpPr>
            <a:spLocks noGrp="1"/>
          </p:cNvSpPr>
          <p:nvPr>
            <p:ph type="sldNum" sz="quarter" idx="12"/>
          </p:nvPr>
        </p:nvSpPr>
        <p:spPr/>
        <p:txBody>
          <a:bodyPr/>
          <a:lstStyle/>
          <a:p>
            <a:fld id="{264F81B8-A1B3-4619-919C-A115A0AD5C78}" type="slidenum">
              <a:rPr lang="en-IN" smtClean="0"/>
              <a:t>‹#›</a:t>
            </a:fld>
            <a:endParaRPr lang="en-IN"/>
          </a:p>
        </p:txBody>
      </p:sp>
    </p:spTree>
    <p:extLst>
      <p:ext uri="{BB962C8B-B14F-4D97-AF65-F5344CB8AC3E}">
        <p14:creationId xmlns:p14="http://schemas.microsoft.com/office/powerpoint/2010/main" val="1382789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B01796-6C26-4AB9-8DC8-434303C96C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F82C0C-B500-4D0F-9DC0-220FCA1C0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854C32-137E-4600-ABC1-04794CD93F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58B505-6E1B-45EA-B8C1-4E1AE611374A}" type="datetimeFigureOut">
              <a:rPr lang="en-IN" smtClean="0"/>
              <a:t>09-09-2018</a:t>
            </a:fld>
            <a:endParaRPr lang="en-IN"/>
          </a:p>
        </p:txBody>
      </p:sp>
      <p:sp>
        <p:nvSpPr>
          <p:cNvPr id="5" name="Footer Placeholder 4">
            <a:extLst>
              <a:ext uri="{FF2B5EF4-FFF2-40B4-BE49-F238E27FC236}">
                <a16:creationId xmlns:a16="http://schemas.microsoft.com/office/drawing/2014/main" id="{D5C82D34-A9E0-442E-9C4A-E7196EAF13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F79BA5-3B53-4E81-94C4-546F3540E9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F81B8-A1B3-4619-919C-A115A0AD5C78}" type="slidenum">
              <a:rPr lang="en-IN" smtClean="0"/>
              <a:t>‹#›</a:t>
            </a:fld>
            <a:endParaRPr lang="en-IN"/>
          </a:p>
        </p:txBody>
      </p:sp>
    </p:spTree>
    <p:extLst>
      <p:ext uri="{BB962C8B-B14F-4D97-AF65-F5344CB8AC3E}">
        <p14:creationId xmlns:p14="http://schemas.microsoft.com/office/powerpoint/2010/main" val="415447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ws.amazoncom/certific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ws.amazon.com/compliance/pci-dss-level-1-faqs/" TargetMode="External"/><Relationship Id="rId2" Type="http://schemas.openxmlformats.org/officeDocument/2006/relationships/hyperlink" Target="https://aws.amazon.com/cloudtrail/" TargetMode="External"/><Relationship Id="rId1" Type="http://schemas.openxmlformats.org/officeDocument/2006/relationships/slideLayout" Target="../slideLayouts/slideLayout2.xml"/><Relationship Id="rId4" Type="http://schemas.openxmlformats.org/officeDocument/2006/relationships/hyperlink" Target="https://docs.aws.amazon.com/IAM/latest/UserGuide/reference_aws-services-that-work-with-iam.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aws.amazon.com/IAM/latest/UserGuide/troubleshoot_general.html#troubleshoot_general_eventual-consistency" TargetMode="External"/><Relationship Id="rId2" Type="http://schemas.openxmlformats.org/officeDocument/2006/relationships/hyperlink" Target="https://wikipedia.org/wiki/Eventual_consistency" TargetMode="External"/><Relationship Id="rId1" Type="http://schemas.openxmlformats.org/officeDocument/2006/relationships/slideLayout" Target="../slideLayouts/slideLayout2.xml"/><Relationship Id="rId4" Type="http://schemas.openxmlformats.org/officeDocument/2006/relationships/hyperlink" Target="https://aws.amazon.com/pric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D094-C6AE-4622-B6C6-3B633204B51F}"/>
              </a:ext>
            </a:extLst>
          </p:cNvPr>
          <p:cNvSpPr>
            <a:spLocks noGrp="1"/>
          </p:cNvSpPr>
          <p:nvPr>
            <p:ph type="ctrTitle"/>
          </p:nvPr>
        </p:nvSpPr>
        <p:spPr/>
        <p:txBody>
          <a:bodyPr/>
          <a:lstStyle/>
          <a:p>
            <a:r>
              <a:rPr lang="en-IN" dirty="0"/>
              <a:t>AWS session 2</a:t>
            </a:r>
          </a:p>
        </p:txBody>
      </p:sp>
      <p:sp>
        <p:nvSpPr>
          <p:cNvPr id="3" name="Subtitle 2">
            <a:extLst>
              <a:ext uri="{FF2B5EF4-FFF2-40B4-BE49-F238E27FC236}">
                <a16:creationId xmlns:a16="http://schemas.microsoft.com/office/drawing/2014/main" id="{B023A00C-D1E9-4807-8D0C-3DB738408BC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50114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A13C-DA3C-4CDF-A759-41E544B92D63}"/>
              </a:ext>
            </a:extLst>
          </p:cNvPr>
          <p:cNvSpPr>
            <a:spLocks noGrp="1"/>
          </p:cNvSpPr>
          <p:nvPr>
            <p:ph type="title"/>
          </p:nvPr>
        </p:nvSpPr>
        <p:spPr/>
        <p:txBody>
          <a:bodyPr/>
          <a:lstStyle/>
          <a:p>
            <a:r>
              <a:rPr lang="en-IN" dirty="0"/>
              <a:t>Hierarchies</a:t>
            </a:r>
          </a:p>
        </p:txBody>
      </p:sp>
      <p:sp>
        <p:nvSpPr>
          <p:cNvPr id="3" name="Content Placeholder 2">
            <a:extLst>
              <a:ext uri="{FF2B5EF4-FFF2-40B4-BE49-F238E27FC236}">
                <a16:creationId xmlns:a16="http://schemas.microsoft.com/office/drawing/2014/main" id="{0E20A898-9774-4038-955A-8BD9FB247407}"/>
              </a:ext>
            </a:extLst>
          </p:cNvPr>
          <p:cNvSpPr>
            <a:spLocks noGrp="1"/>
          </p:cNvSpPr>
          <p:nvPr>
            <p:ph idx="1"/>
          </p:nvPr>
        </p:nvSpPr>
        <p:spPr/>
        <p:txBody>
          <a:bodyPr>
            <a:normAutofit lnSpcReduction="10000"/>
          </a:bodyPr>
          <a:lstStyle/>
          <a:p>
            <a:r>
              <a:rPr lang="en-IN" dirty="0"/>
              <a:t>User </a:t>
            </a:r>
          </a:p>
          <a:p>
            <a:r>
              <a:rPr lang="en-IN" dirty="0"/>
              <a:t>Group </a:t>
            </a:r>
            <a:r>
              <a:rPr lang="en-IN" dirty="0">
                <a:sym typeface="Wingdings" panose="05000000000000000000" pitchFamily="2" charset="2"/>
              </a:rPr>
              <a:t> group of users with common access</a:t>
            </a:r>
            <a:endParaRPr lang="en-IN" dirty="0"/>
          </a:p>
          <a:p>
            <a:r>
              <a:rPr lang="en-IN" dirty="0"/>
              <a:t>Role </a:t>
            </a:r>
            <a:r>
              <a:rPr lang="en-IN" dirty="0">
                <a:sym typeface="Wingdings" panose="05000000000000000000" pitchFamily="2" charset="2"/>
              </a:rPr>
              <a:t> Roles are created and assigned to specific AWS resources</a:t>
            </a:r>
            <a:endParaRPr lang="en-IN" dirty="0"/>
          </a:p>
          <a:p>
            <a:r>
              <a:rPr lang="en-IN" dirty="0"/>
              <a:t>Permissions/Policies-Policy doc</a:t>
            </a:r>
            <a:r>
              <a:rPr lang="en-IN" dirty="0">
                <a:sym typeface="Wingdings" panose="05000000000000000000" pitchFamily="2" charset="2"/>
              </a:rPr>
              <a:t> permissions are declared using policy documents (compatible with json format too)</a:t>
            </a:r>
            <a:endParaRPr lang="en-IN" dirty="0"/>
          </a:p>
          <a:p>
            <a:r>
              <a:rPr lang="en-IN" dirty="0"/>
              <a:t>MFA </a:t>
            </a:r>
            <a:r>
              <a:rPr lang="en-IN" dirty="0">
                <a:sym typeface="Wingdings" panose="05000000000000000000" pitchFamily="2" charset="2"/>
              </a:rPr>
              <a:t> added security feature apart from just username and password now this will be another layer (Multiple Factor Authentication like RSA Keys, Google authenticator keys etc).</a:t>
            </a:r>
            <a:endParaRPr lang="en-IN" dirty="0"/>
          </a:p>
          <a:p>
            <a:r>
              <a:rPr lang="en-IN" dirty="0"/>
              <a:t>Password Rotation Policies</a:t>
            </a:r>
            <a:r>
              <a:rPr lang="en-IN" dirty="0">
                <a:sym typeface="Wingdings" panose="05000000000000000000" pitchFamily="2" charset="2"/>
              </a:rPr>
              <a:t> can make all users or group of them to rotate their passwords as per some tenure.</a:t>
            </a:r>
            <a:endParaRPr lang="en-IN" dirty="0"/>
          </a:p>
        </p:txBody>
      </p:sp>
    </p:spTree>
    <p:extLst>
      <p:ext uri="{BB962C8B-B14F-4D97-AF65-F5344CB8AC3E}">
        <p14:creationId xmlns:p14="http://schemas.microsoft.com/office/powerpoint/2010/main" val="597732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6FC4F-E641-4877-96B9-64BDDB8501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235907-8E37-44F1-823B-A512911D27B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96350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8EAE5-90A6-422C-AFFF-1DD34BFE2C5C}"/>
              </a:ext>
            </a:extLst>
          </p:cNvPr>
          <p:cNvSpPr>
            <a:spLocks noGrp="1"/>
          </p:cNvSpPr>
          <p:nvPr>
            <p:ph type="title"/>
          </p:nvPr>
        </p:nvSpPr>
        <p:spPr/>
        <p:txBody>
          <a:bodyPr/>
          <a:lstStyle/>
          <a:p>
            <a:r>
              <a:rPr lang="en-IN" dirty="0"/>
              <a:t>AWS Certifications -2018</a:t>
            </a:r>
          </a:p>
        </p:txBody>
      </p:sp>
      <p:sp>
        <p:nvSpPr>
          <p:cNvPr id="3" name="Content Placeholder 2">
            <a:extLst>
              <a:ext uri="{FF2B5EF4-FFF2-40B4-BE49-F238E27FC236}">
                <a16:creationId xmlns:a16="http://schemas.microsoft.com/office/drawing/2014/main" id="{2ECF7E7E-802D-4687-AA8D-02C0779707FC}"/>
              </a:ext>
            </a:extLst>
          </p:cNvPr>
          <p:cNvSpPr>
            <a:spLocks noGrp="1"/>
          </p:cNvSpPr>
          <p:nvPr>
            <p:ph idx="1"/>
          </p:nvPr>
        </p:nvSpPr>
        <p:spPr/>
        <p:txBody>
          <a:bodyPr>
            <a:normAutofit fontScale="92500" lnSpcReduction="20000"/>
          </a:bodyPr>
          <a:lstStyle/>
          <a:p>
            <a:r>
              <a:rPr lang="en-IN" dirty="0">
                <a:hlinkClick r:id="rId2"/>
              </a:rPr>
              <a:t>https://aws.amazoncom/certification/</a:t>
            </a:r>
            <a:endParaRPr lang="en-IN" dirty="0"/>
          </a:p>
          <a:p>
            <a:r>
              <a:rPr lang="en-IN" dirty="0"/>
              <a:t>2 year validity</a:t>
            </a:r>
          </a:p>
          <a:p>
            <a:r>
              <a:rPr lang="en-IN" dirty="0"/>
              <a:t>AWS Certified Cloud Practitioner </a:t>
            </a:r>
            <a:r>
              <a:rPr lang="en-IN" dirty="0">
                <a:sym typeface="Wingdings" panose="05000000000000000000" pitchFamily="2" charset="2"/>
              </a:rPr>
              <a:t> targeted for beginners</a:t>
            </a:r>
            <a:endParaRPr lang="en-IN" dirty="0"/>
          </a:p>
          <a:p>
            <a:r>
              <a:rPr lang="en-IN" dirty="0"/>
              <a:t>Associate Level</a:t>
            </a:r>
          </a:p>
          <a:p>
            <a:pPr lvl="1"/>
            <a:r>
              <a:rPr lang="en-IN" dirty="0"/>
              <a:t>AWS Certified Developer Associate</a:t>
            </a:r>
          </a:p>
          <a:p>
            <a:pPr lvl="1"/>
            <a:r>
              <a:rPr lang="en-IN" dirty="0"/>
              <a:t>AWS Certificate </a:t>
            </a:r>
            <a:r>
              <a:rPr lang="en-IN" dirty="0" err="1"/>
              <a:t>SysOps</a:t>
            </a:r>
            <a:r>
              <a:rPr lang="en-IN" dirty="0"/>
              <a:t> Admin Associate</a:t>
            </a:r>
          </a:p>
          <a:p>
            <a:pPr lvl="1"/>
            <a:r>
              <a:rPr lang="en-IN" dirty="0"/>
              <a:t>AWS Certified Solution Architect Associate</a:t>
            </a:r>
          </a:p>
          <a:p>
            <a:r>
              <a:rPr lang="en-IN" dirty="0"/>
              <a:t>Professional</a:t>
            </a:r>
          </a:p>
          <a:p>
            <a:pPr lvl="1"/>
            <a:r>
              <a:rPr lang="en-IN" dirty="0"/>
              <a:t>AWS Certified DevOps Professional</a:t>
            </a:r>
          </a:p>
          <a:p>
            <a:pPr lvl="1"/>
            <a:r>
              <a:rPr lang="en-IN" dirty="0"/>
              <a:t>AWS Certified Solution Architect Professional</a:t>
            </a:r>
          </a:p>
          <a:p>
            <a:r>
              <a:rPr lang="en-IN" dirty="0"/>
              <a:t>Speciality Certification</a:t>
            </a:r>
          </a:p>
          <a:p>
            <a:pPr lvl="1"/>
            <a:r>
              <a:rPr lang="en-IN" dirty="0"/>
              <a:t>AWS Certified Advanced Networking, AWS Certified Big Data</a:t>
            </a:r>
          </a:p>
        </p:txBody>
      </p:sp>
    </p:spTree>
    <p:extLst>
      <p:ext uri="{BB962C8B-B14F-4D97-AF65-F5344CB8AC3E}">
        <p14:creationId xmlns:p14="http://schemas.microsoft.com/office/powerpoint/2010/main" val="3080825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D0A2-C779-4EFE-B045-C53E9B6598C6}"/>
              </a:ext>
            </a:extLst>
          </p:cNvPr>
          <p:cNvSpPr>
            <a:spLocks noGrp="1"/>
          </p:cNvSpPr>
          <p:nvPr>
            <p:ph type="title"/>
          </p:nvPr>
        </p:nvSpPr>
        <p:spPr/>
        <p:txBody>
          <a:bodyPr/>
          <a:lstStyle/>
          <a:p>
            <a:r>
              <a:rPr lang="en-IN" dirty="0"/>
              <a:t>Billing Alarm</a:t>
            </a:r>
          </a:p>
        </p:txBody>
      </p:sp>
      <p:sp>
        <p:nvSpPr>
          <p:cNvPr id="3" name="Content Placeholder 2">
            <a:extLst>
              <a:ext uri="{FF2B5EF4-FFF2-40B4-BE49-F238E27FC236}">
                <a16:creationId xmlns:a16="http://schemas.microsoft.com/office/drawing/2014/main" id="{F8A114BD-98F2-4657-A4F6-3139F37A7733}"/>
              </a:ext>
            </a:extLst>
          </p:cNvPr>
          <p:cNvSpPr>
            <a:spLocks noGrp="1"/>
          </p:cNvSpPr>
          <p:nvPr>
            <p:ph idx="1"/>
          </p:nvPr>
        </p:nvSpPr>
        <p:spPr/>
        <p:txBody>
          <a:bodyPr/>
          <a:lstStyle/>
          <a:p>
            <a:r>
              <a:rPr lang="en-IN" dirty="0"/>
              <a:t>My billing dashboard </a:t>
            </a:r>
            <a:r>
              <a:rPr lang="en-IN" dirty="0">
                <a:sym typeface="Wingdings" panose="05000000000000000000" pitchFamily="2" charset="2"/>
              </a:rPr>
              <a:t> Alerts &amp; Notifications  Enable Now  Preferences  Receive Billing Alerts  alarms Billing</a:t>
            </a:r>
          </a:p>
          <a:p>
            <a:r>
              <a:rPr lang="en-IN" dirty="0">
                <a:sym typeface="Wingdings" panose="05000000000000000000" pitchFamily="2" charset="2"/>
              </a:rPr>
              <a:t>Set an alarm when billing exceeds x USD</a:t>
            </a:r>
          </a:p>
          <a:p>
            <a:r>
              <a:rPr lang="en-IN" dirty="0">
                <a:sym typeface="Wingdings" panose="05000000000000000000" pitchFamily="2" charset="2"/>
              </a:rPr>
              <a:t>Set email to set notification</a:t>
            </a:r>
          </a:p>
          <a:p>
            <a:r>
              <a:rPr lang="en-IN" dirty="0">
                <a:sym typeface="Wingdings" panose="05000000000000000000" pitchFamily="2" charset="2"/>
              </a:rPr>
              <a:t>Confirm the mail if it is first time</a:t>
            </a:r>
            <a:endParaRPr lang="en-IN" dirty="0"/>
          </a:p>
        </p:txBody>
      </p:sp>
    </p:spTree>
    <p:extLst>
      <p:ext uri="{BB962C8B-B14F-4D97-AF65-F5344CB8AC3E}">
        <p14:creationId xmlns:p14="http://schemas.microsoft.com/office/powerpoint/2010/main" val="1424168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E4FE-7B56-4675-B053-18BCBC3B33B4}"/>
              </a:ext>
            </a:extLst>
          </p:cNvPr>
          <p:cNvSpPr>
            <a:spLocks noGrp="1"/>
          </p:cNvSpPr>
          <p:nvPr>
            <p:ph type="title"/>
          </p:nvPr>
        </p:nvSpPr>
        <p:spPr/>
        <p:txBody>
          <a:bodyPr/>
          <a:lstStyle/>
          <a:p>
            <a:r>
              <a:rPr lang="en-IN" dirty="0"/>
              <a:t>IAM Role</a:t>
            </a:r>
          </a:p>
        </p:txBody>
      </p:sp>
      <p:sp>
        <p:nvSpPr>
          <p:cNvPr id="3" name="Content Placeholder 2">
            <a:extLst>
              <a:ext uri="{FF2B5EF4-FFF2-40B4-BE49-F238E27FC236}">
                <a16:creationId xmlns:a16="http://schemas.microsoft.com/office/drawing/2014/main" id="{5799A45B-091A-4B52-8E07-18C990B37C20}"/>
              </a:ext>
            </a:extLst>
          </p:cNvPr>
          <p:cNvSpPr>
            <a:spLocks noGrp="1"/>
          </p:cNvSpPr>
          <p:nvPr>
            <p:ph idx="1"/>
          </p:nvPr>
        </p:nvSpPr>
        <p:spPr/>
        <p:txBody>
          <a:bodyPr>
            <a:normAutofit fontScale="85000" lnSpcReduction="20000"/>
          </a:bodyPr>
          <a:lstStyle/>
          <a:p>
            <a:r>
              <a:rPr lang="en-IN" dirty="0"/>
              <a:t>IAM: Identity Access Management helps to control users and their different levels of access on AWS.</a:t>
            </a:r>
          </a:p>
          <a:p>
            <a:r>
              <a:rPr lang="en-IN" dirty="0"/>
              <a:t>IAM gives you the following features:</a:t>
            </a:r>
          </a:p>
          <a:p>
            <a:pPr lvl="1"/>
            <a:r>
              <a:rPr lang="en-IN" dirty="0"/>
              <a:t>Shared access to your AWS account</a:t>
            </a:r>
          </a:p>
          <a:p>
            <a:pPr lvl="1"/>
            <a:r>
              <a:rPr lang="en-IN" dirty="0"/>
              <a:t>Granular permissions </a:t>
            </a:r>
            <a:r>
              <a:rPr lang="en-IN" dirty="0">
                <a:sym typeface="Wingdings" panose="05000000000000000000" pitchFamily="2" charset="2"/>
              </a:rPr>
              <a:t> full or partial accesses to all or few resources</a:t>
            </a:r>
            <a:endParaRPr lang="en-IN" dirty="0"/>
          </a:p>
          <a:p>
            <a:pPr lvl="1"/>
            <a:r>
              <a:rPr lang="en-IN" dirty="0"/>
              <a:t>Secure access to AWS resources for applications that run on Amazon EC2</a:t>
            </a:r>
          </a:p>
          <a:p>
            <a:pPr lvl="1"/>
            <a:r>
              <a:rPr lang="en-IN" dirty="0"/>
              <a:t>Identity federation </a:t>
            </a:r>
            <a:r>
              <a:rPr lang="en-IN" dirty="0">
                <a:sym typeface="Wingdings" panose="05000000000000000000" pitchFamily="2" charset="2"/>
              </a:rPr>
              <a:t> federate third party creds like </a:t>
            </a:r>
            <a:r>
              <a:rPr lang="en-IN" dirty="0" err="1">
                <a:sym typeface="Wingdings" panose="05000000000000000000" pitchFamily="2" charset="2"/>
              </a:rPr>
              <a:t>okta</a:t>
            </a:r>
            <a:r>
              <a:rPr lang="en-IN" dirty="0">
                <a:sym typeface="Wingdings" panose="05000000000000000000" pitchFamily="2" charset="2"/>
              </a:rPr>
              <a:t> or </a:t>
            </a:r>
            <a:r>
              <a:rPr lang="en-IN" dirty="0" err="1">
                <a:sym typeface="Wingdings" panose="05000000000000000000" pitchFamily="2" charset="2"/>
              </a:rPr>
              <a:t>facebook</a:t>
            </a:r>
            <a:r>
              <a:rPr lang="en-IN" dirty="0">
                <a:sym typeface="Wingdings" panose="05000000000000000000" pitchFamily="2" charset="2"/>
              </a:rPr>
              <a:t> for AWS</a:t>
            </a:r>
            <a:endParaRPr lang="en-IN" dirty="0"/>
          </a:p>
          <a:p>
            <a:pPr lvl="1"/>
            <a:r>
              <a:rPr lang="en-IN" dirty="0"/>
              <a:t>Identity Information for assurance (CloudTrail)</a:t>
            </a:r>
            <a:r>
              <a:rPr lang="en-IN" dirty="0">
                <a:sym typeface="Wingdings" panose="05000000000000000000" pitchFamily="2" charset="2"/>
              </a:rPr>
              <a:t> we can see all logins info in </a:t>
            </a:r>
            <a:r>
              <a:rPr lang="en-IN" dirty="0" err="1">
                <a:sym typeface="Wingdings" panose="05000000000000000000" pitchFamily="2" charset="2"/>
              </a:rPr>
              <a:t>cloudtrail</a:t>
            </a:r>
            <a:endParaRPr lang="en-IN" dirty="0"/>
          </a:p>
          <a:p>
            <a:pPr lvl="1"/>
            <a:r>
              <a:rPr lang="en-IN" dirty="0"/>
              <a:t>PCI DSS Compliance</a:t>
            </a:r>
            <a:r>
              <a:rPr lang="en-IN" dirty="0">
                <a:sym typeface="Wingdings" panose="05000000000000000000" pitchFamily="2" charset="2"/>
              </a:rPr>
              <a:t> secure gateway (like cc payment systems etc) it will store and process credit card related items in secure way</a:t>
            </a:r>
            <a:endParaRPr lang="en-IN" dirty="0"/>
          </a:p>
          <a:p>
            <a:pPr lvl="1"/>
            <a:r>
              <a:rPr lang="en-IN" dirty="0"/>
              <a:t>Integrated with many AWS services </a:t>
            </a:r>
            <a:r>
              <a:rPr lang="en-IN" dirty="0">
                <a:sym typeface="Wingdings" panose="05000000000000000000" pitchFamily="2" charset="2"/>
              </a:rPr>
              <a:t> Integrate IAM with other resources like EC2, Elastic load balancer etc..</a:t>
            </a:r>
            <a:endParaRPr lang="en-IN" dirty="0"/>
          </a:p>
          <a:p>
            <a:pPr lvl="1"/>
            <a:r>
              <a:rPr lang="en-IN" dirty="0"/>
              <a:t>Eventually Consistent </a:t>
            </a:r>
            <a:r>
              <a:rPr lang="en-IN" dirty="0">
                <a:sym typeface="Wingdings" panose="05000000000000000000" pitchFamily="2" charset="2"/>
              </a:rPr>
              <a:t> whatever we store in IAM will be stored in multiple locations (secure and fail proof) and it will take time to reflect. </a:t>
            </a:r>
            <a:endParaRPr lang="en-IN" dirty="0"/>
          </a:p>
          <a:p>
            <a:pPr lvl="1"/>
            <a:r>
              <a:rPr lang="en-IN" dirty="0"/>
              <a:t>Free to use </a:t>
            </a:r>
            <a:r>
              <a:rPr lang="en-IN" dirty="0">
                <a:sym typeface="Wingdings" panose="05000000000000000000" pitchFamily="2" charset="2"/>
              </a:rPr>
              <a:t> we don’t have pay anything to use IAM</a:t>
            </a:r>
            <a:endParaRPr lang="en-IN" dirty="0"/>
          </a:p>
        </p:txBody>
      </p:sp>
    </p:spTree>
    <p:extLst>
      <p:ext uri="{BB962C8B-B14F-4D97-AF65-F5344CB8AC3E}">
        <p14:creationId xmlns:p14="http://schemas.microsoft.com/office/powerpoint/2010/main" val="207601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2FA9-551E-4E0E-996E-F48870741C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DBB819-1256-4356-8AD3-F8584BE8ED0B}"/>
              </a:ext>
            </a:extLst>
          </p:cNvPr>
          <p:cNvSpPr>
            <a:spLocks noGrp="1"/>
          </p:cNvSpPr>
          <p:nvPr>
            <p:ph idx="1"/>
          </p:nvPr>
        </p:nvSpPr>
        <p:spPr/>
        <p:txBody>
          <a:bodyPr/>
          <a:lstStyle/>
          <a:p>
            <a:r>
              <a:rPr lang="en-US" b="1" dirty="0"/>
              <a:t>Shared access to your AWS account</a:t>
            </a:r>
          </a:p>
          <a:p>
            <a:pPr lvl="1"/>
            <a:r>
              <a:rPr lang="en-US" dirty="0"/>
              <a:t>You can grant other people permission to administer and use resources in your AWS account without having to share your password or access key.</a:t>
            </a:r>
          </a:p>
          <a:p>
            <a:r>
              <a:rPr lang="en-IN" b="1" dirty="0"/>
              <a:t>Granular permissions</a:t>
            </a:r>
          </a:p>
          <a:p>
            <a:pPr lvl="1"/>
            <a:r>
              <a:rPr lang="en-US" dirty="0"/>
              <a:t>You can grant different permissions to different people for different resources. For example, you might allow some users complete access to Amazon Elastic Compute Cloud (Amazon EC2), Amazon Simple Storage Service (Amazon S3), Amazon DynamoDB, Amazon Redshift, and other AWS services. For other users, you can allow read-only access to just some S3 buckets, or permission to administer just some EC2 instances, or to access your billing information but nothing else.</a:t>
            </a:r>
          </a:p>
          <a:p>
            <a:pPr marL="0" indent="0">
              <a:buNone/>
            </a:pPr>
            <a:endParaRPr lang="en-IN" dirty="0"/>
          </a:p>
        </p:txBody>
      </p:sp>
    </p:spTree>
    <p:extLst>
      <p:ext uri="{BB962C8B-B14F-4D97-AF65-F5344CB8AC3E}">
        <p14:creationId xmlns:p14="http://schemas.microsoft.com/office/powerpoint/2010/main" val="413041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43D438-508D-482D-A927-22B6A7B95ED6}"/>
              </a:ext>
            </a:extLst>
          </p:cNvPr>
          <p:cNvSpPr>
            <a:spLocks noGrp="1"/>
          </p:cNvSpPr>
          <p:nvPr>
            <p:ph idx="1"/>
          </p:nvPr>
        </p:nvSpPr>
        <p:spPr>
          <a:xfrm>
            <a:off x="838200" y="709684"/>
            <a:ext cx="10515600" cy="5467279"/>
          </a:xfrm>
        </p:spPr>
        <p:txBody>
          <a:bodyPr>
            <a:normAutofit lnSpcReduction="10000"/>
          </a:bodyPr>
          <a:lstStyle/>
          <a:p>
            <a:r>
              <a:rPr lang="en-US" b="1" dirty="0"/>
              <a:t>Secure access to AWS resources for applications that run on Amazon EC2:</a:t>
            </a:r>
          </a:p>
          <a:p>
            <a:pPr lvl="1"/>
            <a:r>
              <a:rPr lang="en-US" dirty="0"/>
              <a:t>You can use IAM features to securely provide credentials for applications that run on EC2 instances. These credentials provide permissions for your application to access other AWS resources. Examples include S3 buckets and DynamoDB tables.</a:t>
            </a:r>
          </a:p>
          <a:p>
            <a:r>
              <a:rPr lang="en-IN" b="1" dirty="0"/>
              <a:t>Multi-factor authentication (MFA):</a:t>
            </a:r>
          </a:p>
          <a:p>
            <a:pPr lvl="1"/>
            <a:r>
              <a:rPr lang="en-US" dirty="0"/>
              <a:t>You can add two-factor authentication to your account and to individual users for extra security. With MFA you or your users must provide not only a password or access key to work with your account, but also a code from a specially configured device.</a:t>
            </a:r>
          </a:p>
          <a:p>
            <a:r>
              <a:rPr lang="en-IN" b="1" dirty="0"/>
              <a:t>Identity federation:</a:t>
            </a:r>
          </a:p>
          <a:p>
            <a:pPr lvl="1"/>
            <a:r>
              <a:rPr lang="en-US" dirty="0"/>
              <a:t>You can allow users who already have passwords elsewhere—for example, in your corporate network or with an internet identity provider—to get temporary access to your AWS account.</a:t>
            </a:r>
          </a:p>
        </p:txBody>
      </p:sp>
    </p:spTree>
    <p:extLst>
      <p:ext uri="{BB962C8B-B14F-4D97-AF65-F5344CB8AC3E}">
        <p14:creationId xmlns:p14="http://schemas.microsoft.com/office/powerpoint/2010/main" val="3852891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1E9FC-4AF4-476C-969F-23BDF9C3E55C}"/>
              </a:ext>
            </a:extLst>
          </p:cNvPr>
          <p:cNvSpPr>
            <a:spLocks noGrp="1"/>
          </p:cNvSpPr>
          <p:nvPr>
            <p:ph idx="1"/>
          </p:nvPr>
        </p:nvSpPr>
        <p:spPr>
          <a:xfrm>
            <a:off x="838200" y="491319"/>
            <a:ext cx="10515600" cy="5685644"/>
          </a:xfrm>
        </p:spPr>
        <p:txBody>
          <a:bodyPr/>
          <a:lstStyle/>
          <a:p>
            <a:r>
              <a:rPr lang="en-IN" b="1" dirty="0"/>
              <a:t>Identity information for assurance:</a:t>
            </a:r>
          </a:p>
          <a:p>
            <a:pPr lvl="1"/>
            <a:r>
              <a:rPr lang="en-US" dirty="0"/>
              <a:t>If you use </a:t>
            </a:r>
            <a:r>
              <a:rPr lang="en-US" dirty="0">
                <a:hlinkClick r:id="rId2"/>
              </a:rPr>
              <a:t>AWS CloudTrail</a:t>
            </a:r>
            <a:r>
              <a:rPr lang="en-US" dirty="0"/>
              <a:t>, you receive log records that include information about those who made requests for resources in your account. That information is based on IAM identities.</a:t>
            </a:r>
          </a:p>
          <a:p>
            <a:r>
              <a:rPr lang="en-IN" b="1" dirty="0"/>
              <a:t>PCI DSS Compliance:</a:t>
            </a:r>
          </a:p>
          <a:p>
            <a:pPr lvl="1"/>
            <a:r>
              <a:rPr lang="en-US" dirty="0"/>
              <a:t>IAM supports the processing, storage, and transmission of credit card data by a merchant or service provider, and has been validated as being compliant with Payment Card Industry (PCI) Data Security Standard (DSS). For more information about PCI DSS, including how to request a copy of the AWS PCI Compliance Package, see </a:t>
            </a:r>
            <a:r>
              <a:rPr lang="en-US" dirty="0">
                <a:hlinkClick r:id="rId3"/>
              </a:rPr>
              <a:t>PCI DSS Level 1</a:t>
            </a:r>
            <a:r>
              <a:rPr lang="en-US" dirty="0"/>
              <a:t>.</a:t>
            </a:r>
          </a:p>
          <a:p>
            <a:r>
              <a:rPr lang="en-US" b="1" dirty="0"/>
              <a:t>Integrated with many AWS services:</a:t>
            </a:r>
          </a:p>
          <a:p>
            <a:pPr lvl="1"/>
            <a:r>
              <a:rPr lang="en-US" dirty="0"/>
              <a:t>For a list of AWS services that work with IAM, see </a:t>
            </a:r>
            <a:r>
              <a:rPr lang="en-US" dirty="0">
                <a:hlinkClick r:id="rId4"/>
              </a:rPr>
              <a:t>AWS Services That Work with IAM</a:t>
            </a:r>
            <a:r>
              <a:rPr lang="en-US" dirty="0"/>
              <a:t>.</a:t>
            </a:r>
            <a:endParaRPr lang="en-IN" dirty="0"/>
          </a:p>
        </p:txBody>
      </p:sp>
    </p:spTree>
    <p:extLst>
      <p:ext uri="{BB962C8B-B14F-4D97-AF65-F5344CB8AC3E}">
        <p14:creationId xmlns:p14="http://schemas.microsoft.com/office/powerpoint/2010/main" val="3460853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7E2A19-3160-4A40-B915-F8BB606E8AE2}"/>
              </a:ext>
            </a:extLst>
          </p:cNvPr>
          <p:cNvSpPr>
            <a:spLocks noGrp="1"/>
          </p:cNvSpPr>
          <p:nvPr>
            <p:ph idx="1"/>
          </p:nvPr>
        </p:nvSpPr>
        <p:spPr>
          <a:xfrm>
            <a:off x="838200" y="423081"/>
            <a:ext cx="10515600" cy="5753882"/>
          </a:xfrm>
        </p:spPr>
        <p:txBody>
          <a:bodyPr>
            <a:normAutofit fontScale="92500" lnSpcReduction="20000"/>
          </a:bodyPr>
          <a:lstStyle/>
          <a:p>
            <a:r>
              <a:rPr lang="en-IN" b="1" dirty="0"/>
              <a:t>Eventually Consistent:</a:t>
            </a:r>
          </a:p>
          <a:p>
            <a:pPr lvl="1"/>
            <a:r>
              <a:rPr lang="en-US" dirty="0"/>
              <a:t>IAM, like many other AWS services, is </a:t>
            </a:r>
            <a:r>
              <a:rPr lang="en-US" dirty="0">
                <a:hlinkClick r:id="rId2"/>
              </a:rPr>
              <a:t>eventually consistent</a:t>
            </a:r>
            <a:r>
              <a:rPr lang="en-US" dirty="0"/>
              <a:t>.</a:t>
            </a:r>
          </a:p>
          <a:p>
            <a:pPr lvl="1"/>
            <a:r>
              <a:rPr lang="en-US" dirty="0"/>
              <a:t>IAM achieves high availability by replicating data across multiple servers within Amazon's data centers around the world. If a request to change some data is successful, the change is committed and safely stored. </a:t>
            </a:r>
          </a:p>
          <a:p>
            <a:pPr lvl="1"/>
            <a:r>
              <a:rPr lang="en-US" dirty="0"/>
              <a:t>However, the change must be replicated across IAM, which can take some time. Such changes include creating or updating users, groups, roles, or policies.</a:t>
            </a:r>
          </a:p>
          <a:p>
            <a:pPr lvl="1"/>
            <a:r>
              <a:rPr lang="en-US" dirty="0"/>
              <a:t>We recommend that you do not include such IAM changes in the critical, high-availability code paths of your application.</a:t>
            </a:r>
          </a:p>
          <a:p>
            <a:pPr lvl="1"/>
            <a:r>
              <a:rPr lang="en-US" dirty="0"/>
              <a:t>Instead, make IAM changes in a separate initialization or setup routine that you run less frequently. </a:t>
            </a:r>
          </a:p>
          <a:p>
            <a:pPr lvl="1"/>
            <a:r>
              <a:rPr lang="en-US" dirty="0"/>
              <a:t>Also, be sure to verify that the changes have been propagated before production workflows depend on them. For more information, see </a:t>
            </a:r>
            <a:r>
              <a:rPr lang="en-US" dirty="0">
                <a:hlinkClick r:id="rId3"/>
              </a:rPr>
              <a:t>Changes that I make are not always immediately visible</a:t>
            </a:r>
            <a:r>
              <a:rPr lang="en-US" dirty="0"/>
              <a:t>.</a:t>
            </a:r>
          </a:p>
          <a:p>
            <a:r>
              <a:rPr lang="en-IN" b="1" dirty="0"/>
              <a:t>Free to use:</a:t>
            </a:r>
          </a:p>
          <a:p>
            <a:pPr lvl="1"/>
            <a:r>
              <a:rPr lang="en-US" dirty="0"/>
              <a:t>AWS Identity and Access Management (IAM) and AWS Security Token Service (AWS STS) are features of your AWS account offered at no additional charge.</a:t>
            </a:r>
          </a:p>
          <a:p>
            <a:pPr lvl="1"/>
            <a:r>
              <a:rPr lang="en-US" dirty="0"/>
              <a:t>You are charged only when you access other AWS services using your IAM users or AWS STS temporary security credentials. For information about the pricing of other AWS products, see the </a:t>
            </a:r>
            <a:r>
              <a:rPr lang="en-US" dirty="0">
                <a:hlinkClick r:id="rId4"/>
              </a:rPr>
              <a:t>Amazon Web Services pricing page</a:t>
            </a:r>
            <a:r>
              <a:rPr lang="en-US" dirty="0"/>
              <a:t>.</a:t>
            </a:r>
            <a:endParaRPr lang="en-IN" dirty="0"/>
          </a:p>
        </p:txBody>
      </p:sp>
    </p:spTree>
    <p:extLst>
      <p:ext uri="{BB962C8B-B14F-4D97-AF65-F5344CB8AC3E}">
        <p14:creationId xmlns:p14="http://schemas.microsoft.com/office/powerpoint/2010/main" val="1346394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086CC-EAD9-4341-881D-CF9B674FFDB1}"/>
              </a:ext>
            </a:extLst>
          </p:cNvPr>
          <p:cNvSpPr>
            <a:spLocks noGrp="1"/>
          </p:cNvSpPr>
          <p:nvPr>
            <p:ph type="title"/>
          </p:nvPr>
        </p:nvSpPr>
        <p:spPr/>
        <p:txBody>
          <a:bodyPr/>
          <a:lstStyle/>
          <a:p>
            <a:r>
              <a:rPr lang="en-IN" b="1" dirty="0"/>
              <a:t>Accessing IAM</a:t>
            </a:r>
            <a:endParaRPr lang="en-IN" dirty="0"/>
          </a:p>
        </p:txBody>
      </p:sp>
      <p:sp>
        <p:nvSpPr>
          <p:cNvPr id="3" name="Content Placeholder 2">
            <a:extLst>
              <a:ext uri="{FF2B5EF4-FFF2-40B4-BE49-F238E27FC236}">
                <a16:creationId xmlns:a16="http://schemas.microsoft.com/office/drawing/2014/main" id="{7CDC9C05-D878-4071-A403-9BC1016D56FB}"/>
              </a:ext>
            </a:extLst>
          </p:cNvPr>
          <p:cNvSpPr>
            <a:spLocks noGrp="1"/>
          </p:cNvSpPr>
          <p:nvPr>
            <p:ph idx="1"/>
          </p:nvPr>
        </p:nvSpPr>
        <p:spPr/>
        <p:txBody>
          <a:bodyPr/>
          <a:lstStyle/>
          <a:p>
            <a:r>
              <a:rPr lang="en-IN" dirty="0"/>
              <a:t>AWS Management Console</a:t>
            </a:r>
          </a:p>
          <a:p>
            <a:r>
              <a:rPr lang="en-IN" b="1" dirty="0"/>
              <a:t>AWS Command Line Tools</a:t>
            </a:r>
          </a:p>
          <a:p>
            <a:r>
              <a:rPr lang="en-IN" b="1" dirty="0"/>
              <a:t>AWS SDKs</a:t>
            </a:r>
          </a:p>
          <a:p>
            <a:r>
              <a:rPr lang="en-IN" b="1" dirty="0"/>
              <a:t>IAM HTTPS API</a:t>
            </a:r>
            <a:endParaRPr lang="en-IN" dirty="0"/>
          </a:p>
        </p:txBody>
      </p:sp>
    </p:spTree>
    <p:extLst>
      <p:ext uri="{BB962C8B-B14F-4D97-AF65-F5344CB8AC3E}">
        <p14:creationId xmlns:p14="http://schemas.microsoft.com/office/powerpoint/2010/main" val="459993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AWS session 2</vt:lpstr>
      <vt:lpstr>AWS Certifications -2018</vt:lpstr>
      <vt:lpstr>Billing Alarm</vt:lpstr>
      <vt:lpstr>IAM Role</vt:lpstr>
      <vt:lpstr>PowerPoint Presentation</vt:lpstr>
      <vt:lpstr>PowerPoint Presentation</vt:lpstr>
      <vt:lpstr>PowerPoint Presentation</vt:lpstr>
      <vt:lpstr>PowerPoint Presentation</vt:lpstr>
      <vt:lpstr>Accessing IAM</vt:lpstr>
      <vt:lpstr>Hierarchies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session 2</dc:title>
  <dc:creator>Hari Kishan</dc:creator>
  <cp:lastModifiedBy>Hari Kishan</cp:lastModifiedBy>
  <cp:revision>11</cp:revision>
  <dcterms:created xsi:type="dcterms:W3CDTF">2018-09-09T15:00:31Z</dcterms:created>
  <dcterms:modified xsi:type="dcterms:W3CDTF">2018-09-09T16:39:30Z</dcterms:modified>
</cp:coreProperties>
</file>