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3533-1CBE-4100-9A4D-74E01AF55F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36CAE9-847A-4FE9-91BF-D77590AE1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795C08-EE94-4201-924C-D2BB2E039C4A}"/>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5" name="Footer Placeholder 4">
            <a:extLst>
              <a:ext uri="{FF2B5EF4-FFF2-40B4-BE49-F238E27FC236}">
                <a16:creationId xmlns:a16="http://schemas.microsoft.com/office/drawing/2014/main" id="{5AAB6BDC-DEBB-4BFC-8FEC-29135A63DA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FD51E-7CE3-48D0-B78A-D193A9DEA3A0}"/>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342835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BA16-C522-46B1-B8EE-A0B3F194F8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D2F53A-E10A-40DD-9151-B659F82E0A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38639-45C3-4C64-B068-78B4AD7478AB}"/>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5" name="Footer Placeholder 4">
            <a:extLst>
              <a:ext uri="{FF2B5EF4-FFF2-40B4-BE49-F238E27FC236}">
                <a16:creationId xmlns:a16="http://schemas.microsoft.com/office/drawing/2014/main" id="{F0588695-01BD-4324-990F-2AE3F82D8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C2519-721D-4773-8687-79203B33A35C}"/>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305310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4CCC4-22A0-4B72-8CF2-2C00C13BF0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0D78E7-92A3-4563-BAEA-EFC2393FCD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BF669-61D2-4771-8E72-DBB059FC1139}"/>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5" name="Footer Placeholder 4">
            <a:extLst>
              <a:ext uri="{FF2B5EF4-FFF2-40B4-BE49-F238E27FC236}">
                <a16:creationId xmlns:a16="http://schemas.microsoft.com/office/drawing/2014/main" id="{6E3EE156-89EC-4DA6-9F8C-75E984C73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ACA32-F37E-49A2-95EE-E815BFD24E11}"/>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76765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BE44-BC36-4FF1-8DCD-EFFC071CBE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034FAF-9651-4B93-88BC-DCC684261C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5F697-9094-4271-98F7-10C899366A30}"/>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5" name="Footer Placeholder 4">
            <a:extLst>
              <a:ext uri="{FF2B5EF4-FFF2-40B4-BE49-F238E27FC236}">
                <a16:creationId xmlns:a16="http://schemas.microsoft.com/office/drawing/2014/main" id="{57318F13-1EFA-4663-AF3A-90C7EDA0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3B41ED-52C6-489C-895E-3FFCC69B7A4D}"/>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276405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6E35-B247-46E6-92C8-B0DF8D803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25F182-41AE-4F64-A305-EB47DD58F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567D73-9808-43B5-9104-CF386B1A2DF7}"/>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5" name="Footer Placeholder 4">
            <a:extLst>
              <a:ext uri="{FF2B5EF4-FFF2-40B4-BE49-F238E27FC236}">
                <a16:creationId xmlns:a16="http://schemas.microsoft.com/office/drawing/2014/main" id="{5754D699-D398-4B72-86AC-BB248E338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69523-936E-4A17-8B2A-A09A554C1BA1}"/>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325632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05F3-AE80-4ABE-81CB-A96E83D4A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791B49-58C4-4536-8F58-A3CF1870CA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2107E5-9C19-4725-9D15-D205BE1589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F6A2CF-DE09-40B2-8C29-7B024ECEEAC9}"/>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6" name="Footer Placeholder 5">
            <a:extLst>
              <a:ext uri="{FF2B5EF4-FFF2-40B4-BE49-F238E27FC236}">
                <a16:creationId xmlns:a16="http://schemas.microsoft.com/office/drawing/2014/main" id="{8D648F02-72CF-488C-A568-68477DC9F5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D86582-968D-4979-974C-75CD94A5A7FE}"/>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140225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BD46-FFC0-40C3-AFEE-6874D1FAF1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66BB86-7D63-4D9A-8E60-B0749212C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3DFB3B-379E-4F56-BEE3-CA2123507F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FA1830-1999-4B07-9966-F02A7C397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3255A2-CE9E-4370-AA00-F296310EA8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F2C91-5B1E-4FF9-BF64-36537F3BC58D}"/>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8" name="Footer Placeholder 7">
            <a:extLst>
              <a:ext uri="{FF2B5EF4-FFF2-40B4-BE49-F238E27FC236}">
                <a16:creationId xmlns:a16="http://schemas.microsoft.com/office/drawing/2014/main" id="{CDBFC6E8-E076-4BB2-9D99-6F47094B30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AF7AA8-8A01-466A-A5F1-44F0E86B57CA}"/>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347488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CC71-4921-48F4-9873-1D5DCE9117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DAEE79-2896-48E7-82DC-3CB33365051B}"/>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4" name="Footer Placeholder 3">
            <a:extLst>
              <a:ext uri="{FF2B5EF4-FFF2-40B4-BE49-F238E27FC236}">
                <a16:creationId xmlns:a16="http://schemas.microsoft.com/office/drawing/2014/main" id="{7357F592-42FC-4A48-845D-8FB0606913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02F950-5B21-4885-823F-57DA848A12B2}"/>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7388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72FA6-E61E-4E8D-A05D-A2EC9E2B8737}"/>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3" name="Footer Placeholder 2">
            <a:extLst>
              <a:ext uri="{FF2B5EF4-FFF2-40B4-BE49-F238E27FC236}">
                <a16:creationId xmlns:a16="http://schemas.microsoft.com/office/drawing/2014/main" id="{1219F5B5-4BC5-40F6-8EE5-FA50F0B2E5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BE56BC-3979-4A2E-B7C6-2E4C70485466}"/>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334785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CD40-D8A5-43F6-BE9D-89C143133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D12AD9-B072-4D78-829C-554B2CB6F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BCF3E9-366E-4E24-BEA8-AB1B3CDC5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CD971E-38CC-458B-9291-8CB934014046}"/>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6" name="Footer Placeholder 5">
            <a:extLst>
              <a:ext uri="{FF2B5EF4-FFF2-40B4-BE49-F238E27FC236}">
                <a16:creationId xmlns:a16="http://schemas.microsoft.com/office/drawing/2014/main" id="{FF03F688-219F-432B-8F48-53F562CB84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52A254-541F-4F76-AA21-AC96CDE21CA8}"/>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1884731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1BCC-067D-447B-86FE-7E5C21976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9A13C4-E204-4417-99DA-A7DD04274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F312C1-2D75-4825-9070-47E95C04D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64357E-FE3C-434F-9AF1-D6508602B5DC}"/>
              </a:ext>
            </a:extLst>
          </p:cNvPr>
          <p:cNvSpPr>
            <a:spLocks noGrp="1"/>
          </p:cNvSpPr>
          <p:nvPr>
            <p:ph type="dt" sz="half" idx="10"/>
          </p:nvPr>
        </p:nvSpPr>
        <p:spPr/>
        <p:txBody>
          <a:bodyPr/>
          <a:lstStyle/>
          <a:p>
            <a:fld id="{3981C56F-56E4-4722-8299-B9A233033B60}" type="datetimeFigureOut">
              <a:rPr lang="en-IN" smtClean="0"/>
              <a:t>16-12-2018</a:t>
            </a:fld>
            <a:endParaRPr lang="en-IN"/>
          </a:p>
        </p:txBody>
      </p:sp>
      <p:sp>
        <p:nvSpPr>
          <p:cNvPr id="6" name="Footer Placeholder 5">
            <a:extLst>
              <a:ext uri="{FF2B5EF4-FFF2-40B4-BE49-F238E27FC236}">
                <a16:creationId xmlns:a16="http://schemas.microsoft.com/office/drawing/2014/main" id="{353DC693-E517-4090-B6CE-D12D3CE23E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590A6-31AC-4CBA-8ADF-790FEED01A5F}"/>
              </a:ext>
            </a:extLst>
          </p:cNvPr>
          <p:cNvSpPr>
            <a:spLocks noGrp="1"/>
          </p:cNvSpPr>
          <p:nvPr>
            <p:ph type="sldNum" sz="quarter" idx="12"/>
          </p:nvPr>
        </p:nvSpPr>
        <p:spPr/>
        <p:txBody>
          <a:bodyPr/>
          <a:lstStyle/>
          <a:p>
            <a:fld id="{BEBB37AF-BFA9-45AA-9796-C007A7574B2F}" type="slidenum">
              <a:rPr lang="en-IN" smtClean="0"/>
              <a:t>‹#›</a:t>
            </a:fld>
            <a:endParaRPr lang="en-IN"/>
          </a:p>
        </p:txBody>
      </p:sp>
    </p:spTree>
    <p:extLst>
      <p:ext uri="{BB962C8B-B14F-4D97-AF65-F5344CB8AC3E}">
        <p14:creationId xmlns:p14="http://schemas.microsoft.com/office/powerpoint/2010/main" val="306291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DEA65-B03A-4A4F-B688-78DE6E230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F14E64-C6D3-4D23-9019-D6EA50429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6D014-1AAC-48D7-B83A-8673A16FA3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1C56F-56E4-4722-8299-B9A233033B60}" type="datetimeFigureOut">
              <a:rPr lang="en-IN" smtClean="0"/>
              <a:t>16-12-2018</a:t>
            </a:fld>
            <a:endParaRPr lang="en-IN"/>
          </a:p>
        </p:txBody>
      </p:sp>
      <p:sp>
        <p:nvSpPr>
          <p:cNvPr id="5" name="Footer Placeholder 4">
            <a:extLst>
              <a:ext uri="{FF2B5EF4-FFF2-40B4-BE49-F238E27FC236}">
                <a16:creationId xmlns:a16="http://schemas.microsoft.com/office/drawing/2014/main" id="{5250603C-DB3C-4373-A07A-33527E973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FF9037-A50D-40FF-9ED1-582C8BA64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B37AF-BFA9-45AA-9796-C007A7574B2F}" type="slidenum">
              <a:rPr lang="en-IN" smtClean="0"/>
              <a:t>‹#›</a:t>
            </a:fld>
            <a:endParaRPr lang="en-IN"/>
          </a:p>
        </p:txBody>
      </p:sp>
    </p:spTree>
    <p:extLst>
      <p:ext uri="{BB962C8B-B14F-4D97-AF65-F5344CB8AC3E}">
        <p14:creationId xmlns:p14="http://schemas.microsoft.com/office/powerpoint/2010/main" val="180920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AE0D-4915-449F-8E4A-9F8D09A9B7D7}"/>
              </a:ext>
            </a:extLst>
          </p:cNvPr>
          <p:cNvSpPr>
            <a:spLocks noGrp="1"/>
          </p:cNvSpPr>
          <p:nvPr>
            <p:ph type="ctrTitle"/>
          </p:nvPr>
        </p:nvSpPr>
        <p:spPr/>
        <p:txBody>
          <a:bodyPr/>
          <a:lstStyle/>
          <a:p>
            <a:r>
              <a:rPr lang="en-IN" dirty="0"/>
              <a:t>DynamoDB- </a:t>
            </a:r>
            <a:r>
              <a:rPr lang="en-IN" dirty="0" err="1"/>
              <a:t>cntd</a:t>
            </a:r>
            <a:endParaRPr lang="en-IN" dirty="0"/>
          </a:p>
        </p:txBody>
      </p:sp>
      <p:sp>
        <p:nvSpPr>
          <p:cNvPr id="3" name="Subtitle 2">
            <a:extLst>
              <a:ext uri="{FF2B5EF4-FFF2-40B4-BE49-F238E27FC236}">
                <a16:creationId xmlns:a16="http://schemas.microsoft.com/office/drawing/2014/main" id="{607F50D5-9E13-43C8-A082-9084A14B833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4489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4BD2-48EE-46EC-849C-56EB79C2EA55}"/>
              </a:ext>
            </a:extLst>
          </p:cNvPr>
          <p:cNvSpPr>
            <a:spLocks noGrp="1"/>
          </p:cNvSpPr>
          <p:nvPr>
            <p:ph type="title"/>
          </p:nvPr>
        </p:nvSpPr>
        <p:spPr/>
        <p:txBody>
          <a:bodyPr/>
          <a:lstStyle/>
          <a:p>
            <a:r>
              <a:rPr lang="en-IN" dirty="0"/>
              <a:t>What is DynamoDB</a:t>
            </a:r>
          </a:p>
        </p:txBody>
      </p:sp>
      <p:sp>
        <p:nvSpPr>
          <p:cNvPr id="3" name="Content Placeholder 2">
            <a:extLst>
              <a:ext uri="{FF2B5EF4-FFF2-40B4-BE49-F238E27FC236}">
                <a16:creationId xmlns:a16="http://schemas.microsoft.com/office/drawing/2014/main" id="{EC87A254-8C58-4FD8-B528-57FCD15CBE88}"/>
              </a:ext>
            </a:extLst>
          </p:cNvPr>
          <p:cNvSpPr>
            <a:spLocks noGrp="1"/>
          </p:cNvSpPr>
          <p:nvPr>
            <p:ph idx="1"/>
          </p:nvPr>
        </p:nvSpPr>
        <p:spPr/>
        <p:txBody>
          <a:bodyPr/>
          <a:lstStyle/>
          <a:p>
            <a:r>
              <a:rPr lang="en-US" dirty="0"/>
              <a:t>Amazon DynamoDB is a key-value and document database that delivers single-digit millisecond performance at any scale. </a:t>
            </a:r>
          </a:p>
          <a:p>
            <a:r>
              <a:rPr lang="en-US" dirty="0"/>
              <a:t>It's a fully managed, </a:t>
            </a:r>
            <a:r>
              <a:rPr lang="en-US" dirty="0" err="1"/>
              <a:t>multiregion</a:t>
            </a:r>
            <a:r>
              <a:rPr lang="en-US" dirty="0"/>
              <a:t>, </a:t>
            </a:r>
            <a:r>
              <a:rPr lang="en-US" dirty="0" err="1"/>
              <a:t>multimaster</a:t>
            </a:r>
            <a:r>
              <a:rPr lang="en-US" dirty="0"/>
              <a:t> database with built-in security, backup and restore, and in-memory caching for internet-scale applications. </a:t>
            </a:r>
          </a:p>
          <a:p>
            <a:r>
              <a:rPr lang="en-US" dirty="0"/>
              <a:t>DynamoDB can handle more than 10 trillion requests per day and support peaks of more than 20 million requests per second.</a:t>
            </a:r>
            <a:endParaRPr lang="en-IN" dirty="0"/>
          </a:p>
        </p:txBody>
      </p:sp>
    </p:spTree>
    <p:extLst>
      <p:ext uri="{BB962C8B-B14F-4D97-AF65-F5344CB8AC3E}">
        <p14:creationId xmlns:p14="http://schemas.microsoft.com/office/powerpoint/2010/main" val="350185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6549-8F8D-40E3-883C-30ACC54160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B258BA-B736-451F-8865-AFDA14DFF4BF}"/>
              </a:ext>
            </a:extLst>
          </p:cNvPr>
          <p:cNvSpPr>
            <a:spLocks noGrp="1"/>
          </p:cNvSpPr>
          <p:nvPr>
            <p:ph idx="1"/>
          </p:nvPr>
        </p:nvSpPr>
        <p:spPr/>
        <p:txBody>
          <a:bodyPr/>
          <a:lstStyle/>
          <a:p>
            <a:r>
              <a:rPr lang="en-US" dirty="0"/>
              <a:t>Many of the world's fastest growing businesses such as Lyft, Airbnb, and Redfin as well as enterprises such as Samsung, Toyota, and Capital One depend on the scale and performance of DynamoDB to support their mission-critical workloads.</a:t>
            </a:r>
          </a:p>
          <a:p>
            <a:r>
              <a:rPr lang="en-US" dirty="0"/>
              <a:t>More than 100,000 AWS customers have chosen DynamoDB as their key-value and document database for mobile, web, gaming, ad tech, IoT, and other applications that need low-latency data access at any scale. </a:t>
            </a:r>
          </a:p>
          <a:p>
            <a:r>
              <a:rPr lang="en-US" dirty="0"/>
              <a:t>Create a new table for your application and let DynamoDB handle the rest.</a:t>
            </a:r>
            <a:endParaRPr lang="en-IN" dirty="0"/>
          </a:p>
        </p:txBody>
      </p:sp>
    </p:spTree>
    <p:extLst>
      <p:ext uri="{BB962C8B-B14F-4D97-AF65-F5344CB8AC3E}">
        <p14:creationId xmlns:p14="http://schemas.microsoft.com/office/powerpoint/2010/main" val="98722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8423-3A7D-4568-B1B9-A756C16CFC46}"/>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6B659BB9-85B6-438E-8AED-9D7B54CC755D}"/>
              </a:ext>
            </a:extLst>
          </p:cNvPr>
          <p:cNvSpPr>
            <a:spLocks noGrp="1"/>
          </p:cNvSpPr>
          <p:nvPr>
            <p:ph idx="1"/>
          </p:nvPr>
        </p:nvSpPr>
        <p:spPr/>
        <p:txBody>
          <a:bodyPr>
            <a:normAutofit fontScale="85000" lnSpcReduction="20000"/>
          </a:bodyPr>
          <a:lstStyle/>
          <a:p>
            <a:r>
              <a:rPr lang="en-IN" cap="all" dirty="0"/>
              <a:t>PERFORMANCE AT SCALE</a:t>
            </a:r>
          </a:p>
          <a:p>
            <a:pPr lvl="1"/>
            <a:r>
              <a:rPr lang="en-US" dirty="0"/>
              <a:t>supports some of the world’s largest scale applications by providing consistent, single-digit millisecond response times at any scale. </a:t>
            </a:r>
          </a:p>
          <a:p>
            <a:pPr lvl="1"/>
            <a:r>
              <a:rPr lang="en-US" dirty="0"/>
              <a:t>can build applications with virtually unlimited throughput and storage. DynamoDB global tables replicate your data across multiple AWS Regions to give you fast, local access to data for your globally distributed applications.</a:t>
            </a:r>
            <a:endParaRPr lang="en-IN" cap="all" dirty="0"/>
          </a:p>
          <a:p>
            <a:r>
              <a:rPr lang="en-IN" cap="all" dirty="0"/>
              <a:t>SERVERLESS</a:t>
            </a:r>
          </a:p>
          <a:p>
            <a:pPr lvl="1"/>
            <a:r>
              <a:rPr lang="en-US" dirty="0"/>
              <a:t>there are no servers to provision, patch, or manage and no software to install, maintain, or operate.</a:t>
            </a:r>
          </a:p>
          <a:p>
            <a:pPr lvl="1"/>
            <a:r>
              <a:rPr lang="en-US" dirty="0"/>
              <a:t>automatically scales tables up and down to adjust for capacity and maintain performance. </a:t>
            </a:r>
            <a:endParaRPr lang="en-IN" cap="all" dirty="0"/>
          </a:p>
          <a:p>
            <a:r>
              <a:rPr lang="en-IN" cap="all" dirty="0"/>
              <a:t>ENTERPRISE READY</a:t>
            </a:r>
          </a:p>
          <a:p>
            <a:pPr lvl="1"/>
            <a:r>
              <a:rPr lang="en-US" dirty="0"/>
              <a:t>supports ACID transactions to enable you to build business-critical applications at scale. </a:t>
            </a:r>
          </a:p>
          <a:p>
            <a:pPr lvl="1"/>
            <a:r>
              <a:rPr lang="en-US" dirty="0"/>
              <a:t>. You can create full backups of hundreds of terabytes of data instantly with no performance impact to your tables, and recover to any point in time in the preceding 35 days with no downtime. </a:t>
            </a:r>
            <a:endParaRPr lang="en-IN" cap="all" dirty="0"/>
          </a:p>
          <a:p>
            <a:endParaRPr lang="en-IN" dirty="0"/>
          </a:p>
        </p:txBody>
      </p:sp>
    </p:spTree>
    <p:extLst>
      <p:ext uri="{BB962C8B-B14F-4D97-AF65-F5344CB8AC3E}">
        <p14:creationId xmlns:p14="http://schemas.microsoft.com/office/powerpoint/2010/main" val="29367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6355-1892-48A6-9E4E-80E765C3B2AF}"/>
              </a:ext>
            </a:extLst>
          </p:cNvPr>
          <p:cNvSpPr>
            <a:spLocks noGrp="1"/>
          </p:cNvSpPr>
          <p:nvPr>
            <p:ph type="title"/>
          </p:nvPr>
        </p:nvSpPr>
        <p:spPr/>
        <p:txBody>
          <a:bodyPr/>
          <a:lstStyle/>
          <a:p>
            <a:r>
              <a:rPr lang="en-IN" dirty="0"/>
              <a:t>Use cases</a:t>
            </a:r>
          </a:p>
        </p:txBody>
      </p:sp>
      <p:sp>
        <p:nvSpPr>
          <p:cNvPr id="3" name="Content Placeholder 2">
            <a:extLst>
              <a:ext uri="{FF2B5EF4-FFF2-40B4-BE49-F238E27FC236}">
                <a16:creationId xmlns:a16="http://schemas.microsoft.com/office/drawing/2014/main" id="{219022CF-5EB8-41D5-A4F2-D0F0182FC4DB}"/>
              </a:ext>
            </a:extLst>
          </p:cNvPr>
          <p:cNvSpPr>
            <a:spLocks noGrp="1"/>
          </p:cNvSpPr>
          <p:nvPr>
            <p:ph idx="1"/>
          </p:nvPr>
        </p:nvSpPr>
        <p:spPr/>
        <p:txBody>
          <a:bodyPr>
            <a:normAutofit fontScale="77500" lnSpcReduction="20000"/>
          </a:bodyPr>
          <a:lstStyle/>
          <a:p>
            <a:r>
              <a:rPr lang="en-IN" cap="all" dirty="0"/>
              <a:t>SERVERLESS WEB APPLICATIONS </a:t>
            </a:r>
            <a:r>
              <a:rPr lang="en-IN" cap="all" dirty="0">
                <a:sym typeface="Wingdings" panose="05000000000000000000" pitchFamily="2" charset="2"/>
              </a:rPr>
              <a:t> </a:t>
            </a:r>
            <a:r>
              <a:rPr lang="en-US" dirty="0"/>
              <a:t>Build powerful web applications that automatically scale up and down. You don't need to maintain servers, and your applications have automated high availability.</a:t>
            </a:r>
            <a:endParaRPr lang="en-IN" cap="all" dirty="0"/>
          </a:p>
          <a:p>
            <a:r>
              <a:rPr lang="en-IN" cap="all" dirty="0"/>
              <a:t>MICROSERVICES DATA STORE </a:t>
            </a:r>
            <a:r>
              <a:rPr lang="en-IN" cap="all" dirty="0">
                <a:sym typeface="Wingdings" panose="05000000000000000000" pitchFamily="2" charset="2"/>
              </a:rPr>
              <a:t> </a:t>
            </a:r>
            <a:r>
              <a:rPr lang="en-US" dirty="0"/>
              <a:t>Build flexible and reusable microservices using DynamoDB as a serverless data store for consistent and fast performance.</a:t>
            </a:r>
            <a:endParaRPr lang="en-IN" cap="all" dirty="0"/>
          </a:p>
          <a:p>
            <a:r>
              <a:rPr lang="en-IN" cap="all" dirty="0"/>
              <a:t>MOBILE BACKENDS </a:t>
            </a:r>
            <a:r>
              <a:rPr lang="en-IN" cap="all" dirty="0">
                <a:sym typeface="Wingdings" panose="05000000000000000000" pitchFamily="2" charset="2"/>
              </a:rPr>
              <a:t> </a:t>
            </a:r>
            <a:r>
              <a:rPr lang="en-US" dirty="0"/>
              <a:t>Build personalized mobile apps with smooth experiences for your users. DynamoDB takes care of operational tasks so that you can focus on your applications.</a:t>
            </a:r>
            <a:endParaRPr lang="en-IN" cap="all" dirty="0"/>
          </a:p>
          <a:p>
            <a:r>
              <a:rPr lang="en-IN" cap="all" dirty="0"/>
              <a:t>AD TECH </a:t>
            </a:r>
            <a:r>
              <a:rPr lang="en-IN" cap="all" dirty="0">
                <a:sym typeface="Wingdings" panose="05000000000000000000" pitchFamily="2" charset="2"/>
              </a:rPr>
              <a:t> </a:t>
            </a:r>
            <a:r>
              <a:rPr lang="en-US" dirty="0"/>
              <a:t>Create real-time bidding platforms and recommendation engines with the scalability, throughput, and availability of DynamoDB.</a:t>
            </a:r>
            <a:endParaRPr lang="en-IN" cap="all" dirty="0"/>
          </a:p>
          <a:p>
            <a:r>
              <a:rPr lang="en-IN" cap="all" dirty="0"/>
              <a:t>GAMING </a:t>
            </a:r>
            <a:r>
              <a:rPr lang="en-IN" cap="all" dirty="0">
                <a:sym typeface="Wingdings" panose="05000000000000000000" pitchFamily="2" charset="2"/>
              </a:rPr>
              <a:t> </a:t>
            </a:r>
            <a:r>
              <a:rPr lang="en-US" dirty="0"/>
              <a:t>Create responsive games for mobile, console, and desktop with DynamoDB. Store and query game data such as player state, high scores, or world dynamic content.</a:t>
            </a:r>
            <a:endParaRPr lang="en-IN" cap="all" dirty="0"/>
          </a:p>
          <a:p>
            <a:r>
              <a:rPr lang="en-IN" cap="all" dirty="0"/>
              <a:t>IOT </a:t>
            </a:r>
            <a:r>
              <a:rPr lang="en-IN" cap="all" dirty="0">
                <a:sym typeface="Wingdings" panose="05000000000000000000" pitchFamily="2" charset="2"/>
              </a:rPr>
              <a:t> </a:t>
            </a:r>
            <a:r>
              <a:rPr lang="en-US" dirty="0"/>
              <a:t>Analyze your devices by connecting your high-velocity, high-volume IoT data in DynamoDB to Amazon Redshift and Amazon </a:t>
            </a:r>
            <a:r>
              <a:rPr lang="en-US" dirty="0" err="1"/>
              <a:t>QuickSight</a:t>
            </a:r>
            <a:r>
              <a:rPr lang="en-US" dirty="0"/>
              <a:t>.</a:t>
            </a:r>
            <a:endParaRPr lang="en-IN" cap="all" dirty="0"/>
          </a:p>
          <a:p>
            <a:endParaRPr lang="en-IN" dirty="0"/>
          </a:p>
        </p:txBody>
      </p:sp>
    </p:spTree>
    <p:extLst>
      <p:ext uri="{BB962C8B-B14F-4D97-AF65-F5344CB8AC3E}">
        <p14:creationId xmlns:p14="http://schemas.microsoft.com/office/powerpoint/2010/main" val="202553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D69FB8-27B6-492F-BEEE-CEE1E44C50EF}"/>
              </a:ext>
            </a:extLst>
          </p:cNvPr>
          <p:cNvPicPr>
            <a:picLocks noChangeAspect="1"/>
          </p:cNvPicPr>
          <p:nvPr/>
        </p:nvPicPr>
        <p:blipFill>
          <a:blip r:embed="rId2"/>
          <a:stretch>
            <a:fillRect/>
          </a:stretch>
        </p:blipFill>
        <p:spPr>
          <a:xfrm>
            <a:off x="1376362" y="866775"/>
            <a:ext cx="9439275" cy="5124450"/>
          </a:xfrm>
          <a:prstGeom prst="rect">
            <a:avLst/>
          </a:prstGeom>
        </p:spPr>
      </p:pic>
    </p:spTree>
    <p:extLst>
      <p:ext uri="{BB962C8B-B14F-4D97-AF65-F5344CB8AC3E}">
        <p14:creationId xmlns:p14="http://schemas.microsoft.com/office/powerpoint/2010/main" val="79857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FF81-E01A-4C64-B7AC-11FA756751C9}"/>
              </a:ext>
            </a:extLst>
          </p:cNvPr>
          <p:cNvSpPr>
            <a:spLocks noGrp="1"/>
          </p:cNvSpPr>
          <p:nvPr>
            <p:ph type="title"/>
          </p:nvPr>
        </p:nvSpPr>
        <p:spPr/>
        <p:txBody>
          <a:bodyPr/>
          <a:lstStyle/>
          <a:p>
            <a:r>
              <a:rPr lang="en-IN" b="1" dirty="0"/>
              <a:t>Amazon DynamoDB Pricing</a:t>
            </a:r>
            <a:endParaRPr lang="en-IN" dirty="0"/>
          </a:p>
        </p:txBody>
      </p:sp>
      <p:pic>
        <p:nvPicPr>
          <p:cNvPr id="3" name="Picture 2">
            <a:extLst>
              <a:ext uri="{FF2B5EF4-FFF2-40B4-BE49-F238E27FC236}">
                <a16:creationId xmlns:a16="http://schemas.microsoft.com/office/drawing/2014/main" id="{E6F6BA5B-2A93-4A50-8599-8A92E6FFEBCD}"/>
              </a:ext>
            </a:extLst>
          </p:cNvPr>
          <p:cNvPicPr>
            <a:picLocks noChangeAspect="1"/>
          </p:cNvPicPr>
          <p:nvPr/>
        </p:nvPicPr>
        <p:blipFill>
          <a:blip r:embed="rId2"/>
          <a:stretch>
            <a:fillRect/>
          </a:stretch>
        </p:blipFill>
        <p:spPr>
          <a:xfrm>
            <a:off x="1136341" y="2131619"/>
            <a:ext cx="9919317" cy="3895705"/>
          </a:xfrm>
          <a:prstGeom prst="rect">
            <a:avLst/>
          </a:prstGeom>
        </p:spPr>
      </p:pic>
    </p:spTree>
    <p:extLst>
      <p:ext uri="{BB962C8B-B14F-4D97-AF65-F5344CB8AC3E}">
        <p14:creationId xmlns:p14="http://schemas.microsoft.com/office/powerpoint/2010/main" val="296417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FF81-E01A-4C64-B7AC-11FA756751C9}"/>
              </a:ext>
            </a:extLst>
          </p:cNvPr>
          <p:cNvSpPr>
            <a:spLocks noGrp="1"/>
          </p:cNvSpPr>
          <p:nvPr>
            <p:ph type="title"/>
          </p:nvPr>
        </p:nvSpPr>
        <p:spPr/>
        <p:txBody>
          <a:bodyPr/>
          <a:lstStyle/>
          <a:p>
            <a:r>
              <a:rPr lang="en-IN" b="1" dirty="0"/>
              <a:t>Amazon DynamoDB Pricing</a:t>
            </a:r>
            <a:endParaRPr lang="en-IN" dirty="0"/>
          </a:p>
        </p:txBody>
      </p:sp>
      <p:pic>
        <p:nvPicPr>
          <p:cNvPr id="4" name="Picture 3">
            <a:extLst>
              <a:ext uri="{FF2B5EF4-FFF2-40B4-BE49-F238E27FC236}">
                <a16:creationId xmlns:a16="http://schemas.microsoft.com/office/drawing/2014/main" id="{7DA42378-A8DE-4650-BFFB-CB146B01326C}"/>
              </a:ext>
            </a:extLst>
          </p:cNvPr>
          <p:cNvPicPr>
            <a:picLocks noChangeAspect="1"/>
          </p:cNvPicPr>
          <p:nvPr/>
        </p:nvPicPr>
        <p:blipFill>
          <a:blip r:embed="rId2"/>
          <a:stretch>
            <a:fillRect/>
          </a:stretch>
        </p:blipFill>
        <p:spPr>
          <a:xfrm>
            <a:off x="1029809" y="1681775"/>
            <a:ext cx="8605421" cy="4811100"/>
          </a:xfrm>
          <a:prstGeom prst="rect">
            <a:avLst/>
          </a:prstGeom>
        </p:spPr>
      </p:pic>
    </p:spTree>
    <p:extLst>
      <p:ext uri="{BB962C8B-B14F-4D97-AF65-F5344CB8AC3E}">
        <p14:creationId xmlns:p14="http://schemas.microsoft.com/office/powerpoint/2010/main" val="2407836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DynamoDB- cntd</vt:lpstr>
      <vt:lpstr>What is DynamoDB</vt:lpstr>
      <vt:lpstr>PowerPoint Presentation</vt:lpstr>
      <vt:lpstr>Benefits</vt:lpstr>
      <vt:lpstr>Use cases</vt:lpstr>
      <vt:lpstr>PowerPoint Presentation</vt:lpstr>
      <vt:lpstr>Amazon DynamoDB Pricing</vt:lpstr>
      <vt:lpstr>Amazon DynamoDB Pricing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DynamoDB- cntd</dc:title>
  <dc:creator>Hari Kishan</dc:creator>
  <cp:lastModifiedBy>Hari Kishan</cp:lastModifiedBy>
  <cp:revision>4</cp:revision>
  <dcterms:created xsi:type="dcterms:W3CDTF">2018-12-16T05:49:14Z</dcterms:created>
  <dcterms:modified xsi:type="dcterms:W3CDTF">2018-12-16T08:44:34Z</dcterms:modified>
</cp:coreProperties>
</file>