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2221-0F18-4717-9737-E380637D4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D758A-C0F5-46D6-A2ED-4C53DF661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86FB-6EB3-4F31-8FD6-0437BB6F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AC2-2887-4A34-B7FA-7E7F07B0881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D274-EA84-401A-BD3F-96AC15D7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96DA8-C64C-4922-AEF6-6B0C40BE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378-61BD-4245-B247-A4C345403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70E6-3FF1-4F8A-94B3-D1293167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884C5-A51E-4A06-9BC2-1BC6AA448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86AB-849C-4F29-8609-8661CF93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AC2-2887-4A34-B7FA-7E7F07B0881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7E3B-D3ED-4005-B14A-288FD871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2446-2EE6-4C7C-803B-7A03E18C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378-61BD-4245-B247-A4C345403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9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24055-AE08-4579-AABF-D995B1520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62E99-8C69-4A95-9B28-9F410059D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8DDD5-481E-4276-A945-B6BDA98E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AC2-2887-4A34-B7FA-7E7F07B0881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9B83-FC2D-4C59-A858-DF45D305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DBE3-6ADF-4AC4-BBE0-D4B18465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378-61BD-4245-B247-A4C345403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32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956E-C279-446D-A52B-9AE3B553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5C17-3D76-4BBC-88EE-A7F40187B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C487-1C70-4AF0-B228-7BDD4516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AC2-2887-4A34-B7FA-7E7F07B0881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44B7-D30F-4CCC-8658-59AACB15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CD22-2D63-4399-A74C-A56BA2D9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378-61BD-4245-B247-A4C345403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3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4018-C39A-4BCE-952E-98C9DA0F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20CD-53F8-4858-9405-FF494DDD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FE89-62FA-41BE-AFB7-AD269648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AC2-2887-4A34-B7FA-7E7F07B0881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19D6F-E122-4964-8109-0804F79C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6B-D5D2-4C35-8C51-91E34956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378-61BD-4245-B247-A4C345403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EAD6-C201-4A37-A25B-6B8EEA44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9D46-468F-4BFF-9592-83B7B6661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9F107-5806-4FDE-AD9C-015FEAEF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A24ED-B587-4CA4-BB58-C76D08EC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AC2-2887-4A34-B7FA-7E7F07B0881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B2A95-C3FF-4456-9C89-46D5D1BC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CB111-D4E1-4CDD-BC37-347A3DC1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378-61BD-4245-B247-A4C345403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4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893F-E349-4CF7-B51E-2B6F6105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CC758-9699-4477-82B3-01972B22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1915F-E46E-4555-976B-C1D2F27F3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F7EC1-7539-4CE8-97E7-02C895C3F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80F76-ED14-4621-B76F-920FCB900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70B09-B19C-4A73-8121-F7932B05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AC2-2887-4A34-B7FA-7E7F07B0881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ACD50-30AA-44F6-8CCB-A0FCACC3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BCF29-41F7-4484-A613-C3E37CAD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378-61BD-4245-B247-A4C345403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89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A911-E1CC-4E89-859F-D4EB4C35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9BD0F-2EEB-432B-A211-248371A4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AC2-2887-4A34-B7FA-7E7F07B0881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9A0E9-A570-4A6C-B8CB-FB5A0FCA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3465A-5ABF-4044-9E94-5751AAC4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378-61BD-4245-B247-A4C345403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7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1BD12-F7CA-47AD-8075-616B3877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AC2-2887-4A34-B7FA-7E7F07B0881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BBE2C-BF73-48A0-BF0A-7BBE4C87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B87F2-C6D6-4010-8D95-F89F5EEF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378-61BD-4245-B247-A4C345403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4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C8F1-CDF9-458A-B31C-81D40ECB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E0AD-8B09-43A5-A587-40B13972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F1803-FB95-489D-BD55-0E0C5F5DA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FF4C7-1B8D-4B99-8620-8BFBA752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AC2-2887-4A34-B7FA-7E7F07B0881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B3A88-D9EA-43D4-B8EE-975132EF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3492E-32E8-4496-8B7A-70A99700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378-61BD-4245-B247-A4C345403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5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0AB6-5F33-4ABE-9CC2-A41B6EEC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21ECB-97E8-448B-8F26-BAB82E903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E4DF2-8D4D-4CFC-81F7-BC8CBA429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3E488-B4BC-4D12-A6C0-84774334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AC2-2887-4A34-B7FA-7E7F07B0881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0DB82-5060-4A39-902D-A520E1E1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BD0D4-8906-4641-BE18-85AB64E2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7378-61BD-4245-B247-A4C345403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4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F4D00-E14C-4B36-B218-0591B4D5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26517-7384-43F0-8AAA-F18F7CDF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C5FF-ED81-49BC-BC91-A8E17D068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FAC2-2887-4A34-B7FA-7E7F07B0881D}" type="datetimeFigureOut">
              <a:rPr lang="en-IN" smtClean="0"/>
              <a:t>16-12-2018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2BB8-7B42-4889-B3F0-634187306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92D2-0F9D-4051-A3E7-F9FC3F5F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7378-61BD-4245-B247-A4C345403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2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A17B-78A8-4666-9F93-FA36C5FA2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- CloudWatch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FC58E-5DB6-4B72-AD77-F4FC115F7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8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E7D039-7C88-4D6F-8D2E-125D3911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71475"/>
            <a:ext cx="110966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7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712A0-C192-451C-8E55-C14BBD6A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919287"/>
            <a:ext cx="95345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5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9682C5-57BE-4A7C-AC87-06BEFD271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771525"/>
            <a:ext cx="108013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1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E4571-EC41-4581-AB8C-DC93F999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785812"/>
            <a:ext cx="108394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9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765B9C-9118-4AC9-BDE7-66FBD7BD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776287"/>
            <a:ext cx="107918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2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C4F57-8237-49A4-8B7B-A15E1C047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866775"/>
            <a:ext cx="106489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3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B5D4F4-8871-403A-94CA-AB4383FC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842962"/>
            <a:ext cx="107727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2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19D11-05A9-4364-AEB0-2EF7C311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38275"/>
            <a:ext cx="102870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0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31485B-3F72-4A10-94C3-BE06855F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995362"/>
            <a:ext cx="10658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7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AWS - CloudWatch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- CloudWatch</dc:title>
  <dc:creator>Hari Kishan</dc:creator>
  <cp:lastModifiedBy>Hari Kishan</cp:lastModifiedBy>
  <cp:revision>5</cp:revision>
  <dcterms:created xsi:type="dcterms:W3CDTF">2018-12-16T08:44:39Z</dcterms:created>
  <dcterms:modified xsi:type="dcterms:W3CDTF">2018-12-16T17:54:15Z</dcterms:modified>
</cp:coreProperties>
</file>