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5049-D24F-41A7-8C16-078B38DA3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D909-37F1-41EE-B546-37F030613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DF8C5-A008-42D3-B563-FE5E2444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340C-5094-4762-B5BE-BBC56117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7D3D-ECC1-4D95-919F-ED17D387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2B03-61A9-4805-87D1-1A3D3D14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EB1FB-523A-4ED3-B167-9AF2B8EE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01F7-091D-427F-96B6-49CB791F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9EB2-C335-442B-B65D-47D631B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1774-204E-4E2E-BAF0-BD2D743C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E960E-F6A4-4F04-9B46-FD2095D8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F4AAA-E472-43FB-A52B-615666D8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C5D9-1276-4BFF-967A-9EB640C5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757E-9A85-4900-B139-92068FB3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4D6-030C-455C-B827-EE2D8DA5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D3FD-CFD3-4CF4-BD3E-08DC1E68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FECA-8F4B-4D3D-A354-90A60809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8CFF-0850-4DF1-81DA-64013777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49BD-C6F6-4C0C-8292-F03D72F1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AEB9-25F6-4C0C-9A20-D178EB51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8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B3F4-15D0-41E5-A1FB-28DE9E49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497E-567C-437E-A6AE-B2A79EBB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FCE2-FC37-432F-92D5-13A7837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438D-7B9C-4309-BA76-66A4AAD6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C87F-76F0-4DEB-AAC8-72B9B6FD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F46A-9312-44BD-A6FE-22D082FD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E522-989D-4AAD-BFC4-E9523F52F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FF219-5FE4-48C8-B0B2-2E289732F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A0F0F-552D-4926-9F98-7FB15ABC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4005E-BB54-4502-9D69-AE6EBCF0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EA5B6-1B16-42ED-A49E-B88DF208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267A-C7BD-45EA-81A5-74D9A2CF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33F9-3969-45D0-AF57-4664DFF2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61F30-D4DC-4A5C-B586-85618190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98AAD-4334-4590-844B-A74B38F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C1549-B257-4A41-9C00-DB07AF728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2F2CC-DB56-497A-8894-C536487B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5F2EF-FB76-427A-A56C-53D66BB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EA569-2A57-4986-92B1-4680730B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2AEA-2CE8-4A6F-92B1-90D38733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5F38-7C0B-4556-94F1-C8E150C2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30A8B-EA29-46F1-B455-E5FBC394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322D-2C61-485D-896B-43C5FE6A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5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247F2-BD2F-4DC8-8311-3FBEC77D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AC0C1-E02E-45E2-B73A-A1C4037A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58A86-F86F-4D5D-B39A-D96A9E7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0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BF00-16A9-41D7-AE68-5A9A4740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BAC0-7F87-47EE-9437-4C76A8BF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5607-8139-4780-A322-75EE8610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BE2-79E3-438D-B496-612A09BF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7FA28-A3CF-4713-8C34-9082213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CEE8-5992-4F9C-A8A9-B09C645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42EF-A7E6-45D9-968E-E3DC68EE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97F5-BB7C-43E5-A427-644E10C2C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31FA-7F2D-478E-8AAA-318CB273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0E4B0-7710-4C53-A9F1-F673EE62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49849-5F0B-4671-88BE-A492675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7C2A6-A411-4CC6-A44A-6C4BE53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8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A7EC9-20AF-457D-98D7-AA4DEA4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F6A8-2224-41AC-A60C-384C8B60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4427-FC94-4E5E-9764-F05327A6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8B08-C831-4FBD-B23C-5D9A8106D8A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B58C-B5D5-40DF-A6CB-3C3ABA477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5D1E-033E-4636-B899-94D47B74C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322D-9A35-4D91-8898-24897AC9A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2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B481-45D4-4257-B867-A7636352D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</a:t>
            </a:r>
            <a:r>
              <a:rPr lang="en-IN" dirty="0" err="1"/>
              <a:t>Lightsail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16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EEDA0-5DAA-4A79-9158-B726C1C1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3" y="1249011"/>
            <a:ext cx="10780450" cy="37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0925-AAFB-47DF-8CC6-7A2D9792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13B6-1958-4557-B3FD-AF262CED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Light sail is an easy way for developers to get started with a simple virtual private server (VPS) solution.</a:t>
            </a:r>
          </a:p>
          <a:p>
            <a:r>
              <a:rPr lang="en-IN" dirty="0" err="1"/>
              <a:t>Lightsail</a:t>
            </a:r>
            <a:r>
              <a:rPr lang="en-IN" dirty="0"/>
              <a:t> provides compute, storage and networking capacity and capabilities to deploy and manage websites and web applications in the cloud.</a:t>
            </a:r>
          </a:p>
          <a:p>
            <a:r>
              <a:rPr lang="en-IN" dirty="0" err="1"/>
              <a:t>Lightsail</a:t>
            </a:r>
            <a:r>
              <a:rPr lang="en-IN" dirty="0"/>
              <a:t> includes everything you need to launch your project quickly – a Virtual Machine, SSD storage, DNS management, static IP, data transfer etc.</a:t>
            </a:r>
          </a:p>
        </p:txBody>
      </p:sp>
    </p:spTree>
    <p:extLst>
      <p:ext uri="{BB962C8B-B14F-4D97-AF65-F5344CB8AC3E}">
        <p14:creationId xmlns:p14="http://schemas.microsoft.com/office/powerpoint/2010/main" val="270875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6848-EA26-4D7F-B23B-C4D419E1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Best suited to projects that require a few virtual private servers and users who prefer 	simple management interface.</a:t>
            </a:r>
          </a:p>
          <a:p>
            <a:r>
              <a:rPr lang="en-IN" dirty="0"/>
              <a:t>Common use cases : launching websites, blogs, web applications, simple software etc</a:t>
            </a:r>
          </a:p>
          <a:p>
            <a:r>
              <a:rPr lang="en-IN" dirty="0"/>
              <a:t>Offers a range of OS </a:t>
            </a:r>
            <a:r>
              <a:rPr lang="en-IN" dirty="0" err="1"/>
              <a:t>flavors</a:t>
            </a:r>
            <a:r>
              <a:rPr lang="en-IN" dirty="0"/>
              <a:t> (windows, Linux </a:t>
            </a:r>
            <a:r>
              <a:rPr lang="en-IN" dirty="0" err="1"/>
              <a:t>flavors</a:t>
            </a:r>
            <a:r>
              <a:rPr lang="en-IN" dirty="0"/>
              <a:t>), application templates that gets automatically created whenever new </a:t>
            </a:r>
            <a:r>
              <a:rPr lang="en-IN" dirty="0" err="1"/>
              <a:t>lightsail</a:t>
            </a:r>
            <a:r>
              <a:rPr lang="en-IN" dirty="0"/>
              <a:t> instance is created. Application instances include </a:t>
            </a:r>
            <a:r>
              <a:rPr lang="en-IN" dirty="0" err="1"/>
              <a:t>Wordpress</a:t>
            </a:r>
            <a:r>
              <a:rPr lang="en-IN" dirty="0"/>
              <a:t>, Drupal, Joomla etc</a:t>
            </a:r>
          </a:p>
          <a:p>
            <a:r>
              <a:rPr lang="en-IN" dirty="0"/>
              <a:t>Plan includes a virtual server with a fixed amount of memory (RAM), compute (vCPUs) etc..</a:t>
            </a:r>
          </a:p>
          <a:p>
            <a:r>
              <a:rPr lang="en-IN" dirty="0"/>
              <a:t>It also offers static IP address (5 per account), DNS management (3 domain zones per account). Plans are charged hourly, on-demand basis so we pay only when we are using it.</a:t>
            </a:r>
          </a:p>
        </p:txBody>
      </p:sp>
    </p:spTree>
    <p:extLst>
      <p:ext uri="{BB962C8B-B14F-4D97-AF65-F5344CB8AC3E}">
        <p14:creationId xmlns:p14="http://schemas.microsoft.com/office/powerpoint/2010/main" val="139691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31B-0D92-4FA0-8F4A-2EA13E9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C201-0C3F-49E5-B8FF-D70A7149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Everything we do in </a:t>
            </a:r>
            <a:r>
              <a:rPr lang="en-IN" dirty="0" err="1"/>
              <a:t>Lightsail</a:t>
            </a:r>
            <a:r>
              <a:rPr lang="en-IN" dirty="0"/>
              <a:t> console can be done using an API call.</a:t>
            </a:r>
          </a:p>
          <a:p>
            <a:r>
              <a:rPr lang="en-IN" dirty="0"/>
              <a:t>Each </a:t>
            </a:r>
            <a:r>
              <a:rPr lang="en-IN" dirty="0" err="1"/>
              <a:t>Lightsail</a:t>
            </a:r>
            <a:r>
              <a:rPr lang="en-IN" dirty="0"/>
              <a:t> instance automatically gets a private IP address and a public IP address, which are reachable from the internet.</a:t>
            </a:r>
          </a:p>
          <a:p>
            <a:r>
              <a:rPr lang="en-IN" dirty="0"/>
              <a:t>You can use the private IP to send data to other </a:t>
            </a:r>
            <a:r>
              <a:rPr lang="en-IN" dirty="0" err="1"/>
              <a:t>Lightsail</a:t>
            </a:r>
            <a:r>
              <a:rPr lang="en-IN" dirty="0"/>
              <a:t> instances and AWS resources in private for free.</a:t>
            </a:r>
          </a:p>
          <a:p>
            <a:r>
              <a:rPr lang="en-IN" dirty="0" err="1"/>
              <a:t>Everytime</a:t>
            </a:r>
            <a:r>
              <a:rPr lang="en-IN" dirty="0"/>
              <a:t> we reboot the </a:t>
            </a:r>
            <a:r>
              <a:rPr lang="en-IN" dirty="0" err="1"/>
              <a:t>Lightsail</a:t>
            </a:r>
            <a:r>
              <a:rPr lang="en-IN" dirty="0"/>
              <a:t> instance the public IP address changes. To maintain it constant we can use static IP address.</a:t>
            </a:r>
          </a:p>
        </p:txBody>
      </p:sp>
    </p:spTree>
    <p:extLst>
      <p:ext uri="{BB962C8B-B14F-4D97-AF65-F5344CB8AC3E}">
        <p14:creationId xmlns:p14="http://schemas.microsoft.com/office/powerpoint/2010/main" val="375421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1235-1AB3-4EC9-B16B-0912EC5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Registering domain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1364-67FA-4088-ACAD-E06D72E0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map our registered domain names to the public </a:t>
            </a:r>
            <a:r>
              <a:rPr lang="en-IN" dirty="0" err="1"/>
              <a:t>Ips</a:t>
            </a:r>
            <a:r>
              <a:rPr lang="en-IN" dirty="0"/>
              <a:t> of our </a:t>
            </a:r>
            <a:r>
              <a:rPr lang="en-IN" dirty="0" err="1"/>
              <a:t>Lightsail</a:t>
            </a:r>
            <a:r>
              <a:rPr lang="en-IN" dirty="0"/>
              <a:t> instances.</a:t>
            </a:r>
          </a:p>
          <a:p>
            <a:r>
              <a:rPr lang="en-IN" dirty="0"/>
              <a:t>To use a domain in </a:t>
            </a:r>
            <a:r>
              <a:rPr lang="en-IN" dirty="0" err="1"/>
              <a:t>Lightsail</a:t>
            </a:r>
            <a:r>
              <a:rPr lang="en-IN" dirty="0"/>
              <a:t> we must first register it. This can be done using Route53.</a:t>
            </a:r>
          </a:p>
          <a:p>
            <a:r>
              <a:rPr lang="en-IN" dirty="0"/>
              <a:t>Snapshots can be used to backup our data within </a:t>
            </a:r>
            <a:r>
              <a:rPr lang="en-IN" dirty="0" err="1"/>
              <a:t>Lightsail</a:t>
            </a:r>
            <a:r>
              <a:rPr lang="en-IN" dirty="0"/>
              <a:t>. These snapshots can be used to create new </a:t>
            </a:r>
            <a:r>
              <a:rPr lang="en-IN" dirty="0" err="1"/>
              <a:t>Lightsail</a:t>
            </a:r>
            <a:r>
              <a:rPr lang="en-IN" dirty="0"/>
              <a:t> instance.</a:t>
            </a:r>
          </a:p>
          <a:p>
            <a:r>
              <a:rPr lang="en-IN" dirty="0"/>
              <a:t>Each </a:t>
            </a:r>
            <a:r>
              <a:rPr lang="en-IN" dirty="0" err="1"/>
              <a:t>Lightsail</a:t>
            </a:r>
            <a:r>
              <a:rPr lang="en-IN" dirty="0"/>
              <a:t> plan comes with a free data </a:t>
            </a:r>
            <a:r>
              <a:rPr lang="en-IN"/>
              <a:t>transfer allowance.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8CFC-09CE-4C18-921C-7486AC7D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71C73-A6BB-48F1-8085-B586F0FB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700087"/>
            <a:ext cx="11020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5A61-5E82-4F43-8C38-A7A29894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2E7E-0BB6-4C06-8607-3CFA7475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data transfer into the instance is always free but data transfer going out to internet (outbound traffic) is costly.</a:t>
            </a:r>
          </a:p>
          <a:p>
            <a:r>
              <a:rPr lang="en-IN" dirty="0"/>
              <a:t>If two </a:t>
            </a:r>
            <a:r>
              <a:rPr lang="en-IN" dirty="0" err="1"/>
              <a:t>lightsail</a:t>
            </a:r>
            <a:r>
              <a:rPr lang="en-IN" dirty="0"/>
              <a:t> instances need to talk (transfer data) between each other then it will be totally free (provided that they are in same </a:t>
            </a:r>
            <a:r>
              <a:rPr lang="en-IN" dirty="0" err="1"/>
              <a:t>aws</a:t>
            </a:r>
            <a:r>
              <a:rPr lang="en-IN" dirty="0"/>
              <a:t> account).</a:t>
            </a:r>
          </a:p>
          <a:p>
            <a:r>
              <a:rPr lang="en-IN" dirty="0"/>
              <a:t>If there is a need for communication from s3 lets say to </a:t>
            </a:r>
            <a:r>
              <a:rPr lang="en-IN" dirty="0" err="1"/>
              <a:t>lightsail</a:t>
            </a:r>
            <a:r>
              <a:rPr lang="en-IN" dirty="0"/>
              <a:t>, that will be free too</a:t>
            </a:r>
          </a:p>
        </p:txBody>
      </p:sp>
    </p:spTree>
    <p:extLst>
      <p:ext uri="{BB962C8B-B14F-4D97-AF65-F5344CB8AC3E}">
        <p14:creationId xmlns:p14="http://schemas.microsoft.com/office/powerpoint/2010/main" val="45574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428A-14AF-43E7-BFA0-C5AA1ADE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E492-AA90-4DAD-A134-FCE3E3E7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 </a:t>
            </a:r>
            <a:r>
              <a:rPr lang="en-IN" dirty="0" err="1"/>
              <a:t>Lightsail</a:t>
            </a:r>
            <a:r>
              <a:rPr lang="en-IN" dirty="0"/>
              <a:t> instance gets launched with a public IP but if we want we can assign static IP as well.</a:t>
            </a:r>
          </a:p>
          <a:p>
            <a:r>
              <a:rPr lang="en-IN" dirty="0"/>
              <a:t>Public IP changes whenever instance reboots but static will not</a:t>
            </a:r>
          </a:p>
          <a:p>
            <a:r>
              <a:rPr lang="en-IN" dirty="0"/>
              <a:t>By default there is a private IP to the instance as well</a:t>
            </a:r>
          </a:p>
          <a:p>
            <a:r>
              <a:rPr lang="en-IN" dirty="0"/>
              <a:t>If we want to upgrade or migrate or even at regular intervals if needed we can take snapshots for the instances of </a:t>
            </a:r>
            <a:r>
              <a:rPr lang="en-IN" dirty="0" err="1"/>
              <a:t>Lightsail</a:t>
            </a:r>
            <a:r>
              <a:rPr lang="en-IN" dirty="0"/>
              <a:t>.</a:t>
            </a:r>
          </a:p>
          <a:p>
            <a:r>
              <a:rPr lang="en-IN" dirty="0"/>
              <a:t>If your instance is deleted then you are not charged but if we stop the instance even then we are charged as the data is still available.</a:t>
            </a:r>
          </a:p>
        </p:txBody>
      </p:sp>
    </p:spTree>
    <p:extLst>
      <p:ext uri="{BB962C8B-B14F-4D97-AF65-F5344CB8AC3E}">
        <p14:creationId xmlns:p14="http://schemas.microsoft.com/office/powerpoint/2010/main" val="72561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- Lightsail</vt:lpstr>
      <vt:lpstr>PowerPoint Presentation</vt:lpstr>
      <vt:lpstr>Introduction</vt:lpstr>
      <vt:lpstr>PowerPoint Presentation</vt:lpstr>
      <vt:lpstr>PowerPoint Presentation</vt:lpstr>
      <vt:lpstr>Registering domain names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Lightsail</dc:title>
  <dc:creator>Hari Kishan</dc:creator>
  <cp:lastModifiedBy>Hari Kishan</cp:lastModifiedBy>
  <cp:revision>16</cp:revision>
  <dcterms:created xsi:type="dcterms:W3CDTF">2018-11-26T16:26:41Z</dcterms:created>
  <dcterms:modified xsi:type="dcterms:W3CDTF">2018-12-12T05:25:19Z</dcterms:modified>
</cp:coreProperties>
</file>