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B327-9265-492A-8B30-A305A17CC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3EC90-BC34-480E-867C-F815C88F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84401-B95E-4821-8C3F-EE4A3733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8423-550C-43CE-B1BA-DEE0D702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1C38-87B5-4058-86E9-B008E48A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2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9C27-B47B-4DE1-BBA4-EAD99D4B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DF3C6-74BB-4267-8948-9CF50E3D8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7D74-EEED-406D-8F33-7D00E10D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4504-D6C5-43DF-9E55-018EC26E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7014-0259-4B35-9887-05CD1877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4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70050-71DA-4752-953D-71F10A0C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A9A1-35FC-4357-A89A-10E898C6F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E361-5715-4A0F-8501-C5FC90ED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B6ED-E001-42E9-BC18-E5DD9CF5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F43E-1419-4616-AEDD-2B340508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3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A18-6CD7-4C51-9085-E8CFAFE6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CB24-3C1F-450C-8DD2-4BA1C5EF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EB37-ED09-45B8-A555-DEAF5D95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3197-D503-4219-900F-7CCE4B0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D110E-A0DD-4A82-B383-163B0BBC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0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2E59-C031-489C-AB36-9B3B5783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2D002-9B7C-43ED-9A23-19304F92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9F701-5357-4936-91C4-1D4871C3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0B70-E86F-4C68-B80F-C5923E61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3403-EEF9-43BC-BF11-8EFB4785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10DD-FC74-4084-81B0-034CBF51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D03A-6BB5-4B47-B947-F7BF6A65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3A02-0B2D-4178-ADE0-7BFD87DE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EE4E-0F7C-4336-AE7E-E067AFE8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5073-E455-4C80-9BD7-B63FD437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29DF7-EE9D-4ADF-B4D5-DB037C05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E6F4-EFEF-492B-9CFA-63285A61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FF62-E854-479E-B3BE-3A0FF467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DC87-CAB7-4369-970D-B0E41B0D1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19355-37C7-4698-AD86-83B7FCBA8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E6EEA-2C7A-45F0-95EA-9A74C418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ED5E7-E7A5-43BC-9AA8-C8A26BA4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73E25-082A-44F6-9574-54D03AB2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1FE0A-BC5D-4F5B-836E-9E0E84A0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7544-EA83-4B69-9BDF-2015CAED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4E89F-D4C5-4D60-9590-C5A6DF23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26977-B886-4A36-BD0C-E12010DD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0C31E-14B9-4B06-BE06-7CF9CCA4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02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40126-8D75-4386-A829-7B4B141A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D7780-98F8-43D7-93F2-10E9507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02355-E5E6-4B72-AA12-556F9BAB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888B-9FBA-4F31-AE31-29351DBA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BC43-2699-4842-A8F8-62437A03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8AA62-2E37-440F-9293-A3E7DF4F6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EA51D-EEDF-471C-B44B-40743A6D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DB2F0-A065-4781-8E72-08D5F335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0919-4FBA-4107-B022-079D63A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874A-1DD0-4DF0-B5BE-E99AA6C4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C041F-724A-489A-9577-1E2BCF2F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75B81-D163-43B1-A319-D1A186D8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78FA-1D47-421E-91AC-FAF0F52B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4C942-1A0A-4154-8484-F6CAFF04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ADD75-D530-4625-A492-2D221F41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4B566-0157-463A-96AD-5D566A2D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FE01C-866B-4693-B177-AF0C97CF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A9A-FEAE-4A7B-BA2B-041B6881B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868F-2C1A-4372-9B4A-00BAF77A2F14}" type="datetimeFigureOut">
              <a:rPr lang="en-IN" smtClean="0"/>
              <a:t>23-12-2018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FABB-63FF-42A4-9C43-098F2BE7C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2344-106E-470A-B74E-2E29D7946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8D23-14A2-4D4A-A7F1-4AE834478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9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iam/details/manage-permiss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debuild/details/" TargetMode="External"/><Relationship Id="rId2" Type="http://schemas.openxmlformats.org/officeDocument/2006/relationships/hyperlink" Target="https://aws.amazon.com/codecommit/detai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codepipeline/detail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oudformation/details/" TargetMode="External"/><Relationship Id="rId2" Type="http://schemas.openxmlformats.org/officeDocument/2006/relationships/hyperlink" Target="https://aws.amazon.com/codedeploy/detai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cloud9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hyperlink" Target="https://aws.amazon.com/cloudwatch/detail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destar/details/" TargetMode="External"/><Relationship Id="rId2" Type="http://schemas.openxmlformats.org/officeDocument/2006/relationships/hyperlink" Target="https://aws.amazon.com/devops/continuous-delive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mbda/details/" TargetMode="External"/><Relationship Id="rId2" Type="http://schemas.openxmlformats.org/officeDocument/2006/relationships/hyperlink" Target="https://aws.amazon.com/ec2/detai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cloud9/" TargetMode="External"/><Relationship Id="rId5" Type="http://schemas.openxmlformats.org/officeDocument/2006/relationships/hyperlink" Target="https://aws.amazon.com/codecommit/" TargetMode="External"/><Relationship Id="rId4" Type="http://schemas.openxmlformats.org/officeDocument/2006/relationships/hyperlink" Target="https://aws.amazon.com/elasticbeanstalk/detail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iam/details/managing-user-credential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mbda/details/" TargetMode="External"/><Relationship Id="rId2" Type="http://schemas.openxmlformats.org/officeDocument/2006/relationships/hyperlink" Target="https://aws.amazon.com/ec2/detai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cli/" TargetMode="External"/><Relationship Id="rId4" Type="http://schemas.openxmlformats.org/officeDocument/2006/relationships/hyperlink" Target="https://aws.amazon.com/elasticbeanstalk/detail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6866-8137-4A96-BC4E-2B01021E1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- </a:t>
            </a:r>
            <a:r>
              <a:rPr lang="en-IN" dirty="0" err="1"/>
              <a:t>codestar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33CB0-9BB5-4B3E-86D6-0B6AAA4FB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6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209-5D4A-45CF-8214-45079FAF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access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41C2-33F3-4030-B0A6-BA51B158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uses </a:t>
            </a:r>
            <a:r>
              <a:rPr lang="en-US" dirty="0">
                <a:hlinkClick r:id="rId2"/>
              </a:rPr>
              <a:t>AWS Identity and Access Management (IAM)</a:t>
            </a:r>
            <a:r>
              <a:rPr lang="en-US" dirty="0"/>
              <a:t> to manage developer identities and provides built-in, role-based security policies that allow you to easily secure access to your team. </a:t>
            </a:r>
          </a:p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allows you to share your projects using three levels of access: owners, contributors, and viewers.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6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A91F35-D1BB-4627-B1EB-BC8A74AE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42975"/>
            <a:ext cx="10744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5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87D6-8DD0-4D58-80F0-7D995769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889"/>
            <a:ext cx="10515600" cy="558307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Hosted Git repository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stores your application code securely on</a:t>
            </a:r>
            <a:r>
              <a:rPr lang="en-US" dirty="0">
                <a:hlinkClick r:id="rId2"/>
              </a:rPr>
              <a:t> AWS </a:t>
            </a:r>
            <a:r>
              <a:rPr lang="en-US" dirty="0" err="1">
                <a:hlinkClick r:id="rId2"/>
              </a:rPr>
              <a:t>CodeCommit</a:t>
            </a:r>
            <a:r>
              <a:rPr lang="en-US" dirty="0"/>
              <a:t>, a fully-managed source control service that eliminates the need to manage your own infrastructure to host Git repositories. You can also choose to have your project source code stored in a GitHub repository in your own GitHub account.</a:t>
            </a:r>
          </a:p>
          <a:p>
            <a:r>
              <a:rPr lang="en-IN" b="1" dirty="0"/>
              <a:t>Fully managed build service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compiles and packages your source code with </a:t>
            </a:r>
            <a:r>
              <a:rPr lang="en-US" dirty="0">
                <a:hlinkClick r:id="rId3"/>
              </a:rPr>
              <a:t>AWS </a:t>
            </a:r>
            <a:r>
              <a:rPr lang="en-US" dirty="0" err="1">
                <a:hlinkClick r:id="rId3"/>
              </a:rPr>
              <a:t>CodeBuild</a:t>
            </a:r>
            <a:r>
              <a:rPr lang="en-US" dirty="0"/>
              <a:t>, a fully-managed build service that makes it possible for you to build, test, and integrate code more frequently.</a:t>
            </a:r>
          </a:p>
          <a:p>
            <a:r>
              <a:rPr lang="en-IN" b="1" dirty="0"/>
              <a:t>Automated continuous delivery pipeline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accelerates software release with the help of</a:t>
            </a:r>
            <a:r>
              <a:rPr lang="en-US" dirty="0">
                <a:hlinkClick r:id="rId4"/>
              </a:rPr>
              <a:t> AWS </a:t>
            </a:r>
            <a:r>
              <a:rPr lang="en-US" dirty="0" err="1">
                <a:hlinkClick r:id="rId4"/>
              </a:rPr>
              <a:t>CodePipeline</a:t>
            </a:r>
            <a:r>
              <a:rPr lang="en-US" dirty="0"/>
              <a:t>, a continuous integration and continuous delivery (CI/CD) service. Each project comes pre-configured with an automated pipeline that continuously builds, tests, and deploys your code with each commit.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59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2382FD-DE49-47E6-9FD5-89A76371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928687"/>
            <a:ext cx="10953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FF43-562D-4910-9BBA-C9F58656B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lstStyle/>
          <a:p>
            <a:r>
              <a:rPr lang="en-IN" b="1" dirty="0"/>
              <a:t>Automated deployments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integrates with</a:t>
            </a:r>
            <a:r>
              <a:rPr lang="en-US" dirty="0">
                <a:hlinkClick r:id="rId2"/>
              </a:rPr>
              <a:t> AWS </a:t>
            </a:r>
            <a:r>
              <a:rPr lang="en-US" dirty="0" err="1">
                <a:hlinkClick r:id="rId2"/>
              </a:rPr>
              <a:t>CodeDeploy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AWS CloudFormation</a:t>
            </a:r>
            <a:r>
              <a:rPr lang="en-US" dirty="0"/>
              <a:t> so that you can easily update your application code and deploy to Amazon EC2 and AWS Lambda.</a:t>
            </a:r>
          </a:p>
          <a:p>
            <a:r>
              <a:rPr lang="en-IN" b="1" dirty="0"/>
              <a:t>IDE integrations</a:t>
            </a:r>
          </a:p>
          <a:p>
            <a:pPr lvl="1"/>
            <a:r>
              <a:rPr lang="en-US" dirty="0"/>
              <a:t>After you create a project in AWS </a:t>
            </a:r>
            <a:r>
              <a:rPr lang="en-US" dirty="0" err="1"/>
              <a:t>CodeStar</a:t>
            </a:r>
            <a:r>
              <a:rPr lang="en-US" dirty="0"/>
              <a:t>, you can begin developing your code directly in</a:t>
            </a:r>
            <a:r>
              <a:rPr lang="en-US" dirty="0">
                <a:hlinkClick r:id="rId4"/>
              </a:rPr>
              <a:t> AWS Cloud9</a:t>
            </a:r>
            <a:r>
              <a:rPr lang="en-US" dirty="0"/>
              <a:t>, which makes it easy to get started developing on AWS. Cloud9 is a cloud-based IDE that lets you write, run, and debug your code with just a browser. </a:t>
            </a:r>
          </a:p>
          <a:p>
            <a:pPr lvl="1"/>
            <a:r>
              <a:rPr lang="en-US" dirty="0"/>
              <a:t>Cloud9 comes with a terminal that has a pre-authenticated AWS Command Line Interface giving you immediate access to a broad spectrum of AWS service. In addition to Cloud9, </a:t>
            </a:r>
            <a:r>
              <a:rPr lang="en-US" dirty="0" err="1"/>
              <a:t>CodeStar</a:t>
            </a:r>
            <a:r>
              <a:rPr lang="en-US" dirty="0"/>
              <a:t> allows you to pick from a number of other popular IDEs such as Microsoft Visual Studio and Eclipse.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28A6-833B-4BF7-85A2-FAF471DF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876"/>
            <a:ext cx="10515600" cy="5517087"/>
          </a:xfrm>
        </p:spPr>
        <p:txBody>
          <a:bodyPr>
            <a:normAutofit/>
          </a:bodyPr>
          <a:lstStyle/>
          <a:p>
            <a:r>
              <a:rPr lang="en-IN" b="1" dirty="0"/>
              <a:t>Central project dashboard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projects include a unified dashboard, so you can easily track and manage your end-to-end development toolchain. </a:t>
            </a:r>
          </a:p>
          <a:p>
            <a:pPr lvl="1"/>
            <a:r>
              <a:rPr lang="en-US" dirty="0"/>
              <a:t>With the project dashboard, you can centrally manage activity for your CI/CD pipeline, such as code commits, builds, tests, and deployments and take remedial action where needed. 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also includes a project wiki, making it easy for you to provide team information such as project links, code samples, and team notes. 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also integrates with </a:t>
            </a:r>
            <a:r>
              <a:rPr lang="en-US" dirty="0">
                <a:hlinkClick r:id="rId2"/>
              </a:rPr>
              <a:t>Amazon CloudWatch</a:t>
            </a:r>
            <a:r>
              <a:rPr lang="en-US" dirty="0"/>
              <a:t>, an application monitoring service, and</a:t>
            </a:r>
            <a:r>
              <a:rPr lang="en-US" dirty="0">
                <a:hlinkClick r:id="rId3"/>
              </a:rPr>
              <a:t> Atlassian JIRA Software</a:t>
            </a:r>
            <a:r>
              <a:rPr lang="en-US" dirty="0"/>
              <a:t>, a third-party issue tracking and project management tool. </a:t>
            </a:r>
          </a:p>
          <a:p>
            <a:pPr lvl="1"/>
            <a:r>
              <a:rPr lang="en-US" dirty="0"/>
              <a:t>These integrations allow you to centrally monitor application activity and manage JIRA issues in the AWS </a:t>
            </a:r>
            <a:r>
              <a:rPr lang="en-US" dirty="0" err="1"/>
              <a:t>CodeStar</a:t>
            </a:r>
            <a:r>
              <a:rPr lang="en-US" dirty="0"/>
              <a:t>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02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5ED168-0CFC-4E44-BFC2-B43DBC2D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623887"/>
            <a:ext cx="105251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6C0EE-C242-4E15-8968-2D731F07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623887"/>
            <a:ext cx="104870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A168-BC1D-4278-AECC-44F32508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998"/>
            <a:ext cx="10515600" cy="54039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enables you to quickly develop, build, and deploy applications on AWS. AWS </a:t>
            </a:r>
            <a:r>
              <a:rPr lang="en-US" dirty="0" err="1"/>
              <a:t>CodeStar</a:t>
            </a:r>
            <a:r>
              <a:rPr lang="en-US" dirty="0"/>
              <a:t> provides a unified user interface, enabling you to easily manage your software development activities in one place. </a:t>
            </a:r>
          </a:p>
          <a:p>
            <a:r>
              <a:rPr lang="en-US" dirty="0"/>
              <a:t>With AWS </a:t>
            </a:r>
            <a:r>
              <a:rPr lang="en-US" dirty="0" err="1"/>
              <a:t>CodeStar</a:t>
            </a:r>
            <a:r>
              <a:rPr lang="en-US" dirty="0"/>
              <a:t>, you can set up your entire </a:t>
            </a:r>
            <a:r>
              <a:rPr lang="en-US" dirty="0">
                <a:hlinkClick r:id="rId2"/>
              </a:rPr>
              <a:t>continuous delivery</a:t>
            </a:r>
            <a:r>
              <a:rPr lang="en-US" dirty="0"/>
              <a:t> toolchain in minutes, allowing you to start releasing code faster. AWS </a:t>
            </a:r>
            <a:r>
              <a:rPr lang="en-US" dirty="0" err="1"/>
              <a:t>CodeStar</a:t>
            </a:r>
            <a:r>
              <a:rPr lang="en-US" dirty="0"/>
              <a:t> makes it easy for your whole team to work together securely, allowing you to easily manage access and add owners, contributors, and viewers to your projects. </a:t>
            </a:r>
          </a:p>
          <a:p>
            <a:r>
              <a:rPr lang="en-US" dirty="0"/>
              <a:t>Each AWS </a:t>
            </a:r>
            <a:r>
              <a:rPr lang="en-US" dirty="0" err="1"/>
              <a:t>CodeStar</a:t>
            </a:r>
            <a:r>
              <a:rPr lang="en-US" dirty="0"/>
              <a:t> project comes with a project management dashboard, including an integrated issue tracking capability powered by Atlassian JIRA Software. With the AWS </a:t>
            </a:r>
            <a:r>
              <a:rPr lang="en-US" dirty="0" err="1"/>
              <a:t>CodeStar</a:t>
            </a:r>
            <a:r>
              <a:rPr lang="en-US" dirty="0"/>
              <a:t> project dashboard, you can easily track progress across your entire software development process, from your backlog of work items to teams’ recent code deployments. Visit</a:t>
            </a:r>
            <a:r>
              <a:rPr lang="en-US" dirty="0">
                <a:hlinkClick r:id="rId3"/>
              </a:rPr>
              <a:t> here</a:t>
            </a:r>
            <a:r>
              <a:rPr lang="en-US" dirty="0"/>
              <a:t> to learn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60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9067-75C2-4826-A2EB-418319F6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AEC5-50DA-46CD-A177-31192920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additional charge for using AWS </a:t>
            </a:r>
            <a:r>
              <a:rPr lang="en-US" dirty="0" err="1"/>
              <a:t>CodeStar</a:t>
            </a:r>
            <a:r>
              <a:rPr lang="en-US" dirty="0"/>
              <a:t>. You only pay for the AWS resources that you provision for developing and running your application (for example, Amazon EC2 instances).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b="1" dirty="0"/>
              <a:t>Start developing on AWS in minutes</a:t>
            </a:r>
          </a:p>
          <a:p>
            <a:pPr lvl="1"/>
            <a:r>
              <a:rPr lang="en-US" b="1" dirty="0"/>
              <a:t>Manage software delivery in one place</a:t>
            </a:r>
          </a:p>
          <a:p>
            <a:pPr lvl="1"/>
            <a:r>
              <a:rPr lang="en-US" b="1" dirty="0"/>
              <a:t>Work across your team securely</a:t>
            </a:r>
          </a:p>
          <a:p>
            <a:pPr lvl="1"/>
            <a:r>
              <a:rPr lang="en-US" b="1" dirty="0"/>
              <a:t>Choose from a variety of project templates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8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AD8E-AF11-4B34-99BE-11B2BC8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 developing on AWS in minutes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507A-43D0-4922-A63F-8AE7FAC8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makes it easy for you to set up your entire development and continuous delivery toolchain for coding, building, testing, and deploying your application code. </a:t>
            </a:r>
          </a:p>
          <a:p>
            <a:r>
              <a:rPr lang="en-US" dirty="0"/>
              <a:t>To start a project, you can choose from a variety of AWS </a:t>
            </a:r>
            <a:r>
              <a:rPr lang="en-US" dirty="0" err="1"/>
              <a:t>CodeStar</a:t>
            </a:r>
            <a:r>
              <a:rPr lang="en-US" dirty="0"/>
              <a:t> templates for</a:t>
            </a:r>
            <a:r>
              <a:rPr lang="en-US" dirty="0">
                <a:hlinkClick r:id="rId2"/>
              </a:rPr>
              <a:t> Amazon EC2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AWS Lambda</a:t>
            </a:r>
            <a:r>
              <a:rPr lang="en-US" dirty="0"/>
              <a:t>, and </a:t>
            </a:r>
            <a:r>
              <a:rPr lang="en-US" dirty="0">
                <a:hlinkClick r:id="rId4"/>
              </a:rPr>
              <a:t>AWS Elastic Beanstalk</a:t>
            </a:r>
            <a:r>
              <a:rPr lang="en-US" dirty="0"/>
              <a:t>. </a:t>
            </a:r>
          </a:p>
          <a:p>
            <a:r>
              <a:rPr lang="en-US" dirty="0"/>
              <a:t>You have the option to choose</a:t>
            </a:r>
            <a:r>
              <a:rPr lang="en-US" dirty="0">
                <a:hlinkClick r:id="rId5"/>
              </a:rPr>
              <a:t> AWS </a:t>
            </a:r>
            <a:r>
              <a:rPr lang="en-US" dirty="0" err="1">
                <a:hlinkClick r:id="rId5"/>
              </a:rPr>
              <a:t>CodeCommit</a:t>
            </a:r>
            <a:r>
              <a:rPr lang="en-US" dirty="0"/>
              <a:t> or GitHub to use as your project’s source control. </a:t>
            </a:r>
          </a:p>
          <a:p>
            <a:r>
              <a:rPr lang="en-US" dirty="0"/>
              <a:t>You also have the option to edit your source code using one of several options including </a:t>
            </a:r>
            <a:r>
              <a:rPr lang="en-US" dirty="0">
                <a:hlinkClick r:id="rId6"/>
              </a:rPr>
              <a:t>AWS Cloud9</a:t>
            </a:r>
            <a:r>
              <a:rPr lang="en-US" dirty="0"/>
              <a:t>, Microsoft Visual Studio, or Eclipse. </a:t>
            </a:r>
          </a:p>
          <a:p>
            <a:r>
              <a:rPr lang="en-US" dirty="0"/>
              <a:t>After you make your selections the underlying AWS services are provisioned in minutes, allowing you to quickly start coding and deploying your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05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F270-353D-43F1-ACDA-868B426A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 software delivery in one place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FB76-1985-4ADE-87DD-02DB44FC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provides an easy way to coordinate your day-to-day development activities through a unified user interface, reducing the need to switch between various service consoles. </a:t>
            </a:r>
          </a:p>
          <a:p>
            <a:r>
              <a:rPr lang="en-US" dirty="0"/>
              <a:t>AWS </a:t>
            </a:r>
            <a:r>
              <a:rPr lang="en-US" dirty="0" err="1"/>
              <a:t>CodeStar’s</a:t>
            </a:r>
            <a:r>
              <a:rPr lang="en-US" dirty="0"/>
              <a:t> project dashboard lets you monitor application activity, and track progress across all stages of your software development process, including code commits, builds, tests, and deployments, from a central place. </a:t>
            </a:r>
          </a:p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integrates </a:t>
            </a:r>
            <a:r>
              <a:rPr lang="en-US" dirty="0">
                <a:hlinkClick r:id="rId2"/>
              </a:rPr>
              <a:t>Atlassian JIRA Software</a:t>
            </a:r>
            <a:r>
              <a:rPr lang="en-US" dirty="0"/>
              <a:t>, a third-party issue tracking and project management tool, allowing you to easily manage JIRA issues directly in the AWS </a:t>
            </a:r>
            <a:r>
              <a:rPr lang="en-US" dirty="0" err="1"/>
              <a:t>CodeStar</a:t>
            </a:r>
            <a:r>
              <a:rPr lang="en-US" dirty="0"/>
              <a:t>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83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F18C-43F4-44D0-86A1-25000DBC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across your team securely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2713-00FA-47D8-9D84-8B8CA306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enables you to collaborate on projects across your team in a secure manner. </a:t>
            </a:r>
          </a:p>
          <a:p>
            <a:r>
              <a:rPr lang="en-US" dirty="0"/>
              <a:t>You can easily manage access for project owners, contributors, and viewers without needing to manually configure your own policy for each service. </a:t>
            </a:r>
          </a:p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simplifies the process of setting up project access for teams by providing built-in role-based policies that follow AWS </a:t>
            </a:r>
            <a:r>
              <a:rPr lang="en-US" dirty="0">
                <a:hlinkClick r:id="rId2"/>
              </a:rPr>
              <a:t>Identity and Access Management</a:t>
            </a:r>
            <a:r>
              <a:rPr lang="en-US" dirty="0"/>
              <a:t> best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80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0D51-FD24-4A07-935E-2255AAEE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Choose from a variety of project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61DE-7B39-410D-99A6-0678CB4E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AWS </a:t>
            </a:r>
            <a:r>
              <a:rPr lang="en-US" dirty="0" err="1"/>
              <a:t>CodeStar</a:t>
            </a:r>
            <a:r>
              <a:rPr lang="en-US" dirty="0"/>
              <a:t> project templates, you can easily develop a variety of applications such as websites, web applications, web services, and Alexa skills. </a:t>
            </a:r>
          </a:p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project templates include the code for getting started on supported programming languages including Java, JavaScript, PHP, Ruby, C#, and Python.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06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955F-7B98-48A6-9300-CDF011E5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5C94-6649-45D4-80EF-49285606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provides a number of project templates to help you quickly start developing applications for deployment on </a:t>
            </a:r>
            <a:r>
              <a:rPr lang="en-US" dirty="0">
                <a:hlinkClick r:id="rId2"/>
              </a:rPr>
              <a:t>Amazon EC2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AWS Lambda</a:t>
            </a:r>
            <a:r>
              <a:rPr lang="en-US" dirty="0"/>
              <a:t>, and </a:t>
            </a:r>
            <a:r>
              <a:rPr lang="en-US" dirty="0">
                <a:hlinkClick r:id="rId4"/>
              </a:rPr>
              <a:t>AWS Elastic Beanstalk</a:t>
            </a:r>
            <a:r>
              <a:rPr lang="en-US" dirty="0"/>
              <a:t> with support for many popular programming languages including Java, JavaScript, Python, Ruby, and PHP. </a:t>
            </a:r>
          </a:p>
          <a:p>
            <a:r>
              <a:rPr lang="en-US" dirty="0"/>
              <a:t>With AWS </a:t>
            </a:r>
            <a:r>
              <a:rPr lang="en-US" dirty="0" err="1"/>
              <a:t>CodeStar</a:t>
            </a:r>
            <a:r>
              <a:rPr lang="en-US" dirty="0"/>
              <a:t>, you can use a code editor of your choice such as Visual Studio, Eclipse, or the </a:t>
            </a:r>
            <a:r>
              <a:rPr lang="en-US" dirty="0">
                <a:hlinkClick r:id="rId5"/>
              </a:rPr>
              <a:t>AWS Command Line Interface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64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80C6F2-399E-4EF0-B875-F06F7532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852487"/>
            <a:ext cx="107537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Aws - codestar</vt:lpstr>
      <vt:lpstr>PowerPoint Presentation</vt:lpstr>
      <vt:lpstr>PowerPoint Presentation</vt:lpstr>
      <vt:lpstr>Start developing on AWS in minutes</vt:lpstr>
      <vt:lpstr>Manage software delivery in one place</vt:lpstr>
      <vt:lpstr>Work across your team securely</vt:lpstr>
      <vt:lpstr>Choose from a variety of project templates</vt:lpstr>
      <vt:lpstr>Project templates</vt:lpstr>
      <vt:lpstr>PowerPoint Presentation</vt:lpstr>
      <vt:lpstr>Team access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codestar</dc:title>
  <dc:creator>Hari Kishan</dc:creator>
  <cp:lastModifiedBy>Hari Kishan</cp:lastModifiedBy>
  <cp:revision>5</cp:revision>
  <dcterms:created xsi:type="dcterms:W3CDTF">2018-12-23T13:27:46Z</dcterms:created>
  <dcterms:modified xsi:type="dcterms:W3CDTF">2018-12-23T16:39:09Z</dcterms:modified>
</cp:coreProperties>
</file>