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66" r:id="rId5"/>
    <p:sldId id="257" r:id="rId6"/>
    <p:sldId id="262" r:id="rId7"/>
    <p:sldId id="258" r:id="rId8"/>
    <p:sldId id="259" r:id="rId9"/>
    <p:sldId id="260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A87C-95B4-4931-98D0-C86F0D1943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7628-BAA7-4450-A93D-5260B02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Sanity Checks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Prepared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EDW Team, Cisco GDC</a:t>
            </a:r>
          </a:p>
          <a:p>
            <a:r>
              <a:rPr lang="en-US" dirty="0" smtClean="0"/>
              <a:t>Tech Mahindra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FF-ST ETL</a:t>
            </a:r>
          </a:p>
          <a:p>
            <a:r>
              <a:rPr lang="en-US" dirty="0" smtClean="0"/>
              <a:t>Sample output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Sample output for 3NF files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73219"/>
              </p:ext>
            </p:extLst>
          </p:nvPr>
        </p:nvGraphicFramePr>
        <p:xfrm>
          <a:off x="1386898" y="2976707"/>
          <a:ext cx="3135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ackager Shell Object" showAsIcon="1" r:id="rId3" imgW="3134520" imgH="686880" progId="Package">
                  <p:embed/>
                </p:oleObj>
              </mc:Choice>
              <mc:Fallback>
                <p:oleObj name="Packager Shell Object" showAsIcon="1" r:id="rId3" imgW="31345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6898" y="2976707"/>
                        <a:ext cx="31353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11344"/>
              </p:ext>
            </p:extLst>
          </p:nvPr>
        </p:nvGraphicFramePr>
        <p:xfrm>
          <a:off x="1241425" y="5075670"/>
          <a:ext cx="3806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ackager Shell Object" showAsIcon="1" r:id="rId5" imgW="3807000" imgH="686880" progId="Package">
                  <p:embed/>
                </p:oleObj>
              </mc:Choice>
              <mc:Fallback>
                <p:oleObj name="Packager Shell Object" showAsIcon="1" r:id="rId5" imgW="38070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1425" y="5075670"/>
                        <a:ext cx="380682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4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418"/>
            <a:ext cx="10515600" cy="5740545"/>
          </a:xfrm>
        </p:spPr>
        <p:txBody>
          <a:bodyPr/>
          <a:lstStyle/>
          <a:p>
            <a:r>
              <a:rPr lang="en-US" dirty="0" smtClean="0"/>
              <a:t>Sample output for ST 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Sample output for WI xml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146698"/>
              </p:ext>
            </p:extLst>
          </p:nvPr>
        </p:nvGraphicFramePr>
        <p:xfrm>
          <a:off x="1324552" y="1142206"/>
          <a:ext cx="4060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ackager Shell Object" showAsIcon="1" r:id="rId3" imgW="4060800" imgH="686880" progId="Package">
                  <p:embed/>
                </p:oleObj>
              </mc:Choice>
              <mc:Fallback>
                <p:oleObj name="Packager Shell Object" showAsIcon="1" r:id="rId3" imgW="40608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4552" y="1142206"/>
                        <a:ext cx="406082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98702"/>
              </p:ext>
            </p:extLst>
          </p:nvPr>
        </p:nvGraphicFramePr>
        <p:xfrm>
          <a:off x="1480416" y="3659584"/>
          <a:ext cx="35147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Packager Shell Object" showAsIcon="1" r:id="rId5" imgW="3515040" imgH="686880" progId="Package">
                  <p:embed/>
                </p:oleObj>
              </mc:Choice>
              <mc:Fallback>
                <p:oleObj name="Packager Shell Object" showAsIcon="1" r:id="rId5" imgW="35150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0416" y="3659584"/>
                        <a:ext cx="351472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6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script to enhance our coding standards and can reduce time required to get accurate unit testing done.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 Scope: </a:t>
            </a:r>
          </a:p>
          <a:p>
            <a:r>
              <a:rPr lang="en-US" dirty="0" smtClean="0"/>
              <a:t>More robust coding standards can be achieved by automating few corners of EDW that can automatically be taken care without much manual intervention.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4" y="589178"/>
            <a:ext cx="7871645" cy="5909904"/>
          </a:xfrm>
        </p:spPr>
      </p:pic>
    </p:spTree>
    <p:extLst>
      <p:ext uri="{BB962C8B-B14F-4D97-AF65-F5344CB8AC3E}">
        <p14:creationId xmlns:p14="http://schemas.microsoft.com/office/powerpoint/2010/main" val="26179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58" y="966354"/>
            <a:ext cx="7938760" cy="5001419"/>
          </a:xfrm>
        </p:spPr>
      </p:pic>
    </p:spTree>
    <p:extLst>
      <p:ext uri="{BB962C8B-B14F-4D97-AF65-F5344CB8AC3E}">
        <p14:creationId xmlns:p14="http://schemas.microsoft.com/office/powerpoint/2010/main" val="23268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5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Steps to be followed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6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EDW team has to do sanity checks for their respective ETLs before migrating the developed ETLs to stage environment.</a:t>
            </a:r>
          </a:p>
          <a:p>
            <a:endParaRPr lang="en-US" dirty="0" smtClean="0"/>
          </a:p>
          <a:p>
            <a:r>
              <a:rPr lang="en-US" dirty="0" smtClean="0"/>
              <a:t>In recent times we have seen a number of ETLs for a respective change is high and there will be new ETLs in case of adding new flows which happens often.</a:t>
            </a:r>
          </a:p>
          <a:p>
            <a:endParaRPr lang="en-US" dirty="0" smtClean="0"/>
          </a:p>
          <a:p>
            <a:r>
              <a:rPr lang="en-US" dirty="0" smtClean="0"/>
              <a:t>As a standard this process of checking sanity happens for every release and demands quite an amount of time for our resources and at the same time we cannot expect 100% accuracy due to manual intervention.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reduce the manual intervention and the time allotted for checking sanity.</a:t>
            </a:r>
          </a:p>
          <a:p>
            <a:endParaRPr lang="en-US" dirty="0" smtClean="0"/>
          </a:p>
          <a:p>
            <a:r>
              <a:rPr lang="en-US" dirty="0" smtClean="0"/>
              <a:t>We can achieve accuracy in our unit testing.</a:t>
            </a:r>
          </a:p>
          <a:p>
            <a:endParaRPr lang="en-US" dirty="0" smtClean="0"/>
          </a:p>
          <a:p>
            <a:r>
              <a:rPr lang="en-US" dirty="0" smtClean="0"/>
              <a:t>Enhancing our standards and deliverables.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PPT walks you through a script which replaces the previously existing </a:t>
            </a:r>
            <a:r>
              <a:rPr lang="en-US" dirty="0" err="1" smtClean="0"/>
              <a:t>dicor</a:t>
            </a:r>
            <a:r>
              <a:rPr lang="en-US" dirty="0" smtClean="0"/>
              <a:t> tool without any server to operate.</a:t>
            </a:r>
          </a:p>
          <a:p>
            <a:r>
              <a:rPr lang="en-US" dirty="0" smtClean="0"/>
              <a:t>What does the script do?</a:t>
            </a:r>
          </a:p>
          <a:p>
            <a:pPr lvl="1"/>
            <a:r>
              <a:rPr lang="en-US" dirty="0" smtClean="0"/>
              <a:t>Perform the sanity checks for the exported </a:t>
            </a:r>
            <a:r>
              <a:rPr lang="en-US" dirty="0" err="1" smtClean="0"/>
              <a:t>xmls</a:t>
            </a:r>
            <a:endParaRPr lang="en-US" dirty="0" smtClean="0"/>
          </a:p>
          <a:p>
            <a:pPr lvl="1"/>
            <a:r>
              <a:rPr lang="en-US" dirty="0" smtClean="0"/>
              <a:t>Output will be given in txt files</a:t>
            </a:r>
          </a:p>
          <a:p>
            <a:pPr lvl="1"/>
            <a:r>
              <a:rPr lang="en-US" dirty="0" smtClean="0"/>
              <a:t>Works with all kinds of </a:t>
            </a:r>
            <a:r>
              <a:rPr lang="en-US" dirty="0" err="1" smtClean="0"/>
              <a:t>xmls</a:t>
            </a:r>
            <a:r>
              <a:rPr lang="en-US" dirty="0" smtClean="0"/>
              <a:t> as per our standards (with partitions, multiple sessions, multiple pipelines etc..)</a:t>
            </a:r>
          </a:p>
        </p:txBody>
      </p:sp>
    </p:spTree>
    <p:extLst>
      <p:ext uri="{BB962C8B-B14F-4D97-AF65-F5344CB8AC3E}">
        <p14:creationId xmlns:p14="http://schemas.microsoft.com/office/powerpoint/2010/main" val="31612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is lightweight</a:t>
            </a:r>
          </a:p>
          <a:p>
            <a:r>
              <a:rPr lang="en-US" dirty="0" smtClean="0"/>
              <a:t>Does not require a server</a:t>
            </a:r>
          </a:p>
          <a:p>
            <a:r>
              <a:rPr lang="en-US" dirty="0" smtClean="0"/>
              <a:t>Operates with best time complexity</a:t>
            </a:r>
          </a:p>
          <a:p>
            <a:r>
              <a:rPr lang="en-US" dirty="0" smtClean="0"/>
              <a:t>Works with all kinds of ETLs that we see in EDW stand point</a:t>
            </a:r>
          </a:p>
          <a:p>
            <a:r>
              <a:rPr lang="en-US" dirty="0" smtClean="0"/>
              <a:t>Reduces human effort and errors</a:t>
            </a:r>
          </a:p>
          <a:p>
            <a:r>
              <a:rPr lang="en-US" dirty="0" smtClean="0"/>
              <a:t>Enhances unit testing standards</a:t>
            </a:r>
          </a:p>
          <a:p>
            <a:r>
              <a:rPr lang="en-US" dirty="0" smtClean="0"/>
              <a:t>Provides more robust code and reduces defects due to sanity issues.</a:t>
            </a:r>
          </a:p>
        </p:txBody>
      </p:sp>
    </p:spTree>
    <p:extLst>
      <p:ext uri="{BB962C8B-B14F-4D97-AF65-F5344CB8AC3E}">
        <p14:creationId xmlns:p14="http://schemas.microsoft.com/office/powerpoint/2010/main" val="21999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script requires python (latest version(3.6) is preferable) to be installed</a:t>
            </a:r>
          </a:p>
          <a:p>
            <a:r>
              <a:rPr lang="en-US" dirty="0" smtClean="0"/>
              <a:t>Bs4 module to be present in your local folder wherever the script is present (it is a folder sent to everyone along with the script)</a:t>
            </a:r>
          </a:p>
          <a:p>
            <a:r>
              <a:rPr lang="en-US" dirty="0" smtClean="0"/>
              <a:t>An empty folder named ‘</a:t>
            </a:r>
            <a:r>
              <a:rPr lang="en-US" dirty="0" err="1" smtClean="0"/>
              <a:t>Sanity_checks_op</a:t>
            </a:r>
            <a:r>
              <a:rPr lang="en-US" dirty="0" smtClean="0"/>
              <a:t>’ in the path where the script is present</a:t>
            </a:r>
          </a:p>
          <a:p>
            <a:r>
              <a:rPr lang="en-US" dirty="0" smtClean="0"/>
              <a:t>A folder named ‘</a:t>
            </a:r>
            <a:r>
              <a:rPr lang="en-US" dirty="0" err="1" smtClean="0"/>
              <a:t>SourceXMLs</a:t>
            </a:r>
            <a:r>
              <a:rPr lang="en-US" dirty="0" smtClean="0"/>
              <a:t>’ in the same path with </a:t>
            </a:r>
            <a:r>
              <a:rPr lang="en-US" dirty="0" err="1" smtClean="0"/>
              <a:t>xmls</a:t>
            </a:r>
            <a:r>
              <a:rPr lang="en-US" dirty="0" smtClean="0"/>
              <a:t> to perform sanity checks</a:t>
            </a:r>
          </a:p>
        </p:txBody>
      </p:sp>
    </p:spTree>
    <p:extLst>
      <p:ext uri="{BB962C8B-B14F-4D97-AF65-F5344CB8AC3E}">
        <p14:creationId xmlns:p14="http://schemas.microsoft.com/office/powerpoint/2010/main" val="4455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folder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09" y="2731770"/>
            <a:ext cx="6287366" cy="19172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715000" y="2130136"/>
            <a:ext cx="1153391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19192" y="4483735"/>
            <a:ext cx="1476808" cy="7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54827" y="4353791"/>
            <a:ext cx="114300" cy="7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799319" y="3314700"/>
            <a:ext cx="1188817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67942" y="5169535"/>
            <a:ext cx="3854350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 needed to execute the script</a:t>
            </a:r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04214" y="5294226"/>
            <a:ext cx="47902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Contains txt files with corresponding </a:t>
            </a:r>
          </a:p>
          <a:p>
            <a:r>
              <a:rPr lang="en-US" b="1" dirty="0" smtClean="0"/>
              <a:t>sanity check results of all </a:t>
            </a:r>
            <a:r>
              <a:rPr lang="en-US" b="1" dirty="0" err="1" smtClean="0"/>
              <a:t>xmls</a:t>
            </a:r>
            <a:endParaRPr lang="en-US" b="1" dirty="0" smtClean="0"/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988136" y="3114646"/>
            <a:ext cx="2026228" cy="64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Script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26407" y="1547359"/>
            <a:ext cx="2587336" cy="574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Contains xml files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err="1" smtClean="0"/>
              <a:t>xmls</a:t>
            </a:r>
            <a:r>
              <a:rPr lang="en-US" dirty="0" smtClean="0"/>
              <a:t> into local and place them in ‘</a:t>
            </a:r>
            <a:r>
              <a:rPr lang="en-US" dirty="0" err="1" smtClean="0"/>
              <a:t>SourceXMLs</a:t>
            </a:r>
            <a:r>
              <a:rPr lang="en-US" dirty="0" smtClean="0"/>
              <a:t>’ folder</a:t>
            </a:r>
          </a:p>
          <a:p>
            <a:r>
              <a:rPr lang="en-US" dirty="0" smtClean="0"/>
              <a:t>Make sure bs4 folder is present in the path where sanity.py is present</a:t>
            </a:r>
          </a:p>
          <a:p>
            <a:r>
              <a:rPr lang="en-US" dirty="0" smtClean="0"/>
              <a:t>Open sanity.py</a:t>
            </a:r>
          </a:p>
          <a:p>
            <a:r>
              <a:rPr lang="en-US" dirty="0" smtClean="0"/>
              <a:t>Press F5</a:t>
            </a:r>
          </a:p>
          <a:p>
            <a:r>
              <a:rPr lang="en-US" dirty="0" smtClean="0"/>
              <a:t>You can find the txt files inside ‘</a:t>
            </a:r>
            <a:r>
              <a:rPr lang="en-US" dirty="0" err="1" smtClean="0"/>
              <a:t>Sanity_checks_op</a:t>
            </a:r>
            <a:r>
              <a:rPr lang="en-US" dirty="0" smtClean="0"/>
              <a:t>’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470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Package</vt:lpstr>
      <vt:lpstr>Sanity Checks Automation</vt:lpstr>
      <vt:lpstr>Contents</vt:lpstr>
      <vt:lpstr>Purpose</vt:lpstr>
      <vt:lpstr>Alternative</vt:lpstr>
      <vt:lpstr>Introduction</vt:lpstr>
      <vt:lpstr>Features</vt:lpstr>
      <vt:lpstr>Requirements</vt:lpstr>
      <vt:lpstr>Contents of the folder</vt:lpstr>
      <vt:lpstr>Steps to be followed</vt:lpstr>
      <vt:lpstr>Sample output</vt:lpstr>
      <vt:lpstr>PowerPoint Presentation</vt:lpstr>
      <vt:lpstr>Summary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Sanity Checks Automation</dc:title>
  <dc:creator>Venkata Harikishan Koppuravuri -X (vkoppura - TECH MAHINDRA LIM at Cisco)</dc:creator>
  <cp:lastModifiedBy>Venkata Harikishan Koppuravuri -X (vkoppura - TECH MAHINDRA LIM at Cisco)</cp:lastModifiedBy>
  <cp:revision>33</cp:revision>
  <dcterms:created xsi:type="dcterms:W3CDTF">2017-10-23T10:44:47Z</dcterms:created>
  <dcterms:modified xsi:type="dcterms:W3CDTF">2017-10-24T09:53:33Z</dcterms:modified>
</cp:coreProperties>
</file>