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AC28C6C-4B74-486A-A306-A9067DD81C0E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03696F9-0597-41C8-A2FE-8A0D07325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25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8C6C-4B74-486A-A306-A9067DD81C0E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96F9-0597-41C8-A2FE-8A0D07325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015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8C6C-4B74-486A-A306-A9067DD81C0E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96F9-0597-41C8-A2FE-8A0D07325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879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8C6C-4B74-486A-A306-A9067DD81C0E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96F9-0597-41C8-A2FE-8A0D07325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112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8C6C-4B74-486A-A306-A9067DD81C0E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96F9-0597-41C8-A2FE-8A0D07325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662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8C6C-4B74-486A-A306-A9067DD81C0E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96F9-0597-41C8-A2FE-8A0D07325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816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8C6C-4B74-486A-A306-A9067DD81C0E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96F9-0597-41C8-A2FE-8A0D07325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716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AC28C6C-4B74-486A-A306-A9067DD81C0E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96F9-0597-41C8-A2FE-8A0D07325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188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AC28C6C-4B74-486A-A306-A9067DD81C0E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96F9-0597-41C8-A2FE-8A0D07325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50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8C6C-4B74-486A-A306-A9067DD81C0E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96F9-0597-41C8-A2FE-8A0D07325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58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8C6C-4B74-486A-A306-A9067DD81C0E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96F9-0597-41C8-A2FE-8A0D07325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29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8C6C-4B74-486A-A306-A9067DD81C0E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96F9-0597-41C8-A2FE-8A0D07325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30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8C6C-4B74-486A-A306-A9067DD81C0E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96F9-0597-41C8-A2FE-8A0D07325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48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8C6C-4B74-486A-A306-A9067DD81C0E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96F9-0597-41C8-A2FE-8A0D07325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06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8C6C-4B74-486A-A306-A9067DD81C0E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96F9-0597-41C8-A2FE-8A0D07325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998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8C6C-4B74-486A-A306-A9067DD81C0E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96F9-0597-41C8-A2FE-8A0D07325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55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8C6C-4B74-486A-A306-A9067DD81C0E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96F9-0597-41C8-A2FE-8A0D07325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531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AC28C6C-4B74-486A-A306-A9067DD81C0E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03696F9-0597-41C8-A2FE-8A0D07325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95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6C84-6D55-497B-95D3-07125053B8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Vrinda</a:t>
            </a:r>
            <a:r>
              <a:rPr lang="en-GB" dirty="0"/>
              <a:t> Store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8375E-FDA7-45F7-8E17-D5F7BC7123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EXCEL PROJECT</a:t>
            </a:r>
          </a:p>
        </p:txBody>
      </p:sp>
    </p:spTree>
    <p:extLst>
      <p:ext uri="{BB962C8B-B14F-4D97-AF65-F5344CB8AC3E}">
        <p14:creationId xmlns:p14="http://schemas.microsoft.com/office/powerpoint/2010/main" val="262695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DC5F8-8930-4F2E-879F-5272B69A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Objective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D9C5F-4F00-4243-BEAA-58569629C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/>
              <a:t>Vrinda</a:t>
            </a:r>
            <a:r>
              <a:rPr lang="en-GB" sz="2400" dirty="0"/>
              <a:t> Store Wants to Create a Sales Report for 2022. So, that </a:t>
            </a:r>
            <a:r>
              <a:rPr lang="en-GB" sz="2400" dirty="0" err="1"/>
              <a:t>Vrinda</a:t>
            </a:r>
            <a:r>
              <a:rPr lang="en-GB" sz="2400" dirty="0"/>
              <a:t> can understand their customers and grow more sales in 2023.</a:t>
            </a:r>
          </a:p>
          <a:p>
            <a:pPr marL="0" indent="0">
              <a:buNone/>
            </a:pPr>
            <a:r>
              <a:rPr lang="en-GB" sz="2400" dirty="0"/>
              <a:t>   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6880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FB207-A960-42CA-A527-71F9D7633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by 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B1AB2-F596-443D-83BB-4E001E0FC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Compare the sales and orders using single chart.</a:t>
            </a:r>
          </a:p>
          <a:p>
            <a:r>
              <a:rPr lang="en-GB" dirty="0"/>
              <a:t>Which month got the highest sales and orders?</a:t>
            </a:r>
          </a:p>
          <a:p>
            <a:r>
              <a:rPr lang="en-GB" dirty="0"/>
              <a:t>Who purchased more- men or women in 2022?</a:t>
            </a:r>
          </a:p>
          <a:p>
            <a:r>
              <a:rPr lang="en-GB" dirty="0"/>
              <a:t>What are different order status in 2022?</a:t>
            </a:r>
          </a:p>
          <a:p>
            <a:r>
              <a:rPr lang="en-GB" dirty="0"/>
              <a:t>List top 5 states contributing to the sales?</a:t>
            </a:r>
          </a:p>
          <a:p>
            <a:r>
              <a:rPr lang="en-GB" dirty="0"/>
              <a:t>Relation between age and gender based on number of orders</a:t>
            </a:r>
          </a:p>
          <a:p>
            <a:r>
              <a:rPr lang="en-GB" dirty="0"/>
              <a:t>Which channel is contributing to maximum sales?</a:t>
            </a:r>
          </a:p>
          <a:p>
            <a:r>
              <a:rPr lang="en-GB" dirty="0"/>
              <a:t>Highest selling category?</a:t>
            </a:r>
          </a:p>
        </p:txBody>
      </p:sp>
    </p:spTree>
    <p:extLst>
      <p:ext uri="{BB962C8B-B14F-4D97-AF65-F5344CB8AC3E}">
        <p14:creationId xmlns:p14="http://schemas.microsoft.com/office/powerpoint/2010/main" val="1730331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9AA6E-9B33-4BD9-9EBA-67451F2C7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0D144E-143D-4C55-A9C6-95FA4F120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241178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6E3C9-E4FE-4C7D-9A7C-372351D64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9F4F7-7D07-4F32-9755-6B5CBFD81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Women are more likely to buy compared to men (~65%)</a:t>
            </a:r>
          </a:p>
          <a:p>
            <a:r>
              <a:rPr lang="en-GB" dirty="0"/>
              <a:t>Maharashtra , Karnataka and Uttar Pradesh are the top 3 states. (~35%)</a:t>
            </a:r>
          </a:p>
          <a:p>
            <a:r>
              <a:rPr lang="en-GB" dirty="0"/>
              <a:t>Adult age group (30-49 </a:t>
            </a:r>
            <a:r>
              <a:rPr lang="en-GB" dirty="0" err="1"/>
              <a:t>yrs</a:t>
            </a:r>
            <a:r>
              <a:rPr lang="en-GB" dirty="0"/>
              <a:t>) is max contributing (~50%)</a:t>
            </a:r>
          </a:p>
          <a:p>
            <a:r>
              <a:rPr lang="en-GB" dirty="0"/>
              <a:t>Amazon, Flipkart, Myntra channels are max contributing (~80%)</a:t>
            </a:r>
          </a:p>
          <a:p>
            <a:pPr marL="0" indent="0">
              <a:buNone/>
            </a:pPr>
            <a:r>
              <a:rPr lang="en-GB" sz="2400" b="1" dirty="0"/>
              <a:t>Final Conclusion to improve </a:t>
            </a:r>
            <a:r>
              <a:rPr lang="en-GB" sz="2400" b="1" dirty="0" err="1"/>
              <a:t>Vrinda</a:t>
            </a:r>
            <a:r>
              <a:rPr lang="en-GB" sz="2400" b="1" dirty="0"/>
              <a:t> store sales:</a:t>
            </a:r>
          </a:p>
          <a:p>
            <a:pPr marL="0" indent="0">
              <a:buNone/>
            </a:pPr>
            <a:r>
              <a:rPr lang="en-GB" dirty="0"/>
              <a:t>Target </a:t>
            </a:r>
            <a:r>
              <a:rPr lang="en-GB" b="1" dirty="0"/>
              <a:t>women</a:t>
            </a:r>
            <a:r>
              <a:rPr lang="en-GB" dirty="0"/>
              <a:t> customers of age group (</a:t>
            </a:r>
            <a:r>
              <a:rPr lang="en-GB" b="1" dirty="0"/>
              <a:t>30-49</a:t>
            </a:r>
            <a:r>
              <a:rPr lang="en-GB" dirty="0"/>
              <a:t> </a:t>
            </a:r>
            <a:r>
              <a:rPr lang="en-GB" dirty="0" err="1"/>
              <a:t>yrs</a:t>
            </a:r>
            <a:r>
              <a:rPr lang="en-GB" dirty="0"/>
              <a:t>) living in </a:t>
            </a:r>
            <a:r>
              <a:rPr lang="en-GB" b="1" dirty="0"/>
              <a:t>Maharashtra, Karnataka, Uttar Pradesh</a:t>
            </a:r>
            <a:r>
              <a:rPr lang="en-GB" dirty="0"/>
              <a:t> by showing ads/offers/coupons available on </a:t>
            </a:r>
            <a:r>
              <a:rPr lang="en-GB" b="1" dirty="0"/>
              <a:t>Amazon, Flipkart and  Myntra.</a:t>
            </a:r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6412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</TotalTime>
  <Words>197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Vrinda Store Data Analysis</vt:lpstr>
      <vt:lpstr>Objective</vt:lpstr>
      <vt:lpstr>Questions by Stakeholders</vt:lpstr>
      <vt:lpstr>PowerPoint Presentation</vt:lpstr>
      <vt:lpstr>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Vrinda Store Data Analysis</dc:title>
  <dc:creator>Sayak  Ghosh</dc:creator>
  <cp:lastModifiedBy>Sayak  Ghosh</cp:lastModifiedBy>
  <cp:revision>4</cp:revision>
  <dcterms:created xsi:type="dcterms:W3CDTF">2023-03-01T18:12:29Z</dcterms:created>
  <dcterms:modified xsi:type="dcterms:W3CDTF">2023-03-01T18:36:54Z</dcterms:modified>
</cp:coreProperties>
</file>