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1"/>
  </p:notesMasterIdLst>
  <p:sldIdLst>
    <p:sldId id="273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77" r:id="rId10"/>
    <p:sldId id="265" r:id="rId11"/>
    <p:sldId id="27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E90E-0F5C-4FF0-8D29-B6289C3570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DAA1-39AA-44E6-A432-12D34C02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CDAA1-39AA-44E6-A432-12D34C026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6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17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094" y="2679826"/>
            <a:ext cx="9462403" cy="332262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Year Project Presentation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ctr"/>
            <a:endParaRPr lang="en-US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SAYAK HALDAR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SOURAV DAS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SOUMYADEEP SAMANTA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PRITAM KUMAR RAY</a:t>
            </a: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1" y="320772"/>
            <a:ext cx="2346327" cy="22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621" y="506994"/>
            <a:ext cx="7766936" cy="1606741"/>
          </a:xfrm>
        </p:spPr>
        <p:txBody>
          <a:bodyPr>
            <a:no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ATM works?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NEXT WORK\2020_Student_Project-2\StudentProject\Ant_Images\Sudok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1" y="2141871"/>
            <a:ext cx="7766936" cy="35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B6A9-7011-4A7B-AF97-977FAD37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185C-58AC-4BA4-88F3-31FA9EB9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318"/>
            <a:ext cx="991563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depth Feasibility study performed by Ant(agent)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wastage of effort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changes</a:t>
            </a:r>
          </a:p>
        </p:txBody>
      </p:sp>
    </p:spTree>
    <p:extLst>
      <p:ext uri="{BB962C8B-B14F-4D97-AF65-F5344CB8AC3E}">
        <p14:creationId xmlns:p14="http://schemas.microsoft.com/office/powerpoint/2010/main" val="235342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852" y="984739"/>
            <a:ext cx="8374297" cy="4783016"/>
          </a:xfrm>
        </p:spPr>
        <p:txBody>
          <a:bodyPr>
            <a:normAutofit fontScale="85000" lnSpcReduction="20000"/>
          </a:bodyPr>
          <a:lstStyle/>
          <a:p>
            <a:pPr algn="ctr" hangingPunct="0"/>
            <a:r>
              <a:rPr lang="en-US" sz="5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Structures Used </a:t>
            </a:r>
          </a:p>
          <a:p>
            <a:pPr algn="ctr" hangingPunct="0"/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hangingPunct="0"/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[9][9][9] -  3-D array, used for storing the 9 types of pheromone representing digits from 1 to 9 for all cells of a Sudoku;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 -  It is a variable, it stores the pheromone found in the corresponding cell of the Sudoku matrix;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 hangingPunct="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 - Dimension of Sudoku matrix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m[n][n]  - 2-D array, used to represent a (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nXn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Sudoku matrix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861" y="667551"/>
            <a:ext cx="8668900" cy="5724195"/>
          </a:xfrm>
        </p:spPr>
        <p:txBody>
          <a:bodyPr>
            <a:normAutofit/>
          </a:bodyPr>
          <a:lstStyle/>
          <a:p>
            <a:pPr algn="ctr" hangingPunct="0"/>
            <a:r>
              <a:rPr lang="en-US" sz="4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l" hangingPunct="0"/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Input: 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 hangingPunct="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Total Pheromone of Ant Agent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Pheromone found in a cell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1: Start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2: For i:=1 to n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 hangingPunct="0"/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			For j:=1 to n repeat Step 3.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3: Repeat for k:=1 to 9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 hangingPunct="0"/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      if (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][j][k]=m[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][j])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	  then</a:t>
            </a:r>
          </a:p>
        </p:txBody>
      </p:sp>
    </p:spTree>
    <p:extLst>
      <p:ext uri="{BB962C8B-B14F-4D97-AF65-F5344CB8AC3E}">
        <p14:creationId xmlns:p14="http://schemas.microsoft.com/office/powerpoint/2010/main" val="47687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395" y="618978"/>
            <a:ext cx="7835891" cy="5247250"/>
          </a:xfrm>
        </p:spPr>
        <p:txBody>
          <a:bodyPr>
            <a:noAutofit/>
          </a:bodyPr>
          <a:lstStyle/>
          <a:p>
            <a:pPr lvl="1" hangingPunct="0"/>
            <a:r>
              <a:rPr lang="en-US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Algorithm(contd.)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	</a:t>
            </a:r>
          </a:p>
          <a:p>
            <a:pPr lvl="1" algn="l" hangingPunct="0"/>
            <a:endParaRPr lang="en-US" sz="3200" dirty="0">
              <a:solidFill>
                <a:schemeClr val="tx1"/>
              </a:solidFill>
            </a:endParaRPr>
          </a:p>
          <a:p>
            <a:pPr lvl="1" algn="l" hangingPunct="0"/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][j][k]:= DELETED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4: for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 j , k:=1 to n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 hangingPunct="0"/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Display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][j][k].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6: Exit.	</a:t>
            </a:r>
          </a:p>
          <a:p>
            <a:pPr algn="l" hangingPunct="0"/>
            <a:endParaRPr lang="en-US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 hangingPunct="0"/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Pheromone available in the Ant Agent after traversing the allotted path 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145" y="506436"/>
            <a:ext cx="9453489" cy="77372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EXPERIMENTS AND  ANALYSIS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07426"/>
              </p:ext>
            </p:extLst>
          </p:nvPr>
        </p:nvGraphicFramePr>
        <p:xfrm>
          <a:off x="1941341" y="2729132"/>
          <a:ext cx="7498081" cy="3390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490">
                  <a:extLst>
                    <a:ext uri="{9D8B030D-6E8A-4147-A177-3AD203B41FA5}">
                      <a16:colId xmlns:a16="http://schemas.microsoft.com/office/drawing/2014/main" val="1282799119"/>
                    </a:ext>
                  </a:extLst>
                </a:gridCol>
                <a:gridCol w="962494">
                  <a:extLst>
                    <a:ext uri="{9D8B030D-6E8A-4147-A177-3AD203B41FA5}">
                      <a16:colId xmlns:a16="http://schemas.microsoft.com/office/drawing/2014/main" val="1193897852"/>
                    </a:ext>
                  </a:extLst>
                </a:gridCol>
                <a:gridCol w="957491">
                  <a:extLst>
                    <a:ext uri="{9D8B030D-6E8A-4147-A177-3AD203B41FA5}">
                      <a16:colId xmlns:a16="http://schemas.microsoft.com/office/drawing/2014/main" val="4164433382"/>
                    </a:ext>
                  </a:extLst>
                </a:gridCol>
                <a:gridCol w="1040978">
                  <a:extLst>
                    <a:ext uri="{9D8B030D-6E8A-4147-A177-3AD203B41FA5}">
                      <a16:colId xmlns:a16="http://schemas.microsoft.com/office/drawing/2014/main" val="1115666085"/>
                    </a:ext>
                  </a:extLst>
                </a:gridCol>
                <a:gridCol w="874003">
                  <a:extLst>
                    <a:ext uri="{9D8B030D-6E8A-4147-A177-3AD203B41FA5}">
                      <a16:colId xmlns:a16="http://schemas.microsoft.com/office/drawing/2014/main" val="3391080522"/>
                    </a:ext>
                  </a:extLst>
                </a:gridCol>
                <a:gridCol w="2704625">
                  <a:extLst>
                    <a:ext uri="{9D8B030D-6E8A-4147-A177-3AD203B41FA5}">
                      <a16:colId xmlns:a16="http://schemas.microsoft.com/office/drawing/2014/main" val="2825850543"/>
                    </a:ext>
                  </a:extLst>
                </a:gridCol>
              </a:tblGrid>
              <a:tr h="262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|V|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Hardness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Backtracking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82545"/>
                  </a:ext>
                </a:extLst>
              </a:tr>
              <a:tr h="2623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316883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504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1482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42238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1939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1939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568036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16150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583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29785"/>
                  </a:ext>
                </a:extLst>
              </a:tr>
              <a:tr h="337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713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487603"/>
                  </a:ext>
                </a:extLst>
              </a:tr>
              <a:tr h="2964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137212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0.085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138156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044595"/>
                  </a:ext>
                </a:extLst>
              </a:tr>
              <a:tr h="1319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1202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0.004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3207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845661"/>
                  </a:ext>
                </a:extLst>
              </a:tr>
              <a:tr h="1348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3207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119180"/>
                  </a:ext>
                </a:extLst>
              </a:tr>
              <a:tr h="12751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575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0.007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79609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0.061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139938"/>
                  </a:ext>
                </a:extLst>
              </a:tr>
              <a:tr h="15414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79609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864884"/>
                  </a:ext>
                </a:extLst>
              </a:tr>
              <a:tr h="108245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529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882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581713"/>
                  </a:ext>
                </a:extLst>
              </a:tr>
              <a:tr h="1437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782313"/>
                  </a:ext>
                </a:extLst>
              </a:tr>
              <a:tr h="11862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11603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13418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63044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11603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13418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3235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774AFA-3621-495B-A37F-696362D1EEC0}"/>
              </a:ext>
            </a:extLst>
          </p:cNvPr>
          <p:cNvSpPr/>
          <p:nvPr/>
        </p:nvSpPr>
        <p:spPr>
          <a:xfrm>
            <a:off x="1505243" y="1406770"/>
            <a:ext cx="8736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types of sudoku problems based on the hardness are considered. The results are summarized and compared in the following table.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498" y="858129"/>
            <a:ext cx="8693834" cy="180765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Comparative analysis of execution time between ATM and Backtracking method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48" y="3127454"/>
            <a:ext cx="5298757" cy="320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6643" y="5873805"/>
            <a:ext cx="488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505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815" y="654490"/>
            <a:ext cx="7766936" cy="182142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number of times value of a cell is changed</a:t>
            </a:r>
          </a:p>
        </p:txBody>
      </p:sp>
      <p:pic>
        <p:nvPicPr>
          <p:cNvPr id="5122" name="Picture 1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3" y="2742235"/>
            <a:ext cx="5017332" cy="30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309" y="55277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3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438" y="660904"/>
            <a:ext cx="7894171" cy="5655490"/>
          </a:xfrm>
        </p:spPr>
        <p:txBody>
          <a:bodyPr>
            <a:normAutofit/>
          </a:bodyPr>
          <a:lstStyle/>
          <a:p>
            <a:pPr algn="ctr"/>
            <a:r>
              <a:rPr lang="en-US" sz="59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Less Time Consumption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failed attempts to insert a digit is Less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Out-performs existing algorithms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Beneficiary for solving different computational problems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4E8C-00D5-4C0C-A581-FAAEB689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986972"/>
            <a:ext cx="8710603" cy="5245016"/>
          </a:xfrm>
        </p:spPr>
      </p:pic>
    </p:spTree>
    <p:extLst>
      <p:ext uri="{BB962C8B-B14F-4D97-AF65-F5344CB8AC3E}">
        <p14:creationId xmlns:p14="http://schemas.microsoft.com/office/powerpoint/2010/main" val="23910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9F-3975-4B34-A414-18043081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508000"/>
            <a:ext cx="10970297" cy="2921001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INTELLIGENT PUZZLE SOLUTION PROCESS USING </a:t>
            </a:r>
            <a:b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SWARM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34489-7587-49EA-94A8-63A957F85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9" y="3941424"/>
            <a:ext cx="3348111" cy="188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2AAE-B710-47EA-8AE2-124EF6FB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7" y="3913925"/>
            <a:ext cx="2333928" cy="1899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0FFBB-10CB-4241-83FC-E99B495E7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2" y="3953733"/>
            <a:ext cx="3031230" cy="18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05" y="675249"/>
            <a:ext cx="9402372" cy="1083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05" y="2124222"/>
            <a:ext cx="5299296" cy="394455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What is Sudoku Puzzle?</a:t>
            </a:r>
          </a:p>
          <a:p>
            <a:pPr marL="742950" lvl="1" indent="-28575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 ,the traditional way to solve Sudoku.</a:t>
            </a:r>
          </a:p>
          <a:p>
            <a:pPr marL="800100" lvl="1" indent="-34290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Motivation of our concept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A6F047C-C0B4-4AB7-B90B-6CE129F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71" y="2743200"/>
            <a:ext cx="5105792" cy="26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6209-6500-4F6F-9FD2-F43A327B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15" y="773723"/>
            <a:ext cx="8757536" cy="9706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Method to Solve Sudoku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ACBF26-2372-4952-AB7E-F99FC44B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7" y="2419643"/>
            <a:ext cx="5167533" cy="3193366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for all Possible Solution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Best one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Backtracking</a:t>
            </a:r>
          </a:p>
          <a:p>
            <a:pPr algn="l"/>
            <a:endParaRPr lang="en-GB" dirty="0">
              <a:latin typeface="Trebuchet MS" panose="020B0603020202020204"/>
              <a:cs typeface="Calibri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9606-3033-46C9-B886-54068CBF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6" y="2419643"/>
            <a:ext cx="4201551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40F-9AF3-45C6-9E6D-89355F39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56" y="641699"/>
            <a:ext cx="10809449" cy="963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5BA8-4655-4969-AB5E-C0424C3B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87" y="2071908"/>
            <a:ext cx="5897846" cy="355516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Swarm Intelligence?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Swarm Intelligence work?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examples of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Swarm Intelligence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14F8F0-DF94-4400-81AB-964521EF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35" y="2304191"/>
            <a:ext cx="4051110" cy="33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7381-AA8B-4D62-B3CC-DFE254A5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3" y="422032"/>
            <a:ext cx="8862646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9114-76B6-4A87-8EBD-A4D84DF8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09" y="2663046"/>
            <a:ext cx="5453291" cy="3091191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of  Pheromone to find out </a:t>
            </a:r>
          </a:p>
          <a:p>
            <a:pPr algn="l"/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the Shortest Path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to find Optimal solution of a Sudoku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 of  ACO algorithm to find the solution.</a:t>
            </a: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4BE6C2B-B8EA-41B5-B280-AE576BD9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17" y="2663046"/>
            <a:ext cx="4121589" cy="30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8B1A-B57A-446F-A247-0A48A3B6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29066"/>
            <a:ext cx="9720776" cy="15826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Concept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AB90-1797-4F2B-AA77-785CFC98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80491"/>
            <a:ext cx="8328073" cy="424844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Solving Sudoku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Fundamental Rules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of Sudoku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algn="l"/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Improvement over Backtracking by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Ant Colony Optimisation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method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Performance evaluation and comparison</a:t>
            </a:r>
            <a:endParaRPr lang="en-GB" sz="3200" b="1" i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AC8-0FB6-4E44-A0EB-FC82E84D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8468"/>
            <a:ext cx="11830928" cy="10410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Evaluation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AD3A4-6B48-4E37-B106-F86CE672F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29" y="2532185"/>
            <a:ext cx="8553155" cy="3151164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Time required to produce the Output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Number of changes done in a particular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Blank Cell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Difference of Time for Easy, Medium and Hard level Sudokus</a:t>
            </a:r>
          </a:p>
        </p:txBody>
      </p:sp>
    </p:spTree>
    <p:extLst>
      <p:ext uri="{BB962C8B-B14F-4D97-AF65-F5344CB8AC3E}">
        <p14:creationId xmlns:p14="http://schemas.microsoft.com/office/powerpoint/2010/main" val="1966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763D-4066-4210-A527-C854D8F6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916832" cy="139199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CDE3-078D-472A-A051-57574ADB7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026" y="2489982"/>
            <a:ext cx="7680960" cy="3551380"/>
          </a:xfrm>
        </p:spPr>
        <p:txBody>
          <a:bodyPr/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ATM?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aspects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 behind ATM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3115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2293</TotalTime>
  <Words>569</Words>
  <Application>Microsoft Office PowerPoint</Application>
  <PresentationFormat>Widescreen</PresentationFormat>
  <Paragraphs>177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Calibri</vt:lpstr>
      <vt:lpstr>Cambria</vt:lpstr>
      <vt:lpstr>Castellar</vt:lpstr>
      <vt:lpstr>Times New Roman</vt:lpstr>
      <vt:lpstr>Trebuchet MS</vt:lpstr>
      <vt:lpstr>Wingdings</vt:lpstr>
      <vt:lpstr>Wingdings 3</vt:lpstr>
      <vt:lpstr>Facet</vt:lpstr>
      <vt:lpstr>PowerPoint Presentation</vt:lpstr>
      <vt:lpstr>INTELLIGENT PUZZLE SOLUTION PROCESS USING  SWARM INTELLIGENCE</vt:lpstr>
      <vt:lpstr>Introduction</vt:lpstr>
      <vt:lpstr>  Backtracking Method to Solve Sudoku</vt:lpstr>
      <vt:lpstr>Swarm Intelligence</vt:lpstr>
      <vt:lpstr>Ant Colony Optimization Method</vt:lpstr>
      <vt:lpstr>Problem Formulation and Concept Building</vt:lpstr>
      <vt:lpstr>Performance Evaluation Parameters</vt:lpstr>
      <vt:lpstr>Proposed Work</vt:lpstr>
      <vt:lpstr>PowerPoint Presentation</vt:lpstr>
      <vt:lpstr>Advantages of ATM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SOURAV</dc:creator>
  <cp:lastModifiedBy>Sayak Haldar</cp:lastModifiedBy>
  <cp:revision>69</cp:revision>
  <dcterms:created xsi:type="dcterms:W3CDTF">2020-06-20T12:13:06Z</dcterms:created>
  <dcterms:modified xsi:type="dcterms:W3CDTF">2020-07-07T12:04:57Z</dcterms:modified>
</cp:coreProperties>
</file>