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FD7B-C992-417E-80BC-5D3AACA31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CB6C8-1A46-4D68-B5F5-75CAE33CB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4971B-0602-4EEB-913E-78C3C6C6E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7F64-C35F-4C00-9C28-FFBE8E44581C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68AD1-410F-46F9-BA89-60E54E3F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11DC8-0FAB-48A6-BCB0-71CA9602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437E-EFEB-420E-83DD-6E8817E65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06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1CA2-3109-45E5-B784-174E7F26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81102-C03B-4F8D-9F1B-880981B21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E96E9-E3F0-4681-9AFC-82350F1E4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7F64-C35F-4C00-9C28-FFBE8E44581C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B5D43-BB29-41F4-88BF-3A497CDB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230C1-7BB8-4D4A-BA99-48397CB1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437E-EFEB-420E-83DD-6E8817E65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87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8199D0-9F62-4776-AAD1-D87A27797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02AD9-ABE7-4978-9FDD-D64501536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16F34-9344-491F-B0E4-4F2A119DA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7F64-C35F-4C00-9C28-FFBE8E44581C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88A4A-41FC-4672-8A68-F1491F1F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F500B-D0FC-4282-8BA3-F348924B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437E-EFEB-420E-83DD-6E8817E65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91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7781-3C03-496C-8DD0-01CB2459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421BE-0B4C-4132-A80C-6BBB3CD02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82EF1-2E6A-4C24-8DAE-DCB1DEA0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7F64-C35F-4C00-9C28-FFBE8E44581C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25EF2-FC11-4351-9D2C-96F3E701A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F1005-BDA6-4DB3-BCEF-79043D6C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437E-EFEB-420E-83DD-6E8817E65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54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1EFB-1D49-49E0-94B5-8ACC0F4F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317E9-81E1-4A13-9173-FAF7334F5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35CAE-7DC5-4B39-A4E5-AA89E445F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7F64-C35F-4C00-9C28-FFBE8E44581C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10575-F622-4823-B465-3448B063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50F96-939E-44D5-9067-BB28E1E4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437E-EFEB-420E-83DD-6E8817E65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04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B04A6-4ADA-4514-96FB-FDBABDB4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A1E24-9BD5-4FC7-8318-78F6F6589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EDF8A-99CA-498E-A587-37C950D93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8F035-3C5E-410A-A316-B2736493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7F64-C35F-4C00-9C28-FFBE8E44581C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A4B9F-0C8C-4B66-B51E-8D11191BE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8C7A5-70D3-438C-932E-DBFC9DC5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437E-EFEB-420E-83DD-6E8817E65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0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C63D-691C-4684-8E50-3200833E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C437C-5D3C-4D60-9C4F-045C5E412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209A3-7FEB-42E9-9931-571E5C437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FB7F9-876D-4D8A-AAFE-018C893A7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75EF5-6C7D-464D-B81D-B8D802035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925402-BA6C-4A14-89FE-2F636603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7F64-C35F-4C00-9C28-FFBE8E44581C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90C8DC-A917-4A96-BE59-DC9EF6A01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732B0-F8BD-4D9E-A86B-0A6ABA05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437E-EFEB-420E-83DD-6E8817E65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94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921F-520B-4818-9746-3F287514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0FD84-4774-4C7F-A6BD-915BBF7C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7F64-C35F-4C00-9C28-FFBE8E44581C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1CE96-B86C-42B5-923B-A5081C5C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5B677-5880-480C-8D89-7B7EB545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437E-EFEB-420E-83DD-6E8817E65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31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70A0E-31B8-428A-BB88-0CF1E147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7F64-C35F-4C00-9C28-FFBE8E44581C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E90DC-10C7-401E-967A-310C5C04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FA614-DE29-413B-A3D0-4665CA3B3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437E-EFEB-420E-83DD-6E8817E65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89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0624-955D-4AED-942B-C80AA0A75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3D1BD-8136-4A82-83AF-2014A0333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4CCDB-ECE9-4C72-B26F-1396924FA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D9DCF-E0C2-4313-8801-39D98598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7F64-C35F-4C00-9C28-FFBE8E44581C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92E40-8BDB-4B91-A4F0-D7C45589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4AF3C-B37C-4F70-9A25-34215092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437E-EFEB-420E-83DD-6E8817E65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54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73EB-EACE-48FB-AA43-E681DCC21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F55273-7F6B-4A54-A39C-CB6B08E25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C5E7D-3DD0-48F0-9C87-01BC66784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E5FDB-144A-46AB-B9CD-4E1068D0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7F64-C35F-4C00-9C28-FFBE8E44581C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AEA24-1C5B-4CA4-A5F2-BE2C57F61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4C93A-EEF4-4E5A-AE0F-9594E7B1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437E-EFEB-420E-83DD-6E8817E65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02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5A88E7-94C3-4F9F-81EA-60B8DB1D2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9E53A-C56C-42C3-A78C-E698A63A1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2F537-7B8B-453B-852E-97C8E760B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E7F64-C35F-4C00-9C28-FFBE8E44581C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2F83-C3D6-4CAC-AEDF-296D59A5E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70D3C-BC7D-45B5-99F4-436B9DAFD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F437E-EFEB-420E-83DD-6E8817E65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47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8F7E-16A9-4276-8737-385A4E30C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817" y="225289"/>
            <a:ext cx="11277600" cy="1007164"/>
          </a:xfrm>
        </p:spPr>
        <p:txBody>
          <a:bodyPr>
            <a:normAutofit fontScale="90000"/>
          </a:bodyPr>
          <a:lstStyle/>
          <a:p>
            <a:r>
              <a:rPr lang="en-IN" sz="66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Colouring Problem(GCP)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594BA-5698-4164-B01C-8F1E69AF3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5947" y="2014330"/>
            <a:ext cx="5923723" cy="4452731"/>
          </a:xfrm>
        </p:spPr>
        <p:txBody>
          <a:bodyPr/>
          <a:lstStyle/>
          <a:p>
            <a:pPr algn="l"/>
            <a:endParaRPr lang="en-IN" dirty="0"/>
          </a:p>
          <a:p>
            <a:pPr algn="l"/>
            <a:endParaRPr lang="en-IN" dirty="0"/>
          </a:p>
          <a:p>
            <a:pPr marL="457200" indent="-457200" algn="l">
              <a:buFont typeface="+mj-lt"/>
              <a:buAutoNum type="arabicPeriod"/>
            </a:pPr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Graph Colouring Problem?</a:t>
            </a:r>
          </a:p>
          <a:p>
            <a:pPr marL="457200" indent="-457200" algn="l">
              <a:buFont typeface="+mj-lt"/>
              <a:buAutoNum type="arabicPeriod"/>
            </a:pPr>
            <a:endParaRPr lang="en-IN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 using Backtracking method</a:t>
            </a:r>
          </a:p>
          <a:p>
            <a:pPr marL="457200" indent="-457200" algn="l">
              <a:buFont typeface="+mj-lt"/>
              <a:buAutoNum type="arabicPeriod"/>
            </a:pPr>
            <a:endParaRPr lang="en-IN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of other algorithms to solve the problem instead of Backtracking</a:t>
            </a:r>
          </a:p>
          <a:p>
            <a:pPr marL="457200" indent="-457200" algn="l">
              <a:buFont typeface="+mj-lt"/>
              <a:buAutoNum type="arabicPeriod"/>
            </a:pPr>
            <a:endParaRPr lang="en-IN" dirty="0"/>
          </a:p>
          <a:p>
            <a:pPr marL="457200" indent="-457200" algn="l">
              <a:buFont typeface="+mj-lt"/>
              <a:buAutoNum type="arabicPeriod"/>
            </a:pPr>
            <a:endParaRPr lang="en-IN" dirty="0"/>
          </a:p>
          <a:p>
            <a:pPr marL="457200" indent="-457200" algn="l">
              <a:buFont typeface="+mj-lt"/>
              <a:buAutoNum type="arabicPeriod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8B25A3-FFAB-4D97-82BB-5F323FE3D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725806"/>
            <a:ext cx="3290473" cy="306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6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030F-26E0-4895-98E1-B86086434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>
            <a:noAutofit/>
          </a:bodyPr>
          <a:lstStyle/>
          <a:p>
            <a:pPr algn="ctr"/>
            <a:r>
              <a:rPr lang="en-IN" sz="60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Bee Colony (Concept)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E2C1F5-F5C7-4AC8-B804-044BC4B47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790" y="2071962"/>
            <a:ext cx="4929809" cy="35602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bees in the hive</a:t>
            </a:r>
          </a:p>
          <a:p>
            <a:pPr marL="514350" indent="-514350">
              <a:buFont typeface="+mj-lt"/>
              <a:buAutoNum type="arabicPeriod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I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lvl="3"/>
            <a:r>
              <a:rPr lang="en-I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Onlooker</a:t>
            </a:r>
          </a:p>
          <a:p>
            <a:pPr lvl="3"/>
            <a:r>
              <a:rPr lang="en-I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Scout</a:t>
            </a:r>
          </a:p>
          <a:p>
            <a:pPr lvl="2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 startAt="2"/>
            </a:pP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function</a:t>
            </a:r>
          </a:p>
          <a:p>
            <a:pPr marL="514350" indent="-514350">
              <a:buAutoNum type="arabicPeriod" startAt="2"/>
            </a:pP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 startAt="2"/>
            </a:pP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51C572-DD10-4502-A436-B2D27C5F5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479" y="2071961"/>
            <a:ext cx="4479235" cy="356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6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01B3A-D3B6-4722-B01A-664A20CA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377"/>
            <a:ext cx="10515600" cy="840823"/>
          </a:xfrm>
        </p:spPr>
        <p:txBody>
          <a:bodyPr>
            <a:noAutofit/>
          </a:bodyPr>
          <a:lstStyle/>
          <a:p>
            <a:pPr algn="ctr"/>
            <a:r>
              <a:rPr lang="en-IN" sz="60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Bee Colony(Algorithm)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FEFB5-2F47-48D1-B76A-237777CD7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9943"/>
            <a:ext cx="5549348" cy="3707020"/>
          </a:xfrm>
        </p:spPr>
        <p:txBody>
          <a:bodyPr>
            <a:normAutofit/>
          </a:bodyPr>
          <a:lstStyle/>
          <a:p>
            <a:r>
              <a:rPr lang="en-US" sz="2300" b="1" dirty="0">
                <a:solidFill>
                  <a:srgbClr val="FF0000"/>
                </a:solidFill>
              </a:rPr>
              <a:t> Initialize </a:t>
            </a:r>
          </a:p>
          <a:p>
            <a:r>
              <a:rPr lang="en-US" sz="2300" b="1" dirty="0">
                <a:solidFill>
                  <a:srgbClr val="FF0000"/>
                </a:solidFill>
              </a:rPr>
              <a:t> REPEAT </a:t>
            </a:r>
          </a:p>
          <a:p>
            <a:pPr lvl="1"/>
            <a:r>
              <a:rPr lang="en-US" sz="2100" b="1" dirty="0">
                <a:solidFill>
                  <a:srgbClr val="00B050"/>
                </a:solidFill>
              </a:rPr>
              <a:t>(a) Devote each employed bee to only a single food source; </a:t>
            </a:r>
          </a:p>
          <a:p>
            <a:pPr lvl="1"/>
            <a:r>
              <a:rPr lang="en-US" sz="2100" b="1" dirty="0">
                <a:solidFill>
                  <a:srgbClr val="00B050"/>
                </a:solidFill>
              </a:rPr>
              <a:t>(b) Create onlooker bees, which eventually follow the employed bees; </a:t>
            </a:r>
          </a:p>
          <a:p>
            <a:pPr lvl="1"/>
            <a:r>
              <a:rPr lang="en-US" sz="2100" b="1" dirty="0">
                <a:solidFill>
                  <a:srgbClr val="00B050"/>
                </a:solidFill>
              </a:rPr>
              <a:t>(c) Create a scout bee when a food source is exhausted in order to randomly find a new food source;</a:t>
            </a:r>
          </a:p>
          <a:p>
            <a:r>
              <a:rPr lang="en-US" sz="2300" b="1" dirty="0">
                <a:solidFill>
                  <a:srgbClr val="FF0000"/>
                </a:solidFill>
              </a:rPr>
              <a:t>UNTIL (requirements are met).</a:t>
            </a:r>
            <a:r>
              <a:rPr lang="en-US" sz="2300" b="1" dirty="0"/>
              <a:t> </a:t>
            </a:r>
            <a:endParaRPr lang="en-IN" sz="23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E41E58-3ACE-4EE1-935A-33E7E352E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722" y="2469944"/>
            <a:ext cx="4344226" cy="348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4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31138-ECCC-4B35-AE1E-AFFB9A88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185379"/>
          </a:xfrm>
        </p:spPr>
        <p:txBody>
          <a:bodyPr>
            <a:noAutofit/>
          </a:bodyPr>
          <a:lstStyle/>
          <a:p>
            <a:pPr algn="ctr"/>
            <a:r>
              <a:rPr lang="en-IN" sz="5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ABC algorithm in GCP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A410C-D45A-4C22-B891-36A223496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2625"/>
            <a:ext cx="4436165" cy="3884337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</a:p>
          <a:p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algorithms required along with ABC</a:t>
            </a:r>
          </a:p>
          <a:p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Functions()</a:t>
            </a:r>
          </a:p>
          <a:p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concept of ABC in GCP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F3856B-F707-46FA-85A6-A06F46FFE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278" y="2292625"/>
            <a:ext cx="5379761" cy="37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8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133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Graph Colouring Problem(GCP)</vt:lpstr>
      <vt:lpstr>Artificial Bee Colony (Concept)</vt:lpstr>
      <vt:lpstr>Artificial Bee Colony(Algorithm)</vt:lpstr>
      <vt:lpstr>Implementation of ABC algorithm in GCP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Colouring Problem(GCP)</dc:title>
  <dc:creator>Sayak Haldar</dc:creator>
  <cp:lastModifiedBy>Sayak Haldar</cp:lastModifiedBy>
  <cp:revision>10</cp:revision>
  <dcterms:created xsi:type="dcterms:W3CDTF">2019-11-26T16:41:05Z</dcterms:created>
  <dcterms:modified xsi:type="dcterms:W3CDTF">2019-11-26T19:31:28Z</dcterms:modified>
</cp:coreProperties>
</file>