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5"/>
  </p:notesMasterIdLst>
  <p:sldIdLst>
    <p:sldId id="273" r:id="rId2"/>
    <p:sldId id="257" r:id="rId3"/>
    <p:sldId id="258" r:id="rId4"/>
    <p:sldId id="259" r:id="rId5"/>
    <p:sldId id="264" r:id="rId6"/>
    <p:sldId id="265" r:id="rId7"/>
    <p:sldId id="275" r:id="rId8"/>
    <p:sldId id="263" r:id="rId9"/>
    <p:sldId id="269" r:id="rId10"/>
    <p:sldId id="271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E90E-0F5C-4FF0-8D29-B6289C35707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DAA1-39AA-44E6-A432-12D34C02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CDAA1-39AA-44E6-A432-12D34C026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FABF-D750-4853-B77B-B951896662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8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6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9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17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5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8" y="520504"/>
            <a:ext cx="11043138" cy="6337495"/>
          </a:xfrm>
        </p:spPr>
        <p:txBody>
          <a:bodyPr>
            <a:normAutofit lnSpcReduction="10000"/>
          </a:bodyPr>
          <a:lstStyle/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SWARM BASED SUDOKU SOLUTION : </a:t>
            </a:r>
            <a:b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AN OPTIMIZATION PROCEDURE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700" b="1" dirty="0">
              <a:solidFill>
                <a:srgbClr val="7030A0"/>
              </a:solidFill>
              <a:latin typeface="Castellar" panose="020A0402060406010301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700" b="1" dirty="0">
                <a:solidFill>
                  <a:srgbClr val="7030A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endParaRPr lang="en-US" sz="2700" b="1" dirty="0">
              <a:solidFill>
                <a:srgbClr val="7030A0"/>
              </a:solidFill>
              <a:latin typeface="Castellar" panose="020A0402060406010301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700" b="1" dirty="0">
                <a:solidFill>
                  <a:srgbClr val="00B05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SAYAK HALDAR, PRITAM KUMAR RAY, </a:t>
            </a:r>
            <a:r>
              <a:rPr lang="en-US" sz="2700" b="1" dirty="0" err="1">
                <a:solidFill>
                  <a:srgbClr val="00B05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sutirtha</a:t>
            </a:r>
            <a:r>
              <a:rPr lang="en-US" sz="2700" b="1" dirty="0">
                <a:solidFill>
                  <a:srgbClr val="00B05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B05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kumar</a:t>
            </a:r>
            <a:r>
              <a:rPr lang="en-US" sz="2700" b="1" dirty="0">
                <a:solidFill>
                  <a:srgbClr val="00B05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B050"/>
                </a:solidFill>
                <a:latin typeface="Castellar" panose="020A0402060406010301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guha</a:t>
            </a:r>
            <a:endParaRPr lang="en-US" sz="2700" b="1" dirty="0">
              <a:solidFill>
                <a:srgbClr val="00B050"/>
              </a:solidFill>
              <a:latin typeface="Castellar" panose="020A0402060406010301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AND APPLICATION IN ARTIFISCIAL INTELLIGENCE (RAAI - 2020)</a:t>
            </a:r>
          </a:p>
        </p:txBody>
      </p:sp>
    </p:spTree>
    <p:extLst>
      <p:ext uri="{BB962C8B-B14F-4D97-AF65-F5344CB8AC3E}">
        <p14:creationId xmlns:p14="http://schemas.microsoft.com/office/powerpoint/2010/main" val="21405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815" y="654490"/>
            <a:ext cx="7766936" cy="182142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number of times value of a cell is changed</a:t>
            </a:r>
          </a:p>
        </p:txBody>
      </p:sp>
      <p:pic>
        <p:nvPicPr>
          <p:cNvPr id="5122" name="Picture 1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3" y="2742235"/>
            <a:ext cx="5017332" cy="30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309" y="55277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3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498" y="858129"/>
            <a:ext cx="8693834" cy="180765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 and Analysis(Contd.)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Comparative analysis of execution time between ATM and Backtracking method 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48" y="3127454"/>
            <a:ext cx="5298757" cy="320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6643" y="5873805"/>
            <a:ext cx="488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2505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438" y="660904"/>
            <a:ext cx="7894171" cy="5655490"/>
          </a:xfrm>
        </p:spPr>
        <p:txBody>
          <a:bodyPr>
            <a:normAutofit/>
          </a:bodyPr>
          <a:lstStyle/>
          <a:p>
            <a:pPr algn="ctr"/>
            <a:r>
              <a:rPr lang="en-US" sz="59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Less Time Consumption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failed attempts to insert a digit is Less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Out-performs existing algorithms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Beneficiary for solving different computational problems</a:t>
            </a:r>
            <a:endParaRPr lang="en-IN" sz="27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C4E8C-00D5-4C0C-A581-FAAEB689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986972"/>
            <a:ext cx="8810171" cy="5304970"/>
          </a:xfrm>
        </p:spPr>
      </p:pic>
    </p:spTree>
    <p:extLst>
      <p:ext uri="{BB962C8B-B14F-4D97-AF65-F5344CB8AC3E}">
        <p14:creationId xmlns:p14="http://schemas.microsoft.com/office/powerpoint/2010/main" val="239103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05" y="675249"/>
            <a:ext cx="9402372" cy="1083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05" y="2124222"/>
            <a:ext cx="5299296" cy="3944555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What is Sudoku Puzzle?</a:t>
            </a:r>
          </a:p>
          <a:p>
            <a:pPr marL="742950" lvl="1" indent="-28575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Backtracking ,the traditional way to solve Sudoku.</a:t>
            </a:r>
          </a:p>
          <a:p>
            <a:pPr marL="800100" lvl="1" indent="-342900" algn="l">
              <a:buFont typeface="Arial"/>
              <a:buChar char="•"/>
            </a:pPr>
            <a:endParaRPr lang="en-GB" sz="30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GB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Motivation of our concept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A6F047C-C0B4-4AB7-B90B-6CE129F4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71" y="2743200"/>
            <a:ext cx="5105792" cy="26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6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6209-6500-4F6F-9FD2-F43A327B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15" y="773723"/>
            <a:ext cx="8757536" cy="9706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Method to Solve Sudoku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ACBF26-2372-4952-AB7E-F99FC44B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7" y="2419643"/>
            <a:ext cx="4853355" cy="366463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for all Possible Solution</a:t>
            </a:r>
            <a:endParaRPr lang="en-GB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Backtracking</a:t>
            </a:r>
          </a:p>
          <a:p>
            <a:pPr algn="l"/>
            <a:endParaRPr lang="en-GB" dirty="0">
              <a:latin typeface="Trebuchet MS" panose="020B0603020202020204"/>
              <a:cs typeface="Calibri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9606-3033-46C9-B886-54068CBF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6" y="2419642"/>
            <a:ext cx="4515728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40F-9AF3-45C6-9E6D-89355F39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56" y="641699"/>
            <a:ext cx="10809449" cy="9639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5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5BA8-4655-4969-AB5E-C0424C3B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887" y="2071908"/>
            <a:ext cx="5897846" cy="355516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Swarm Intelligence?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Swarm Intelligence work?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examples of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Swarm Intelligence</a:t>
            </a: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14F8F0-DF94-4400-81AB-964521EF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98" y="2071907"/>
            <a:ext cx="4540050" cy="3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8AF7B0-C7BB-AF4E-A7CC-6EB36A9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755" y="506436"/>
            <a:ext cx="8131125" cy="5725551"/>
          </a:xfrm>
        </p:spPr>
        <p:txBody>
          <a:bodyPr>
            <a:norm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Work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ATM?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aspects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 behind ATM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621" y="506994"/>
            <a:ext cx="8809576" cy="1606741"/>
          </a:xfrm>
        </p:spPr>
        <p:txBody>
          <a:bodyPr>
            <a:noAutofit/>
          </a:bodyPr>
          <a:lstStyle/>
          <a:p>
            <a:pPr algn="ctr"/>
            <a:r>
              <a:rPr lang="en-US" sz="53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does ATM work?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NEXT WORK\2020_Student_Project-2\StudentProject\Ant_Images\Sudoku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1" y="2113735"/>
            <a:ext cx="7766936" cy="35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B6A9-7011-4A7B-AF97-977FAD37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185C-58AC-4BA4-88F3-31FA9EB9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4318"/>
            <a:ext cx="991563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depth Feasibility study performed by Ant (agent)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effort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changes</a:t>
            </a:r>
          </a:p>
        </p:txBody>
      </p:sp>
    </p:spTree>
    <p:extLst>
      <p:ext uri="{BB962C8B-B14F-4D97-AF65-F5344CB8AC3E}">
        <p14:creationId xmlns:p14="http://schemas.microsoft.com/office/powerpoint/2010/main" val="235342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AC8-0FB6-4E44-A0EB-FC82E84D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89" y="573460"/>
            <a:ext cx="9551963" cy="1020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Evaluation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AD3A4-6B48-4E37-B106-F86CE672F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30" y="1842868"/>
            <a:ext cx="7371468" cy="4009292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Time required to produce the Output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Number of changes done in a particular </a:t>
            </a:r>
          </a:p>
          <a:p>
            <a:pPr algn="l"/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Blank Cell</a:t>
            </a:r>
          </a:p>
          <a:p>
            <a:pPr marL="285750" indent="-285750" algn="l">
              <a:buFont typeface="Arial" charset="2"/>
              <a:buChar char="•"/>
            </a:pPr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285750" indent="-285750" algn="l">
              <a:buFont typeface="Arial" charset="2"/>
              <a:buChar char="•"/>
            </a:pP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Difference of Time Complexity in case of  Easy, Medium and Hard Problems</a:t>
            </a:r>
          </a:p>
        </p:txBody>
      </p:sp>
    </p:spTree>
    <p:extLst>
      <p:ext uri="{BB962C8B-B14F-4D97-AF65-F5344CB8AC3E}">
        <p14:creationId xmlns:p14="http://schemas.microsoft.com/office/powerpoint/2010/main" val="19668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145" y="506436"/>
            <a:ext cx="9453489" cy="77372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5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EXPERIMENTS AND  ANALYSIS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64239"/>
              </p:ext>
            </p:extLst>
          </p:nvPr>
        </p:nvGraphicFramePr>
        <p:xfrm>
          <a:off x="1941341" y="2729132"/>
          <a:ext cx="7498081" cy="3295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490">
                  <a:extLst>
                    <a:ext uri="{9D8B030D-6E8A-4147-A177-3AD203B41FA5}">
                      <a16:colId xmlns:a16="http://schemas.microsoft.com/office/drawing/2014/main" val="1282799119"/>
                    </a:ext>
                  </a:extLst>
                </a:gridCol>
                <a:gridCol w="962494">
                  <a:extLst>
                    <a:ext uri="{9D8B030D-6E8A-4147-A177-3AD203B41FA5}">
                      <a16:colId xmlns:a16="http://schemas.microsoft.com/office/drawing/2014/main" val="1193897852"/>
                    </a:ext>
                  </a:extLst>
                </a:gridCol>
                <a:gridCol w="957491">
                  <a:extLst>
                    <a:ext uri="{9D8B030D-6E8A-4147-A177-3AD203B41FA5}">
                      <a16:colId xmlns:a16="http://schemas.microsoft.com/office/drawing/2014/main" val="4164433382"/>
                    </a:ext>
                  </a:extLst>
                </a:gridCol>
                <a:gridCol w="1040978">
                  <a:extLst>
                    <a:ext uri="{9D8B030D-6E8A-4147-A177-3AD203B41FA5}">
                      <a16:colId xmlns:a16="http://schemas.microsoft.com/office/drawing/2014/main" val="1115666085"/>
                    </a:ext>
                  </a:extLst>
                </a:gridCol>
                <a:gridCol w="874003">
                  <a:extLst>
                    <a:ext uri="{9D8B030D-6E8A-4147-A177-3AD203B41FA5}">
                      <a16:colId xmlns:a16="http://schemas.microsoft.com/office/drawing/2014/main" val="3391080522"/>
                    </a:ext>
                  </a:extLst>
                </a:gridCol>
                <a:gridCol w="2704625">
                  <a:extLst>
                    <a:ext uri="{9D8B030D-6E8A-4147-A177-3AD203B41FA5}">
                      <a16:colId xmlns:a16="http://schemas.microsoft.com/office/drawing/2014/main" val="2825850543"/>
                    </a:ext>
                  </a:extLst>
                </a:gridCol>
              </a:tblGrid>
              <a:tr h="24787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|V|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Hardness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Backtracking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82545"/>
                  </a:ext>
                </a:extLst>
              </a:tr>
              <a:tr h="2478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316883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504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1482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42238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1939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1939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568036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0.012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1985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16150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583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29785"/>
                  </a:ext>
                </a:extLst>
              </a:tr>
              <a:tr h="397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713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487603"/>
                  </a:ext>
                </a:extLst>
              </a:tr>
              <a:tr h="280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137212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0.085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138156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0.085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044595"/>
                  </a:ext>
                </a:extLst>
              </a:tr>
              <a:tr h="252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1202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0.004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3207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0.010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845661"/>
                  </a:ext>
                </a:extLst>
              </a:tr>
              <a:tr h="279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575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0.007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79609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0.061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139938"/>
                  </a:ext>
                </a:extLst>
              </a:tr>
              <a:tr h="23807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529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0.008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882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581713"/>
                  </a:ext>
                </a:extLst>
              </a:tr>
              <a:tr h="11206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11603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0.015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13418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0.016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563044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11603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13418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0.016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3235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774AFA-3621-495B-A37F-696362D1EEC0}"/>
              </a:ext>
            </a:extLst>
          </p:cNvPr>
          <p:cNvSpPr/>
          <p:nvPr/>
        </p:nvSpPr>
        <p:spPr>
          <a:xfrm>
            <a:off x="1505243" y="1406770"/>
            <a:ext cx="8736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Two types of sudoku problems based on the hardness are considered. The results are summarized and compared in the following table.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8028</TotalTime>
  <Words>304</Words>
  <Application>Microsoft Office PowerPoint</Application>
  <PresentationFormat>Widescreen</PresentationFormat>
  <Paragraphs>138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Calibri</vt:lpstr>
      <vt:lpstr>Cambria</vt:lpstr>
      <vt:lpstr>Castellar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  Backtracking Method to Solve Sudoku</vt:lpstr>
      <vt:lpstr>Swarm Intelligence</vt:lpstr>
      <vt:lpstr>PowerPoint Presentation</vt:lpstr>
      <vt:lpstr>PowerPoint Presentation</vt:lpstr>
      <vt:lpstr>Advantages of ATM</vt:lpstr>
      <vt:lpstr>Performance Evaluation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SOURAV</dc:creator>
  <cp:lastModifiedBy>Sayak Haldar</cp:lastModifiedBy>
  <cp:revision>83</cp:revision>
  <dcterms:created xsi:type="dcterms:W3CDTF">2020-06-20T12:13:06Z</dcterms:created>
  <dcterms:modified xsi:type="dcterms:W3CDTF">2020-12-19T11:47:11Z</dcterms:modified>
</cp:coreProperties>
</file>