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9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2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96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4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1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4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4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9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8F7E-16A9-4276-8737-385A4E30C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17" y="225289"/>
            <a:ext cx="11277600" cy="1007164"/>
          </a:xfrm>
        </p:spPr>
        <p:txBody>
          <a:bodyPr>
            <a:normAutofit fontScale="90000"/>
          </a:bodyPr>
          <a:lstStyle/>
          <a:p>
            <a:r>
              <a:rPr lang="en-IN" sz="6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Colouring Problem(GCP)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594BA-5698-4164-B01C-8F1E69AF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2014330"/>
            <a:ext cx="5923723" cy="4452731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 Colouring Problem?</a:t>
            </a:r>
          </a:p>
          <a:p>
            <a:pPr marL="457200" indent="-457200" algn="l">
              <a:buFont typeface="+mj-lt"/>
              <a:buAutoNum type="arabicPeriod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using Backtracking method</a:t>
            </a:r>
          </a:p>
          <a:p>
            <a:pPr marL="457200" indent="-457200" algn="l">
              <a:buFont typeface="+mj-lt"/>
              <a:buAutoNum type="arabicPeriod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other algorithms to solve the problem instead of Backtracking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25A3-FFAB-4D97-82BB-5F323FE3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725806"/>
            <a:ext cx="3290473" cy="30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6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30F-26E0-4895-98E1-B8608643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Autofit/>
          </a:bodyPr>
          <a:lstStyle/>
          <a:p>
            <a:pPr algn="ctr"/>
            <a:r>
              <a:rPr lang="en-IN" sz="6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Bee Colony (Concept)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2C1F5-F5C7-4AC8-B804-044BC4B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91" y="2071962"/>
            <a:ext cx="4320210" cy="3560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bees in the hive</a:t>
            </a:r>
          </a:p>
          <a:p>
            <a:pPr marL="514350" indent="-514350">
              <a:buFont typeface="+mj-lt"/>
              <a:buAutoNum type="arabicPeriod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lvl="3"/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Onlooker</a:t>
            </a:r>
          </a:p>
          <a:p>
            <a:pPr lvl="3"/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Scout</a:t>
            </a:r>
          </a:p>
          <a:p>
            <a:pPr lvl="2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function</a:t>
            </a:r>
          </a:p>
          <a:p>
            <a:pPr marL="514350" indent="-514350">
              <a:buAutoNum type="arabicPeriod" startAt="2"/>
            </a:pP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1C572-DD10-4502-A436-B2D27C5F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6" y="2204484"/>
            <a:ext cx="4479235" cy="35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1B3A-D3B6-4722-B01A-664A20CA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29"/>
            <a:ext cx="8902148" cy="722245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Bee Colony (Algorithm)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EFB5-2F47-48D1-B76A-237777CD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9943"/>
            <a:ext cx="5549348" cy="3707020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dirty="0">
                <a:solidFill>
                  <a:srgbClr val="FF0000"/>
                </a:solidFill>
              </a:rPr>
              <a:t> Initialize 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 REPEAT 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(a) Devote each employed bee to only a single food source; 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(b) Create onlooker bees, which eventually follow the employed bees; 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(c) Create a scout bee when a food source is exhausted in order to randomly find a new food source;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UNTIL (requirements are met).</a:t>
            </a:r>
            <a:r>
              <a:rPr lang="en-US" sz="2300" b="1" dirty="0"/>
              <a:t> </a:t>
            </a:r>
            <a:endParaRPr lang="en-IN" sz="23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41E58-3ACE-4EE1-935A-33E7E352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2" y="2469944"/>
            <a:ext cx="4386469" cy="34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1138-ECCC-4B35-AE1E-AFFB9A8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9167192" cy="1185379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ABC algorithm in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410C-D45A-4C22-B891-36A22349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562"/>
            <a:ext cx="4436165" cy="3749400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algorithms required along with ABC</a:t>
            </a:r>
          </a:p>
          <a:p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Functions()</a:t>
            </a:r>
          </a:p>
          <a:p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concept of ABC in GCP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3856B-F707-46FA-85A6-A06F46FF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625"/>
            <a:ext cx="3909392" cy="37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83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133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Graph Colouring Problem(GCP)</vt:lpstr>
      <vt:lpstr>Artificial Bee Colony (Concept)</vt:lpstr>
      <vt:lpstr>Artificial Bee Colony (Algorithm)</vt:lpstr>
      <vt:lpstr>Implementation of ABC algorithm in GCP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Problem(GCP)</dc:title>
  <dc:creator>Sayak Haldar</dc:creator>
  <cp:lastModifiedBy>Sayak Haldar</cp:lastModifiedBy>
  <cp:revision>13</cp:revision>
  <dcterms:created xsi:type="dcterms:W3CDTF">2019-11-26T16:41:05Z</dcterms:created>
  <dcterms:modified xsi:type="dcterms:W3CDTF">2019-11-27T16:54:01Z</dcterms:modified>
</cp:coreProperties>
</file>