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9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1621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8966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440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419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70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3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54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74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99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16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25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86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52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E7F64-C35F-4C00-9C28-FFBE8E44581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9F437E-EFEB-420E-83DD-6E8817E65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76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8F7E-16A9-4276-8737-385A4E30C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817" y="225289"/>
            <a:ext cx="11277600" cy="100716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6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 Queens</a:t>
            </a:r>
            <a:r>
              <a:rPr lang="en-IN" sz="66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Problem</a:t>
            </a:r>
            <a:endParaRPr lang="en-IN" sz="66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594BA-5698-4164-B01C-8F1E69AF3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947" y="2014330"/>
            <a:ext cx="5923723" cy="4452731"/>
          </a:xfrm>
        </p:spPr>
        <p:txBody>
          <a:bodyPr/>
          <a:lstStyle/>
          <a:p>
            <a:pPr algn="l"/>
            <a:endParaRPr lang="en-IN" dirty="0"/>
          </a:p>
          <a:p>
            <a:pPr algn="l"/>
            <a:endParaRPr lang="en-IN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N-Queen Problem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of N-Queen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roblem</a:t>
            </a:r>
            <a:endParaRPr lang="en-IN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 using Backtracking </a:t>
            </a:r>
            <a:r>
              <a:rPr lang="en-I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IN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dirty="0"/>
          </a:p>
          <a:p>
            <a:pPr marL="457200" indent="-457200" algn="l">
              <a:buFont typeface="+mj-lt"/>
              <a:buAutoNum type="arabicPeriod"/>
            </a:pPr>
            <a:endParaRPr lang="en-IN" dirty="0"/>
          </a:p>
          <a:p>
            <a:pPr marL="457200" indent="-457200" algn="l">
              <a:buFont typeface="+mj-lt"/>
              <a:buAutoNum type="arabicPeriod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70" y="2014330"/>
            <a:ext cx="34480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6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030F-26E0-4895-98E1-B8608643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solidFill>
                  <a:srgbClr val="0070C0"/>
                </a:solidFill>
              </a:rPr>
              <a:t>Particle Swarm </a:t>
            </a:r>
            <a:r>
              <a:rPr lang="en-IN" dirty="0" smtClean="0">
                <a:solidFill>
                  <a:srgbClr val="0070C0"/>
                </a:solidFill>
              </a:rPr>
              <a:t>Optimization (PSO)</a:t>
            </a:r>
            <a:endParaRPr lang="en-IN" sz="60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E2C1F5-F5C7-4AC8-B804-044BC4B4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659" y="1081835"/>
            <a:ext cx="4929809" cy="35602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IN" dirty="0">
                <a:solidFill>
                  <a:srgbClr val="FF0000"/>
                </a:solidFill>
              </a:rPr>
              <a:t>Particle Swarm Optimization 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PSO)?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IN" dirty="0">
                <a:solidFill>
                  <a:srgbClr val="FF0000"/>
                </a:solidFill>
              </a:rPr>
              <a:t>Particle Swarm Optimization 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PSO)?</a:t>
            </a:r>
          </a:p>
          <a:p>
            <a:pPr marL="514350" indent="-514350">
              <a:buAutoNum type="arabicPeriod" startAt="2"/>
            </a:pP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2"/>
            </a:pP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095" y="4229367"/>
            <a:ext cx="3309257" cy="2481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095" y="1928223"/>
            <a:ext cx="4072619" cy="174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6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46703"/>
            <a:ext cx="8596668" cy="431129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Initialization: </a:t>
            </a:r>
          </a:p>
          <a:p>
            <a:pPr marL="457200" lvl="1" indent="0">
              <a:buNone/>
            </a:pPr>
            <a:r>
              <a:rPr lang="en-IN" dirty="0"/>
              <a:t>a. Generate First Swarm by random position </a:t>
            </a:r>
            <a:r>
              <a:rPr lang="en-IN" dirty="0" smtClean="0"/>
              <a:t>Xi 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b. Initialize the velocity Vi with smallest random number </a:t>
            </a:r>
          </a:p>
          <a:p>
            <a:r>
              <a:rPr lang="en-IN" dirty="0" smtClean="0"/>
              <a:t> </a:t>
            </a:r>
            <a:r>
              <a:rPr lang="en-IN" dirty="0"/>
              <a:t>Loop Until (Termination Criteria</a:t>
            </a:r>
            <a:r>
              <a:rPr lang="en-IN" dirty="0" smtClean="0"/>
              <a:t>) </a:t>
            </a:r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range (1,PopulationSize) </a:t>
            </a:r>
          </a:p>
          <a:p>
            <a:endParaRPr lang="en-US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Revaluate </a:t>
            </a:r>
            <a:r>
              <a:rPr lang="en-IN" dirty="0"/>
              <a:t>Function: </a:t>
            </a:r>
          </a:p>
          <a:p>
            <a:pPr marL="457200" lvl="1" indent="0">
              <a:buNone/>
            </a:pPr>
            <a:r>
              <a:rPr lang="en-IN" dirty="0"/>
              <a:t>a. If f(Xi k) &lt; f(</a:t>
            </a:r>
            <a:r>
              <a:rPr lang="en-IN" dirty="0" err="1"/>
              <a:t>Pbesti</a:t>
            </a:r>
            <a:r>
              <a:rPr lang="en-IN" dirty="0"/>
              <a:t>) </a:t>
            </a:r>
            <a:r>
              <a:rPr lang="en-IN" dirty="0" smtClean="0"/>
              <a:t>then </a:t>
            </a:r>
            <a:r>
              <a:rPr lang="en-IN" dirty="0"/>
              <a:t>Xi k </a:t>
            </a:r>
            <a:r>
              <a:rPr lang="en-IN" dirty="0" smtClean="0"/>
              <a:t>= </a:t>
            </a:r>
            <a:r>
              <a:rPr lang="en-IN" dirty="0" err="1"/>
              <a:t>Pbesti</a:t>
            </a:r>
            <a:r>
              <a:rPr lang="en-IN" dirty="0"/>
              <a:t> </a:t>
            </a:r>
          </a:p>
          <a:p>
            <a:pPr marL="457200" lvl="1" indent="0">
              <a:buNone/>
            </a:pPr>
            <a:r>
              <a:rPr lang="en-IN" dirty="0"/>
              <a:t>b. If f(</a:t>
            </a:r>
            <a:r>
              <a:rPr lang="en-IN" dirty="0" err="1"/>
              <a:t>Pbesti</a:t>
            </a:r>
            <a:r>
              <a:rPr lang="en-IN" dirty="0"/>
              <a:t>) &lt; f(</a:t>
            </a:r>
            <a:r>
              <a:rPr lang="en-IN" dirty="0" err="1"/>
              <a:t>Gbesti</a:t>
            </a:r>
            <a:r>
              <a:rPr lang="en-IN" dirty="0"/>
              <a:t>) than </a:t>
            </a:r>
            <a:r>
              <a:rPr lang="en-IN" dirty="0" err="1"/>
              <a:t>Pbesti</a:t>
            </a:r>
            <a:r>
              <a:rPr lang="en-IN" dirty="0"/>
              <a:t> </a:t>
            </a:r>
            <a:r>
              <a:rPr lang="en-IN" dirty="0" smtClean="0"/>
              <a:t>=</a:t>
            </a:r>
            <a:r>
              <a:rPr lang="en-IN" dirty="0" err="1" smtClean="0"/>
              <a:t>Gbesti</a:t>
            </a:r>
            <a:r>
              <a:rPr lang="en-IN" dirty="0" smtClean="0"/>
              <a:t> </a:t>
            </a:r>
          </a:p>
          <a:p>
            <a:r>
              <a:rPr lang="en-US" dirty="0" smtClean="0"/>
              <a:t>End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603" y="4479300"/>
            <a:ext cx="4172532" cy="82422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201B3A-D3B6-4722-B01A-664A20CA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800" dirty="0" smtClean="0">
                <a:solidFill>
                  <a:srgbClr val="0070C0"/>
                </a:solidFill>
              </a:rPr>
              <a:t>Particle </a:t>
            </a:r>
            <a:r>
              <a:rPr lang="en-IN" sz="4800" dirty="0">
                <a:solidFill>
                  <a:srgbClr val="0070C0"/>
                </a:solidFill>
              </a:rPr>
              <a:t>Swarm Optimization (PSO</a:t>
            </a:r>
            <a:r>
              <a:rPr lang="en-IN" sz="4800" dirty="0" smtClean="0">
                <a:solidFill>
                  <a:srgbClr val="0070C0"/>
                </a:solidFill>
              </a:rPr>
              <a:t>) Algorithm</a:t>
            </a:r>
            <a:endParaRPr lang="en-IN" sz="4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404" y="2696936"/>
            <a:ext cx="5176627" cy="260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Conclusion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5657" y="1930400"/>
            <a:ext cx="6675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Inspiration from Nature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Collective Behavior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Fast-Growing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1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37020" y="2967335"/>
            <a:ext cx="3317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707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588</TotalTime>
  <Words>117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Times New Roman</vt:lpstr>
      <vt:lpstr>Trebuchet MS</vt:lpstr>
      <vt:lpstr>Wingdings</vt:lpstr>
      <vt:lpstr>Wingdings 3</vt:lpstr>
      <vt:lpstr>Facet</vt:lpstr>
      <vt:lpstr>N- Queens Problem</vt:lpstr>
      <vt:lpstr>Particle Swarm Optimization (PSO)</vt:lpstr>
      <vt:lpstr>Particle Swarm Optimization (PSO) Algorithm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Colouring Problem(GCP)</dc:title>
  <dc:creator>Sayak Haldar</dc:creator>
  <cp:lastModifiedBy>Pritam Kumar Ray</cp:lastModifiedBy>
  <cp:revision>27</cp:revision>
  <dcterms:created xsi:type="dcterms:W3CDTF">2019-11-26T16:41:05Z</dcterms:created>
  <dcterms:modified xsi:type="dcterms:W3CDTF">2019-11-27T13:38:20Z</dcterms:modified>
</cp:coreProperties>
</file>