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2ECCA9B-E83E-4D68-AC09-D159CFCF4F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DBE900-B072-4D9E-8C74-1A540038BE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87F8A7-AE36-4F90-B6F6-54EE3C44EF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0691D9-F317-4FB0-B002-7849FDAAEB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458D79-4786-4541-954D-DD120C9F789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023923-B14C-4052-BE8B-3C3B4E3580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808240" y="3848400"/>
            <a:ext cx="49208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Broadcasting in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1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2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3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Broadcasting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5" name="Group 2"/>
          <p:cNvGrpSpPr/>
          <p:nvPr/>
        </p:nvGrpSpPr>
        <p:grpSpPr>
          <a:xfrm>
            <a:off x="981720" y="5273640"/>
            <a:ext cx="8087040" cy="937440"/>
            <a:chOff x="981720" y="5273640"/>
            <a:chExt cx="8087040" cy="937440"/>
          </a:xfrm>
        </p:grpSpPr>
        <p:sp>
          <p:nvSpPr>
            <p:cNvPr id="96" name="CustomShape 3"/>
            <p:cNvSpPr/>
            <p:nvPr/>
          </p:nvSpPr>
          <p:spPr>
            <a:xfrm>
              <a:off x="981720" y="5273640"/>
              <a:ext cx="46616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cal = A.sum(axis = 0)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97" name="CustomShape 4"/>
            <p:cNvSpPr/>
            <p:nvPr/>
          </p:nvSpPr>
          <p:spPr>
            <a:xfrm>
              <a:off x="993240" y="5694120"/>
              <a:ext cx="80755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percentage = 100*A/(cal.reshape(1,4))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98" name="Group 5"/>
          <p:cNvGrpSpPr/>
          <p:nvPr/>
        </p:nvGrpSpPr>
        <p:grpSpPr>
          <a:xfrm>
            <a:off x="672840" y="1773720"/>
            <a:ext cx="6244560" cy="1808640"/>
            <a:chOff x="672840" y="1773720"/>
            <a:chExt cx="6244560" cy="1808640"/>
          </a:xfrm>
        </p:grpSpPr>
        <p:sp>
          <p:nvSpPr>
            <p:cNvPr id="99" name="CustomShape 6"/>
            <p:cNvSpPr/>
            <p:nvPr/>
          </p:nvSpPr>
          <p:spPr>
            <a:xfrm>
              <a:off x="1658520" y="1773720"/>
              <a:ext cx="13554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Apples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0" name="CustomShape 7"/>
            <p:cNvSpPr/>
            <p:nvPr/>
          </p:nvSpPr>
          <p:spPr>
            <a:xfrm>
              <a:off x="3340800" y="1783080"/>
              <a:ext cx="856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Beef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1" name="CustomShape 8"/>
            <p:cNvSpPr/>
            <p:nvPr/>
          </p:nvSpPr>
          <p:spPr>
            <a:xfrm>
              <a:off x="4279320" y="1785240"/>
              <a:ext cx="11404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Eggs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" name="CustomShape 9"/>
            <p:cNvSpPr/>
            <p:nvPr/>
          </p:nvSpPr>
          <p:spPr>
            <a:xfrm>
              <a:off x="5420160" y="1790280"/>
              <a:ext cx="14972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Potatoes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3" name="CustomShape 10"/>
            <p:cNvSpPr/>
            <p:nvPr/>
          </p:nvSpPr>
          <p:spPr>
            <a:xfrm>
              <a:off x="940320" y="2216160"/>
              <a:ext cx="9820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Carb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4" name="CustomShape 11"/>
            <p:cNvSpPr/>
            <p:nvPr/>
          </p:nvSpPr>
          <p:spPr>
            <a:xfrm>
              <a:off x="1239840" y="3126240"/>
              <a:ext cx="66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Fat</a:t>
              </a:r>
              <a:endParaRPr b="0" lang="en-US" sz="2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5" name="Formula 12"/>
                <p:cNvSpPr txBox="1"/>
                <p:nvPr/>
              </p:nvSpPr>
              <p:spPr>
                <a:xfrm>
                  <a:off x="1921320" y="2237040"/>
                  <a:ext cx="2620080" cy="1331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5</m:t>
                                </m:r>
                                <m:r>
                                  <m:t xml:space="preserve">6.0</m:t>
                                </m:r>
                              </m:e>
                              <m:e>
                                <m:r>
                                  <m:t xml:space="preserve">0.0</m:t>
                                </m:r>
                              </m:e>
                              <m:e>
                                <m:m>
                                  <m:mr>
                                    <m:e>
                                      <m:r>
                                        <m:t xml:space="preserve">4.4</m:t>
                                      </m:r>
                                    </m:e>
                                    <m:e>
                                      <m:r>
                                        <m:t xml:space="preserve">68.0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t xml:space="preserve">1.2</m:t>
                                </m:r>
                              </m:e>
                              <m:e>
                                <m:r>
                                  <m:t xml:space="preserve">104.0</m:t>
                                </m:r>
                              </m:e>
                              <m:e>
                                <m:m>
                                  <m:mr>
                                    <m:e>
                                      <m:r>
                                        <m:t xml:space="preserve">52.0</m:t>
                                      </m:r>
                                    </m:e>
                                    <m:e>
                                      <m:r>
                                        <m:t xml:space="preserve">8.0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t xml:space="preserve">1.8</m:t>
                                </m:r>
                              </m:e>
                              <m:e>
                                <m:r>
                                  <m:t xml:space="preserve">135.0</m:t>
                                </m:r>
                              </m:e>
                              <m:e>
                                <m:m>
                                  <m:mr>
                                    <m:e>
                                      <m:r>
                                        <m:t xml:space="preserve">9</m:t>
                                      </m:r>
                                      <m:r>
                                        <m:t xml:space="preserve">9.0</m:t>
                                      </m:r>
                                    </m:e>
                                    <m:e>
                                      <m:r>
                                        <m:t xml:space="preserve">0.9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06" name="CustomShape 13"/>
            <p:cNvSpPr/>
            <p:nvPr/>
          </p:nvSpPr>
          <p:spPr>
            <a:xfrm>
              <a:off x="1921320" y="2237040"/>
              <a:ext cx="2620080" cy="1331640"/>
            </a:xfrm>
            <a:prstGeom prst="rect">
              <a:avLst/>
            </a:prstGeom>
            <a:blipFill rotWithShape="0">
              <a:blip r:embed="rId1"/>
              <a:stretch>
                <a:fillRect l="0" t="0" r="-80231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" name="CustomShape 14"/>
            <p:cNvSpPr/>
            <p:nvPr/>
          </p:nvSpPr>
          <p:spPr>
            <a:xfrm>
              <a:off x="672840" y="2683080"/>
              <a:ext cx="12204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Protein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08" name="CustomShape 15"/>
          <p:cNvSpPr/>
          <p:nvPr/>
        </p:nvSpPr>
        <p:spPr>
          <a:xfrm>
            <a:off x="329760" y="1014120"/>
            <a:ext cx="10221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Calories from Carbs, Proteins, Fats in 100g of different foods: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9" name="Ink 3" descr=""/>
          <p:cNvPicPr/>
          <p:nvPr/>
        </p:nvPicPr>
        <p:blipFill>
          <a:blip r:embed="rId2"/>
          <a:stretch/>
        </p:blipFill>
        <p:spPr>
          <a:xfrm>
            <a:off x="955800" y="1521000"/>
            <a:ext cx="10509120" cy="3644640"/>
          </a:xfrm>
          <a:prstGeom prst="rect">
            <a:avLst/>
          </a:prstGeom>
          <a:ln>
            <a:noFill/>
          </a:ln>
        </p:spPr>
      </p:pic>
      <p:pic>
        <p:nvPicPr>
          <p:cNvPr id="110" name="Ink 4" descr=""/>
          <p:cNvPicPr/>
          <p:nvPr/>
        </p:nvPicPr>
        <p:blipFill>
          <a:blip r:embed="rId3"/>
          <a:stretch/>
        </p:blipFill>
        <p:spPr>
          <a:xfrm>
            <a:off x="2880000" y="2441880"/>
            <a:ext cx="5123880" cy="1098000"/>
          </a:xfrm>
          <a:prstGeom prst="rect">
            <a:avLst/>
          </a:prstGeom>
          <a:ln>
            <a:noFill/>
          </a:ln>
        </p:spPr>
      </p:pic>
      <p:pic>
        <p:nvPicPr>
          <p:cNvPr id="111" name="Ink 5" descr=""/>
          <p:cNvPicPr/>
          <p:nvPr/>
        </p:nvPicPr>
        <p:blipFill>
          <a:blip r:embed="rId4"/>
          <a:stretch/>
        </p:blipFill>
        <p:spPr>
          <a:xfrm>
            <a:off x="3679920" y="2486160"/>
            <a:ext cx="6864120" cy="41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632160" y="4778280"/>
            <a:ext cx="11072880" cy="914760"/>
            <a:chOff x="632160" y="4778280"/>
            <a:chExt cx="11072880" cy="914760"/>
          </a:xfrm>
        </p:grpSpPr>
        <mc:AlternateContent>
          <mc:Choice xmlns:a14="http://schemas.microsoft.com/office/drawing/2010/main" Requires="a14">
            <p:sp>
              <p:nvSpPr>
                <p:cNvPr id="113" name="Formula 2"/>
                <p:cNvSpPr txBox="1"/>
                <p:nvPr/>
              </p:nvSpPr>
              <p:spPr>
                <a:xfrm>
                  <a:off x="8258400" y="4825800"/>
                  <a:ext cx="3446640" cy="82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01</m:t>
                                </m:r>
                              </m:e>
                              <m:e>
                                <m:r>
                                  <m:t xml:space="preserve">102</m:t>
                                </m:r>
                              </m:e>
                              <m:e>
                                <m:r>
                                  <m:t xml:space="preserve">103</m:t>
                                </m:r>
                              </m:e>
                            </m:mr>
                            <m:mr>
                              <m:e>
                                <m:r>
                                  <m:t xml:space="preserve">204</m:t>
                                </m:r>
                              </m:e>
                              <m:e>
                                <m:r>
                                  <m:t xml:space="preserve">205</m:t>
                                </m:r>
                              </m:e>
                              <m:e>
                                <m:r>
                                  <m:t xml:space="preserve">206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14" name="CustomShape 3"/>
            <p:cNvSpPr/>
            <p:nvPr/>
          </p:nvSpPr>
          <p:spPr>
            <a:xfrm>
              <a:off x="8258400" y="4825800"/>
              <a:ext cx="3446640" cy="820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" name="CustomShape 4"/>
            <p:cNvSpPr/>
            <p:nvPr/>
          </p:nvSpPr>
          <p:spPr>
            <a:xfrm>
              <a:off x="1536120" y="4779720"/>
              <a:ext cx="2937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 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16" name="CustomShape 5"/>
            <p:cNvSpPr/>
            <p:nvPr/>
          </p:nvSpPr>
          <p:spPr>
            <a:xfrm>
              <a:off x="632160" y="4779720"/>
              <a:ext cx="2101680" cy="913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17" name="Formula 6"/>
                <p:cNvSpPr txBox="1"/>
                <p:nvPr/>
              </p:nvSpPr>
              <p:spPr>
                <a:xfrm>
                  <a:off x="4855680" y="4778280"/>
                  <a:ext cx="1280880" cy="9133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00</m:t>
                                </m:r>
                              </m:e>
                            </m:mr>
                            <m:mr>
                              <m:e>
                                <m:r>
                                  <m:t xml:space="preserve">200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18" name="CustomShape 7"/>
            <p:cNvSpPr/>
            <p:nvPr/>
          </p:nvSpPr>
          <p:spPr>
            <a:xfrm>
              <a:off x="4855680" y="4778280"/>
              <a:ext cx="1280880" cy="913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" name="CustomShape 8"/>
            <p:cNvSpPr/>
            <p:nvPr/>
          </p:nvSpPr>
          <p:spPr>
            <a:xfrm>
              <a:off x="3074760" y="4974840"/>
              <a:ext cx="3960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+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0" name="CustomShape 9"/>
            <p:cNvSpPr/>
            <p:nvPr/>
          </p:nvSpPr>
          <p:spPr>
            <a:xfrm>
              <a:off x="7620480" y="4961520"/>
              <a:ext cx="428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=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121" name="Group 10"/>
          <p:cNvGrpSpPr/>
          <p:nvPr/>
        </p:nvGrpSpPr>
        <p:grpSpPr>
          <a:xfrm>
            <a:off x="632160" y="3215160"/>
            <a:ext cx="11072880" cy="925200"/>
            <a:chOff x="632160" y="3215160"/>
            <a:chExt cx="11072880" cy="925200"/>
          </a:xfrm>
        </p:grpSpPr>
        <mc:AlternateContent>
          <mc:Choice xmlns:a14="http://schemas.microsoft.com/office/drawing/2010/main" Requires="a14">
            <p:sp>
              <p:nvSpPr>
                <p:cNvPr id="122" name="Formula 11"/>
                <p:cNvSpPr txBox="1"/>
                <p:nvPr/>
              </p:nvSpPr>
              <p:spPr>
                <a:xfrm>
                  <a:off x="8258400" y="3227040"/>
                  <a:ext cx="3446640" cy="9133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01</m:t>
                                </m:r>
                              </m:e>
                              <m:e>
                                <m:r>
                                  <m:t xml:space="preserve">202</m:t>
                                </m:r>
                              </m:e>
                              <m:e>
                                <m:r>
                                  <m:t xml:space="preserve">303</m:t>
                                </m:r>
                              </m:e>
                            </m:mr>
                            <m:mr>
                              <m:e>
                                <m:r>
                                  <m:t xml:space="preserve">104</m:t>
                                </m:r>
                              </m:e>
                              <m:e>
                                <m:r>
                                  <m:t xml:space="preserve">205</m:t>
                                </m:r>
                              </m:e>
                              <m:e>
                                <m:r>
                                  <m:t xml:space="preserve">306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23" name="CustomShape 12"/>
            <p:cNvSpPr/>
            <p:nvPr/>
          </p:nvSpPr>
          <p:spPr>
            <a:xfrm>
              <a:off x="8258400" y="3227040"/>
              <a:ext cx="3446640" cy="913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24" name="Formula 13"/>
                <p:cNvSpPr txBox="1"/>
                <p:nvPr/>
              </p:nvSpPr>
              <p:spPr>
                <a:xfrm>
                  <a:off x="3844080" y="3281400"/>
                  <a:ext cx="345492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00</m:t>
                                </m:r>
                              </m:e>
                              <m:e>
                                <m:r>
                                  <m:t xml:space="preserve">200</m:t>
                                </m:r>
                              </m:e>
                              <m:e>
                                <m:r>
                                  <m:t xml:space="preserve">300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25" name="CustomShape 14"/>
            <p:cNvSpPr/>
            <p:nvPr/>
          </p:nvSpPr>
          <p:spPr>
            <a:xfrm>
              <a:off x="3844080" y="3281400"/>
              <a:ext cx="3454920" cy="5842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" name="CustomShape 15"/>
            <p:cNvSpPr/>
            <p:nvPr/>
          </p:nvSpPr>
          <p:spPr>
            <a:xfrm>
              <a:off x="1536120" y="3215160"/>
              <a:ext cx="2937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 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7" name="CustomShape 16"/>
            <p:cNvSpPr/>
            <p:nvPr/>
          </p:nvSpPr>
          <p:spPr>
            <a:xfrm>
              <a:off x="632160" y="3215160"/>
              <a:ext cx="2101680" cy="9133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" name="CustomShape 17"/>
            <p:cNvSpPr/>
            <p:nvPr/>
          </p:nvSpPr>
          <p:spPr>
            <a:xfrm>
              <a:off x="3074760" y="3410280"/>
              <a:ext cx="3960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+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9" name="CustomShape 18"/>
            <p:cNvSpPr/>
            <p:nvPr/>
          </p:nvSpPr>
          <p:spPr>
            <a:xfrm>
              <a:off x="7671240" y="3367800"/>
              <a:ext cx="428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=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130" name="Group 19"/>
          <p:cNvGrpSpPr/>
          <p:nvPr/>
        </p:nvGrpSpPr>
        <p:grpSpPr>
          <a:xfrm>
            <a:off x="1344960" y="896040"/>
            <a:ext cx="9169560" cy="1734840"/>
            <a:chOff x="1344960" y="896040"/>
            <a:chExt cx="9169560" cy="1734840"/>
          </a:xfrm>
        </p:grpSpPr>
        <mc:AlternateContent>
          <mc:Choice xmlns:a14="http://schemas.microsoft.com/office/drawing/2010/main" Requires="a14">
            <p:sp>
              <p:nvSpPr>
                <p:cNvPr id="131" name="Formula 20"/>
                <p:cNvSpPr txBox="1"/>
                <p:nvPr/>
              </p:nvSpPr>
              <p:spPr>
                <a:xfrm>
                  <a:off x="1344960" y="996480"/>
                  <a:ext cx="676080" cy="1634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</m:e>
                            </m:mr>
                            <m:mr>
                              <m:e>
                                <m:eqArr>
                                  <m:e>
                                    <m:m>
                                      <m:mr>
                                        <m:e>
                                          <m:r>
                                            <m:t xml:space="preserve"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t xml:space="preserve">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m:t xml:space="preserve"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32" name="CustomShape 21"/>
            <p:cNvSpPr/>
            <p:nvPr/>
          </p:nvSpPr>
          <p:spPr>
            <a:xfrm>
              <a:off x="1344960" y="996480"/>
              <a:ext cx="676080" cy="16344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33" name="Formula 22"/>
                <p:cNvSpPr txBox="1"/>
                <p:nvPr/>
              </p:nvSpPr>
              <p:spPr>
                <a:xfrm>
                  <a:off x="5042160" y="1296720"/>
                  <a:ext cx="796320" cy="4921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100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34" name="CustomShape 23"/>
            <p:cNvSpPr/>
            <p:nvPr/>
          </p:nvSpPr>
          <p:spPr>
            <a:xfrm>
              <a:off x="5042160" y="1296720"/>
              <a:ext cx="796320" cy="49212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35" name="Formula 24"/>
                <p:cNvSpPr txBox="1"/>
                <p:nvPr/>
              </p:nvSpPr>
              <p:spPr>
                <a:xfrm>
                  <a:off x="9383040" y="896040"/>
                  <a:ext cx="1131480" cy="16423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</m:dPr>
                        <m:e>
                          <m:m>
                            <m:m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01</m:t>
                                </m:r>
                              </m:e>
                            </m:mr>
                            <m:mr>
                              <m:e>
                                <m:eqArr>
                                  <m:e>
                                    <m:m>
                                      <m:mr>
                                        <m:e>
                                          <m:r>
                                            <m:t xml:space="preserve">1</m:t>
                                          </m:r>
                                          <m:r>
                                            <m:t xml:space="preserve">02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t xml:space="preserve">103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m:t xml:space="preserve">104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36" name="CustomShape 25"/>
            <p:cNvSpPr/>
            <p:nvPr/>
          </p:nvSpPr>
          <p:spPr>
            <a:xfrm>
              <a:off x="9383040" y="896040"/>
              <a:ext cx="1131480" cy="16423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26"/>
            <p:cNvSpPr/>
            <p:nvPr/>
          </p:nvSpPr>
          <p:spPr>
            <a:xfrm>
              <a:off x="3074760" y="1579680"/>
              <a:ext cx="39600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+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38" name="CustomShape 27"/>
            <p:cNvSpPr/>
            <p:nvPr/>
          </p:nvSpPr>
          <p:spPr>
            <a:xfrm>
              <a:off x="7671240" y="1425240"/>
              <a:ext cx="42804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Century Schoolbook"/>
                  <a:ea typeface="Century Schoolbook"/>
                </a:rPr>
                <a:t>=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139" name="CustomShape 28"/>
          <p:cNvSpPr/>
          <p:nvPr/>
        </p:nvSpPr>
        <p:spPr>
          <a:xfrm>
            <a:off x="7299000" y="748800"/>
            <a:ext cx="3731760" cy="19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9"/>
          <p:cNvSpPr/>
          <p:nvPr/>
        </p:nvSpPr>
        <p:spPr>
          <a:xfrm>
            <a:off x="7458120" y="2768400"/>
            <a:ext cx="4405680" cy="174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0"/>
          <p:cNvSpPr/>
          <p:nvPr/>
        </p:nvSpPr>
        <p:spPr>
          <a:xfrm>
            <a:off x="7320240" y="4739760"/>
            <a:ext cx="4405680" cy="1363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31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Broadcasting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nk 6" descr=""/>
          <p:cNvPicPr/>
          <p:nvPr/>
        </p:nvPicPr>
        <p:blipFill>
          <a:blip r:embed="rId10"/>
          <a:stretch/>
        </p:blipFill>
        <p:spPr>
          <a:xfrm>
            <a:off x="1190880" y="1006560"/>
            <a:ext cx="10775520" cy="563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al 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ri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ci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Ink 5" descr=""/>
          <p:cNvPicPr/>
          <p:nvPr/>
        </p:nvPicPr>
        <p:blipFill>
          <a:blip r:embed="rId1"/>
          <a:stretch/>
        </p:blipFill>
        <p:spPr>
          <a:xfrm>
            <a:off x="1438560" y="828720"/>
            <a:ext cx="8927640" cy="525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LibreOffice/6.1.5.2$Linux_X86_64 LibreOffice_project/10$Build-2</Application>
  <Words>78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2017-06-26T19:23:23Z</dcterms:created>
  <dc:creator>Younes Bensouda Mourri</dc:creator>
  <dc:description/>
  <dc:language>en-US</dc:language>
  <cp:lastModifiedBy/>
  <dcterms:modified xsi:type="dcterms:W3CDTF">2021-05-27T21:43:49Z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