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5213A4F-0A03-4D8A-B34F-9DE9746957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C8CDCD-2E95-47AC-9C74-41327611AB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E627BE-7D73-47A6-ADA6-AE8AE933E8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3BB769-7090-4C04-AACE-B9939A4E9E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92261C-F488-40C9-8DAB-EC1605E9F9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991A413-D882-4387-B942-D895F22D09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D4D59E-2A55-4516-A1E4-6E5AC08986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80640" y="645192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17760" y="3848400"/>
            <a:ext cx="6301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Computation Graph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Computation 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nk 2" descr=""/>
          <p:cNvPicPr/>
          <p:nvPr/>
        </p:nvPicPr>
        <p:blipFill>
          <a:blip r:embed="rId1"/>
          <a:stretch/>
        </p:blipFill>
        <p:spPr>
          <a:xfrm>
            <a:off x="854280" y="1235160"/>
            <a:ext cx="9956520" cy="45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890240" y="3715920"/>
            <a:ext cx="67492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Derivatives with a Computation Graph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00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01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02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Computing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7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9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0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2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3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5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5" name="CustomShape 13"/>
          <p:cNvSpPr/>
          <p:nvPr/>
        </p:nvSpPr>
        <p:spPr>
          <a:xfrm>
            <a:off x="3241080" y="2081880"/>
            <a:ext cx="33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5896800" y="1631160"/>
            <a:ext cx="48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8518680" y="1627200"/>
            <a:ext cx="48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33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Formula 16"/>
              <p:cNvSpPr txBox="1"/>
              <p:nvPr/>
            </p:nvSpPr>
            <p:spPr>
              <a:xfrm>
                <a:off x="875160" y="1365480"/>
                <a:ext cx="11588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9" name="CustomShape 17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0" name="Formula 18"/>
              <p:cNvSpPr txBox="1"/>
              <p:nvPr/>
            </p:nvSpPr>
            <p:spPr>
              <a:xfrm>
                <a:off x="907560" y="2881800"/>
                <a:ext cx="11260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1" name="CustomShape 19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2" name="Formula 20"/>
              <p:cNvSpPr txBox="1"/>
              <p:nvPr/>
            </p:nvSpPr>
            <p:spPr>
              <a:xfrm>
                <a:off x="882360" y="2151360"/>
                <a:ext cx="1151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𝑏</m:t>
                    </m:r>
                    <m:r>
                      <m:t xml:space="preserve">=</m:t>
                    </m:r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" name="CustomShape 21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Ink 7" descr=""/>
          <p:cNvPicPr/>
          <p:nvPr/>
        </p:nvPicPr>
        <p:blipFill>
          <a:blip r:embed="rId7"/>
          <a:stretch/>
        </p:blipFill>
        <p:spPr>
          <a:xfrm>
            <a:off x="702000" y="1114560"/>
            <a:ext cx="11321640" cy="564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Computing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9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1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2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4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5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5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7" name="CustomShape 13"/>
          <p:cNvSpPr/>
          <p:nvPr/>
        </p:nvSpPr>
        <p:spPr>
          <a:xfrm>
            <a:off x="3241080" y="2081880"/>
            <a:ext cx="33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5896800" y="1631160"/>
            <a:ext cx="48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8518680" y="1627200"/>
            <a:ext cx="48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33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Formula 16"/>
              <p:cNvSpPr txBox="1"/>
              <p:nvPr/>
            </p:nvSpPr>
            <p:spPr>
              <a:xfrm>
                <a:off x="875160" y="1365480"/>
                <a:ext cx="11588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1" name="CustomShape 17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2" name="Formula 18"/>
              <p:cNvSpPr txBox="1"/>
              <p:nvPr/>
            </p:nvSpPr>
            <p:spPr>
              <a:xfrm>
                <a:off x="907560" y="2881800"/>
                <a:ext cx="11260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3" name="CustomShape 19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4" name="Formula 20"/>
              <p:cNvSpPr txBox="1"/>
              <p:nvPr/>
            </p:nvSpPr>
            <p:spPr>
              <a:xfrm>
                <a:off x="882360" y="2151360"/>
                <a:ext cx="1151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𝑏</m:t>
                    </m:r>
                    <m:r>
                      <m:t xml:space="preserve">=</m:t>
                    </m:r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5" name="CustomShape 21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Ink 1" descr=""/>
          <p:cNvPicPr/>
          <p:nvPr/>
        </p:nvPicPr>
        <p:blipFill>
          <a:blip r:embed="rId7"/>
          <a:stretch/>
        </p:blipFill>
        <p:spPr>
          <a:xfrm>
            <a:off x="162000" y="1673280"/>
            <a:ext cx="11175840" cy="517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Application>LibreOffice/6.1.5.2$Linux_X86_64 LibreOffice_project/10$Build-2</Application>
  <Words>81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2017-06-25T10:09:11Z</dcterms:created>
  <dc:creator>Younes Bensouda Mourri</dc:creator>
  <dc:description/>
  <dc:language>en-US</dc:language>
  <cp:lastModifiedBy/>
  <dcterms:modified xsi:type="dcterms:W3CDTF">2021-05-27T19:54:43Z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