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E9D9E6D-68C9-4FDD-BCD7-784A679032D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FD5B020-46A3-45CE-93E0-C47C956258C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DED2D65-FE4E-4558-8CDD-09986901084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AE436A6-389B-4EED-BAEB-490E5BFEC89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C8C479E-7C67-48D8-A216-657FF87690D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1D8FAD1-B962-4C8C-854F-2427BBAC050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7E85FF-2388-4FCB-B13F-9C6BA771743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0880640" y="6451920"/>
            <a:ext cx="1331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Andrew Ng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/>
          <p:cNvSpPr/>
          <p:nvPr/>
        </p:nvSpPr>
        <p:spPr>
          <a:xfrm>
            <a:off x="4543920" y="34596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Basics of Neural Network Programming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467400" y="3848400"/>
            <a:ext cx="360252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Derivatives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92" name="Group 4"/>
          <p:cNvGrpSpPr/>
          <p:nvPr/>
        </p:nvGrpSpPr>
        <p:grpSpPr>
          <a:xfrm>
            <a:off x="159120" y="1135440"/>
            <a:ext cx="4466520" cy="4246200"/>
            <a:chOff x="159120" y="1135440"/>
            <a:chExt cx="4466520" cy="4246200"/>
          </a:xfrm>
        </p:grpSpPr>
        <p:sp>
          <p:nvSpPr>
            <p:cNvPr id="93" name="CustomShape 5"/>
            <p:cNvSpPr/>
            <p:nvPr/>
          </p:nvSpPr>
          <p:spPr>
            <a:xfrm>
              <a:off x="159120" y="4576320"/>
              <a:ext cx="446652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b">
              <a:noAutofit/>
            </a:bodyPr>
            <a:p>
              <a:pPr algn="ctr">
                <a:lnSpc>
                  <a:spcPct val="9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Calibri Light"/>
                </a:rPr>
                <a:t>deeplearning.ai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94" name="Picture 17" descr=""/>
            <p:cNvPicPr/>
            <p:nvPr/>
          </p:nvPicPr>
          <p:blipFill>
            <a:blip r:embed="rId1"/>
            <a:stretch/>
          </p:blipFill>
          <p:spPr>
            <a:xfrm>
              <a:off x="472320" y="1135440"/>
              <a:ext cx="3840120" cy="3718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Intuition about derivatives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Line 2"/>
          <p:cNvSpPr/>
          <p:nvPr/>
        </p:nvSpPr>
        <p:spPr>
          <a:xfrm flipV="1">
            <a:off x="1343520" y="1917000"/>
            <a:ext cx="1422000" cy="349056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97" name="Formula 3"/>
              <p:cNvSpPr txBox="1"/>
              <p:nvPr/>
            </p:nvSpPr>
            <p:spPr>
              <a:xfrm>
                <a:off x="2883240" y="1592280"/>
                <a:ext cx="233064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𝑓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𝑎</m:t>
                        </m:r>
                      </m:e>
                    </m:d>
                    <m:r>
                      <m:t xml:space="preserve">=</m:t>
                    </m:r>
                    <m:r>
                      <m:t xml:space="preserve">3</m:t>
                    </m:r>
                    <m:r>
                      <m:t xml:space="preserve">𝑎</m:t>
                    </m:r>
                  </m:oMath>
                </a14:m>
              </a:p>
            </p:txBody>
          </p:sp>
        </mc:Choice>
        <mc:Fallback/>
      </mc:AlternateContent>
      <p:sp>
        <p:nvSpPr>
          <p:cNvPr id="98" name="CustomShape 4"/>
          <p:cNvSpPr/>
          <p:nvPr/>
        </p:nvSpPr>
        <p:spPr>
          <a:xfrm>
            <a:off x="2883240" y="1592280"/>
            <a:ext cx="2330640" cy="584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9" name="Formula 5"/>
              <p:cNvSpPr txBox="1"/>
              <p:nvPr/>
            </p:nvSpPr>
            <p:spPr>
              <a:xfrm>
                <a:off x="2636640" y="5634000"/>
                <a:ext cx="53748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𝑎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00" name="CustomShape 6"/>
          <p:cNvSpPr/>
          <p:nvPr/>
        </p:nvSpPr>
        <p:spPr>
          <a:xfrm>
            <a:off x="2636640" y="5634000"/>
            <a:ext cx="537480" cy="58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01" name="Group 7"/>
          <p:cNvGrpSpPr/>
          <p:nvPr/>
        </p:nvGrpSpPr>
        <p:grpSpPr>
          <a:xfrm>
            <a:off x="1090800" y="1853640"/>
            <a:ext cx="3584520" cy="3733560"/>
            <a:chOff x="1090800" y="1853640"/>
            <a:chExt cx="3584520" cy="3733560"/>
          </a:xfrm>
        </p:grpSpPr>
        <p:sp>
          <p:nvSpPr>
            <p:cNvPr id="102" name="CustomShape 8"/>
            <p:cNvSpPr/>
            <p:nvPr/>
          </p:nvSpPr>
          <p:spPr>
            <a:xfrm flipV="1">
              <a:off x="1090800" y="5406480"/>
              <a:ext cx="3584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CustomShape 9"/>
            <p:cNvSpPr/>
            <p:nvPr/>
          </p:nvSpPr>
          <p:spPr>
            <a:xfrm flipV="1">
              <a:off x="1322640" y="-1880280"/>
              <a:ext cx="360" cy="3733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4" name="Ink 2" descr=""/>
          <p:cNvPicPr/>
          <p:nvPr/>
        </p:nvPicPr>
        <p:blipFill>
          <a:blip r:embed="rId3"/>
          <a:stretch/>
        </p:blipFill>
        <p:spPr>
          <a:xfrm>
            <a:off x="758880" y="1546560"/>
            <a:ext cx="11181960" cy="506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ine 1"/>
          <p:cNvSpPr/>
          <p:nvPr/>
        </p:nvSpPr>
        <p:spPr>
          <a:xfrm>
            <a:off x="4543920" y="34596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Basics of Neural Network Programming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5238360" y="3831840"/>
            <a:ext cx="605304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More derivatives examples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108" name="Group 4"/>
          <p:cNvGrpSpPr/>
          <p:nvPr/>
        </p:nvGrpSpPr>
        <p:grpSpPr>
          <a:xfrm>
            <a:off x="159120" y="1135440"/>
            <a:ext cx="4466520" cy="4246200"/>
            <a:chOff x="159120" y="1135440"/>
            <a:chExt cx="4466520" cy="4246200"/>
          </a:xfrm>
        </p:grpSpPr>
        <p:sp>
          <p:nvSpPr>
            <p:cNvPr id="109" name="CustomShape 5"/>
            <p:cNvSpPr/>
            <p:nvPr/>
          </p:nvSpPr>
          <p:spPr>
            <a:xfrm>
              <a:off x="159120" y="4576320"/>
              <a:ext cx="446652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b">
              <a:noAutofit/>
            </a:bodyPr>
            <a:p>
              <a:pPr algn="ctr">
                <a:lnSpc>
                  <a:spcPct val="9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Calibri Light"/>
                </a:rPr>
                <a:t>deeplearning.ai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110" name="Picture 17" descr=""/>
            <p:cNvPicPr/>
            <p:nvPr/>
          </p:nvPicPr>
          <p:blipFill>
            <a:blip r:embed="rId1"/>
            <a:stretch/>
          </p:blipFill>
          <p:spPr>
            <a:xfrm>
              <a:off x="472320" y="1135440"/>
              <a:ext cx="3840120" cy="3718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"/>
          <p:cNvGrpSpPr/>
          <p:nvPr/>
        </p:nvGrpSpPr>
        <p:grpSpPr>
          <a:xfrm>
            <a:off x="1090800" y="1853640"/>
            <a:ext cx="3584520" cy="3733560"/>
            <a:chOff x="1090800" y="1853640"/>
            <a:chExt cx="3584520" cy="3733560"/>
          </a:xfrm>
        </p:grpSpPr>
        <p:sp>
          <p:nvSpPr>
            <p:cNvPr id="112" name="CustomShape 2"/>
            <p:cNvSpPr/>
            <p:nvPr/>
          </p:nvSpPr>
          <p:spPr>
            <a:xfrm flipV="1">
              <a:off x="1090800" y="5406480"/>
              <a:ext cx="3584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ustomShape 3"/>
            <p:cNvSpPr/>
            <p:nvPr/>
          </p:nvSpPr>
          <p:spPr>
            <a:xfrm flipV="1">
              <a:off x="1322640" y="-1880280"/>
              <a:ext cx="360" cy="3733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4" name="TextShap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Intuition about derivatives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CustomShape 5"/>
          <p:cNvSpPr/>
          <p:nvPr/>
        </p:nvSpPr>
        <p:spPr>
          <a:xfrm flipV="1">
            <a:off x="-1405800" y="-1587240"/>
            <a:ext cx="5416920" cy="6973920"/>
          </a:xfrm>
          <a:prstGeom prst="arc">
            <a:avLst>
              <a:gd name="adj1" fmla="val 16200000"/>
              <a:gd name="adj2" fmla="val 21374508"/>
            </a:avLst>
          </a:prstGeom>
          <a:noFill/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16" name="Formula 6"/>
              <p:cNvSpPr txBox="1"/>
              <p:nvPr/>
            </p:nvSpPr>
            <p:spPr>
              <a:xfrm>
                <a:off x="4264920" y="1690560"/>
                <a:ext cx="2071440" cy="595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𝑓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𝑎</m:t>
                        </m:r>
                      </m:e>
                    </m:d>
                    <m:r>
                      <m:t xml:space="preserve">=</m:t>
                    </m:r>
                    <m:sSup>
                      <m:e>
                        <m:r>
                          <m:t xml:space="preserve">𝑎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117" name="CustomShape 7"/>
          <p:cNvSpPr/>
          <p:nvPr/>
        </p:nvSpPr>
        <p:spPr>
          <a:xfrm>
            <a:off x="4264920" y="1690560"/>
            <a:ext cx="2071440" cy="595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8" name="Formula 8"/>
              <p:cNvSpPr txBox="1"/>
              <p:nvPr/>
            </p:nvSpPr>
            <p:spPr>
              <a:xfrm>
                <a:off x="2614320" y="5587920"/>
                <a:ext cx="53748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𝑎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19" name="CustomShape 9"/>
          <p:cNvSpPr/>
          <p:nvPr/>
        </p:nvSpPr>
        <p:spPr>
          <a:xfrm>
            <a:off x="2614320" y="5587920"/>
            <a:ext cx="537480" cy="58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0" name="Ink 1" descr=""/>
          <p:cNvPicPr/>
          <p:nvPr/>
        </p:nvPicPr>
        <p:blipFill>
          <a:blip r:embed="rId3"/>
          <a:stretch/>
        </p:blipFill>
        <p:spPr>
          <a:xfrm>
            <a:off x="689040" y="549360"/>
            <a:ext cx="11258280" cy="579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More derivative examples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Ink 1" descr=""/>
          <p:cNvPicPr/>
          <p:nvPr/>
        </p:nvPicPr>
        <p:blipFill>
          <a:blip r:embed="rId1"/>
          <a:stretch/>
        </p:blipFill>
        <p:spPr>
          <a:xfrm>
            <a:off x="1540080" y="1279800"/>
            <a:ext cx="10635840" cy="533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Application>LibreOffice/6.1.5.2$Linux_X86_64 LibreOffice_project/10$Build-2</Application>
  <Words>42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2017-06-25T09:43:08Z</dcterms:created>
  <dc:creator>Younes Bensouda Mourri</dc:creator>
  <dc:description/>
  <dc:language>en-US</dc:language>
  <cp:lastModifiedBy/>
  <dcterms:modified xsi:type="dcterms:W3CDTF">2021-05-27T19:35:35Z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