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Java String, </a:t>
            </a:r>
            <a:r>
              <a:rPr lang="en-US" sz="5400" b="1" dirty="0" smtClean="0"/>
              <a:t>String Buffer </a:t>
            </a:r>
            <a:r>
              <a:rPr lang="en-US" sz="5400" b="1" dirty="0"/>
              <a:t>and </a:t>
            </a:r>
            <a:r>
              <a:rPr lang="en-US" sz="5400" b="1" dirty="0" smtClean="0"/>
              <a:t>String Builder </a:t>
            </a:r>
            <a:r>
              <a:rPr lang="en-US" sz="5400" b="1" dirty="0"/>
              <a:t>and Examples</a:t>
            </a:r>
            <a:endParaRPr lang="en-IN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0350" y="4682063"/>
            <a:ext cx="9070848" cy="457201"/>
          </a:xfrm>
        </p:spPr>
        <p:txBody>
          <a:bodyPr/>
          <a:lstStyle/>
          <a:p>
            <a:r>
              <a:rPr lang="en-IN" dirty="0" smtClean="0"/>
              <a:t>-</a:t>
            </a:r>
            <a:r>
              <a:rPr lang="en-IN" b="1" dirty="0" smtClean="0"/>
              <a:t>SAYALI YADAV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0464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066800" y="595313"/>
            <a:ext cx="10058400" cy="5440362"/>
          </a:xfrm>
        </p:spPr>
        <p:txBody>
          <a:bodyPr/>
          <a:lstStyle/>
          <a:p>
            <a:r>
              <a:rPr lang="en-US" b="1" u="sng" dirty="0"/>
              <a:t>Common </a:t>
            </a:r>
            <a:r>
              <a:rPr lang="en-US" b="1" u="sng" dirty="0" err="1" smtClean="0"/>
              <a:t>StringBuilder</a:t>
            </a:r>
            <a:r>
              <a:rPr lang="en-US" b="1" u="sng" dirty="0" smtClean="0"/>
              <a:t> </a:t>
            </a:r>
            <a:r>
              <a:rPr lang="en-US" b="1" u="sng" dirty="0"/>
              <a:t>Methods</a:t>
            </a:r>
          </a:p>
          <a:p>
            <a:r>
              <a:rPr lang="en-US" b="1" dirty="0"/>
              <a:t>append(String </a:t>
            </a:r>
            <a:r>
              <a:rPr lang="en-US" b="1" dirty="0" err="1"/>
              <a:t>str</a:t>
            </a:r>
            <a:r>
              <a:rPr lang="en-US" b="1" dirty="0"/>
              <a:t>)</a:t>
            </a:r>
            <a:r>
              <a:rPr lang="en-US" dirty="0"/>
              <a:t>: Appends the specified string to the end of the buffer</a:t>
            </a:r>
          </a:p>
          <a:p>
            <a:pPr lvl="1"/>
            <a:r>
              <a:rPr lang="en-US" dirty="0" err="1" smtClean="0"/>
              <a:t>StringBulider</a:t>
            </a:r>
            <a:r>
              <a:rPr lang="en-US" dirty="0" smtClean="0"/>
              <a:t> </a:t>
            </a:r>
            <a:r>
              <a:rPr lang="en-US" dirty="0" err="1" smtClean="0"/>
              <a:t>bulider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StringBuffer</a:t>
            </a:r>
            <a:r>
              <a:rPr lang="en-US" dirty="0"/>
              <a:t>("Hello");</a:t>
            </a:r>
          </a:p>
          <a:p>
            <a:pPr lvl="1"/>
            <a:r>
              <a:rPr lang="en-US" dirty="0" err="1"/>
              <a:t>bulider</a:t>
            </a:r>
            <a:r>
              <a:rPr lang="en-US" dirty="0" err="1" smtClean="0"/>
              <a:t>.append</a:t>
            </a:r>
            <a:r>
              <a:rPr lang="en-US" dirty="0"/>
              <a:t>(" World"); // Buffer now contains "Hello World"</a:t>
            </a:r>
          </a:p>
          <a:p>
            <a:r>
              <a:rPr lang="en-US" b="1" dirty="0"/>
              <a:t>insert(</a:t>
            </a:r>
            <a:r>
              <a:rPr lang="en-US" b="1" dirty="0" err="1"/>
              <a:t>int</a:t>
            </a:r>
            <a:r>
              <a:rPr lang="en-US" b="1" dirty="0"/>
              <a:t> offset, String </a:t>
            </a:r>
            <a:r>
              <a:rPr lang="en-US" b="1" dirty="0" err="1"/>
              <a:t>str</a:t>
            </a:r>
            <a:r>
              <a:rPr lang="en-US" b="1" dirty="0"/>
              <a:t>)</a:t>
            </a:r>
            <a:r>
              <a:rPr lang="en-US" dirty="0"/>
              <a:t>: Inserts the specified string at the given index.\</a:t>
            </a:r>
          </a:p>
          <a:p>
            <a:pPr lvl="1"/>
            <a:r>
              <a:rPr lang="en-US" dirty="0" err="1"/>
              <a:t>bulider</a:t>
            </a:r>
            <a:r>
              <a:rPr lang="en-US" dirty="0" err="1" smtClean="0"/>
              <a:t>.insert</a:t>
            </a:r>
            <a:r>
              <a:rPr lang="en-US" dirty="0" smtClean="0"/>
              <a:t>(6</a:t>
            </a:r>
            <a:r>
              <a:rPr lang="en-US" dirty="0"/>
              <a:t>, "Beautiful "); // Inserts "Beautiful " after "Hello "</a:t>
            </a:r>
          </a:p>
          <a:p>
            <a:r>
              <a:rPr lang="en-US" b="1" dirty="0"/>
              <a:t>replace(</a:t>
            </a:r>
            <a:r>
              <a:rPr lang="en-US" b="1" dirty="0" err="1"/>
              <a:t>int</a:t>
            </a:r>
            <a:r>
              <a:rPr lang="en-US" b="1" dirty="0"/>
              <a:t> start, </a:t>
            </a:r>
            <a:r>
              <a:rPr lang="en-US" b="1" dirty="0" err="1"/>
              <a:t>int</a:t>
            </a:r>
            <a:r>
              <a:rPr lang="en-US" b="1" dirty="0"/>
              <a:t> end, String </a:t>
            </a:r>
            <a:r>
              <a:rPr lang="en-US" b="1" dirty="0" err="1"/>
              <a:t>str</a:t>
            </a:r>
            <a:r>
              <a:rPr lang="en-US" b="1" dirty="0"/>
              <a:t>)</a:t>
            </a:r>
            <a:r>
              <a:rPr lang="en-US" dirty="0"/>
              <a:t>: Replaces the characters in a substring with the specified string.</a:t>
            </a:r>
          </a:p>
          <a:p>
            <a:pPr lvl="1"/>
            <a:r>
              <a:rPr lang="en-US" dirty="0" err="1"/>
              <a:t>bulider</a:t>
            </a:r>
            <a:r>
              <a:rPr lang="en-US" dirty="0" err="1" smtClean="0"/>
              <a:t>.replace</a:t>
            </a:r>
            <a:r>
              <a:rPr lang="en-US" dirty="0" smtClean="0"/>
              <a:t>(6</a:t>
            </a:r>
            <a:r>
              <a:rPr lang="en-US" dirty="0"/>
              <a:t>, 15, "Amazing"); // Replaces "Beautiful" with "Amazing"</a:t>
            </a:r>
          </a:p>
          <a:p>
            <a:r>
              <a:rPr lang="en-US" b="1" dirty="0"/>
              <a:t>delete(</a:t>
            </a:r>
            <a:r>
              <a:rPr lang="en-US" b="1" dirty="0" err="1"/>
              <a:t>int</a:t>
            </a:r>
            <a:r>
              <a:rPr lang="en-US" b="1" dirty="0"/>
              <a:t> start, </a:t>
            </a:r>
            <a:r>
              <a:rPr lang="en-US" b="1" dirty="0" err="1"/>
              <a:t>int</a:t>
            </a:r>
            <a:r>
              <a:rPr lang="en-US" b="1" dirty="0"/>
              <a:t> end)</a:t>
            </a:r>
            <a:r>
              <a:rPr lang="en-US" dirty="0"/>
              <a:t>: Deletes characters in the specified range.</a:t>
            </a:r>
          </a:p>
          <a:p>
            <a:pPr lvl="1"/>
            <a:r>
              <a:rPr lang="en-US" dirty="0" err="1"/>
              <a:t>bulider</a:t>
            </a:r>
            <a:r>
              <a:rPr lang="en-IN" dirty="0" smtClean="0"/>
              <a:t>.delete(6</a:t>
            </a:r>
            <a:r>
              <a:rPr lang="en-IN" dirty="0"/>
              <a:t>, 13); // Deletes "Amazing"</a:t>
            </a:r>
          </a:p>
          <a:p>
            <a:r>
              <a:rPr lang="en-US" b="1" dirty="0"/>
              <a:t>reverse()</a:t>
            </a:r>
            <a:r>
              <a:rPr lang="en-US" dirty="0"/>
              <a:t>: Reverses the characters in the buffer.</a:t>
            </a:r>
          </a:p>
          <a:p>
            <a:pPr lvl="1"/>
            <a:r>
              <a:rPr lang="en-US" dirty="0" err="1"/>
              <a:t>bulider</a:t>
            </a:r>
            <a:r>
              <a:rPr lang="en-IN" dirty="0" smtClean="0"/>
              <a:t>.reverse</a:t>
            </a:r>
            <a:r>
              <a:rPr lang="en-IN" dirty="0"/>
              <a:t>(); // Reverses the string</a:t>
            </a:r>
          </a:p>
          <a:p>
            <a:r>
              <a:rPr lang="en-US" b="1" dirty="0"/>
              <a:t>length()</a:t>
            </a:r>
            <a:r>
              <a:rPr lang="en-US" dirty="0"/>
              <a:t> and </a:t>
            </a:r>
            <a:r>
              <a:rPr lang="en-US" b="1" dirty="0"/>
              <a:t>capacity()</a:t>
            </a:r>
            <a:r>
              <a:rPr lang="en-US" dirty="0"/>
              <a:t>: length() returns the number of characters in the buffer, while capacity() returns the current capacity of the buffer, which grows automatically as needed.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length = </a:t>
            </a:r>
            <a:r>
              <a:rPr lang="en-US" dirty="0" err="1"/>
              <a:t>bulider</a:t>
            </a: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dirty="0"/>
              <a:t>length();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capacity = </a:t>
            </a:r>
            <a:r>
              <a:rPr lang="en-US" dirty="0" err="1"/>
              <a:t>bulider</a:t>
            </a: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dirty="0"/>
              <a:t>capacity();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46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52091"/>
            <a:ext cx="10058400" cy="54829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public class </a:t>
            </a:r>
            <a:r>
              <a:rPr lang="en-IN" b="1" dirty="0" err="1"/>
              <a:t>StringBuilderExample</a:t>
            </a:r>
            <a:r>
              <a:rPr lang="en-IN" b="1" dirty="0"/>
              <a:t> {</a:t>
            </a:r>
          </a:p>
          <a:p>
            <a:pPr marL="0" indent="0">
              <a:buNone/>
            </a:pPr>
            <a:r>
              <a:rPr lang="en-IN" b="1" dirty="0"/>
              <a:t>    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 marL="0" indent="0">
              <a:buNone/>
            </a:pPr>
            <a:r>
              <a:rPr lang="en-IN" b="1" dirty="0"/>
              <a:t>        </a:t>
            </a:r>
            <a:r>
              <a:rPr lang="en-IN" b="1" dirty="0" err="1"/>
              <a:t>StringBuilder</a:t>
            </a:r>
            <a:r>
              <a:rPr lang="en-IN" b="1" dirty="0"/>
              <a:t> builder = new </a:t>
            </a:r>
            <a:r>
              <a:rPr lang="en-IN" b="1" dirty="0" err="1"/>
              <a:t>StringBuilder</a:t>
            </a:r>
            <a:r>
              <a:rPr lang="en-IN" b="1" dirty="0"/>
              <a:t>("Hello</a:t>
            </a:r>
            <a:r>
              <a:rPr lang="en-IN" b="1" dirty="0" smtClean="0"/>
              <a:t>");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</a:t>
            </a:r>
            <a:r>
              <a:rPr lang="en-IN" b="1" dirty="0" err="1"/>
              <a:t>builder.append</a:t>
            </a:r>
            <a:r>
              <a:rPr lang="en-IN" b="1" dirty="0"/>
              <a:t>(" Java");</a:t>
            </a:r>
          </a:p>
          <a:p>
            <a:pPr marL="0" indent="0">
              <a:buNone/>
            </a:pPr>
            <a:r>
              <a:rPr lang="en-IN" b="1" dirty="0"/>
              <a:t>        </a:t>
            </a:r>
            <a:r>
              <a:rPr lang="en-IN" b="1" dirty="0" err="1"/>
              <a:t>System.out.println</a:t>
            </a:r>
            <a:r>
              <a:rPr lang="en-IN" b="1" dirty="0"/>
              <a:t>(builder</a:t>
            </a:r>
            <a:r>
              <a:rPr lang="en-IN" b="1" dirty="0" smtClean="0"/>
              <a:t>);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</a:t>
            </a:r>
            <a:r>
              <a:rPr lang="en-IN" b="1" dirty="0" err="1"/>
              <a:t>builder.insert</a:t>
            </a:r>
            <a:r>
              <a:rPr lang="en-IN" b="1" dirty="0"/>
              <a:t>(6, "Beautiful ");</a:t>
            </a:r>
          </a:p>
          <a:p>
            <a:pPr marL="0" indent="0">
              <a:buNone/>
            </a:pPr>
            <a:r>
              <a:rPr lang="en-IN" b="1" dirty="0"/>
              <a:t>        </a:t>
            </a:r>
            <a:r>
              <a:rPr lang="en-IN" b="1" dirty="0" err="1"/>
              <a:t>System.out.println</a:t>
            </a:r>
            <a:r>
              <a:rPr lang="en-IN" b="1" dirty="0"/>
              <a:t>(builder</a:t>
            </a:r>
            <a:r>
              <a:rPr lang="en-IN" b="1" dirty="0" smtClean="0"/>
              <a:t>);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</a:t>
            </a:r>
            <a:r>
              <a:rPr lang="en-IN" b="1" dirty="0" err="1"/>
              <a:t>builder.replace</a:t>
            </a:r>
            <a:r>
              <a:rPr lang="en-IN" b="1" dirty="0"/>
              <a:t>(6, 15, "Amazing");</a:t>
            </a:r>
          </a:p>
          <a:p>
            <a:pPr marL="0" indent="0">
              <a:buNone/>
            </a:pPr>
            <a:r>
              <a:rPr lang="en-IN" b="1" dirty="0"/>
              <a:t>        </a:t>
            </a:r>
            <a:r>
              <a:rPr lang="en-IN" b="1" dirty="0" err="1"/>
              <a:t>System.out.println</a:t>
            </a:r>
            <a:r>
              <a:rPr lang="en-IN" b="1" dirty="0"/>
              <a:t>(builder</a:t>
            </a:r>
            <a:r>
              <a:rPr lang="en-IN" b="1" dirty="0" smtClean="0"/>
              <a:t>);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</a:t>
            </a:r>
            <a:r>
              <a:rPr lang="en-IN" b="1" dirty="0" err="1"/>
              <a:t>builder.delete</a:t>
            </a:r>
            <a:r>
              <a:rPr lang="en-IN" b="1" dirty="0"/>
              <a:t>(6, 13);</a:t>
            </a:r>
          </a:p>
          <a:p>
            <a:pPr marL="0" indent="0">
              <a:buNone/>
            </a:pPr>
            <a:r>
              <a:rPr lang="en-IN" b="1" dirty="0"/>
              <a:t>        </a:t>
            </a:r>
            <a:r>
              <a:rPr lang="en-IN" b="1" dirty="0" err="1"/>
              <a:t>System.out.println</a:t>
            </a:r>
            <a:r>
              <a:rPr lang="en-IN" b="1" dirty="0"/>
              <a:t>(builder</a:t>
            </a:r>
            <a:r>
              <a:rPr lang="en-IN" b="1" dirty="0" smtClean="0"/>
              <a:t>);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</a:t>
            </a:r>
            <a:r>
              <a:rPr lang="en-IN" b="1" dirty="0" err="1"/>
              <a:t>builder.reverse</a:t>
            </a:r>
            <a:r>
              <a:rPr lang="en-IN" b="1" dirty="0"/>
              <a:t>();</a:t>
            </a:r>
          </a:p>
          <a:p>
            <a:pPr marL="0" indent="0">
              <a:buNone/>
            </a:pPr>
            <a:r>
              <a:rPr lang="en-IN" b="1" dirty="0"/>
              <a:t>        </a:t>
            </a:r>
            <a:r>
              <a:rPr lang="en-IN" b="1" dirty="0" err="1"/>
              <a:t>System.out.println</a:t>
            </a:r>
            <a:r>
              <a:rPr lang="en-IN" b="1" dirty="0"/>
              <a:t>(builder);</a:t>
            </a:r>
          </a:p>
          <a:p>
            <a:pPr marL="0" indent="0">
              <a:buNone/>
            </a:pPr>
            <a:r>
              <a:rPr lang="en-IN" b="1" dirty="0"/>
              <a:t>    }</a:t>
            </a:r>
          </a:p>
          <a:p>
            <a:pPr marL="0" indent="0">
              <a:buNone/>
            </a:pPr>
            <a:r>
              <a:rPr lang="en-IN" b="1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5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174" y="383802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Comparison between String, StringBuilder, and </a:t>
            </a:r>
            <a:r>
              <a:rPr lang="en-US" b="1" dirty="0" smtClean="0"/>
              <a:t>String Buffer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912712"/>
              </p:ext>
            </p:extLst>
          </p:nvPr>
        </p:nvGraphicFramePr>
        <p:xfrm>
          <a:off x="1239328" y="1844646"/>
          <a:ext cx="10058400" cy="450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52325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b="1" dirty="0">
                          <a:effectLst/>
                        </a:rPr>
                        <a:t>Feature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b="1" dirty="0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b="1">
                          <a:effectLst/>
                        </a:rPr>
                        <a:t>StringBuilder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b="1">
                          <a:effectLst/>
                        </a:rPr>
                        <a:t>StringBuffer</a:t>
                      </a:r>
                    </a:p>
                  </a:txBody>
                  <a:tcPr marL="76200" marR="76200" marT="76200" marB="76200" anchor="ctr"/>
                </a:tc>
              </a:tr>
              <a:tr h="56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>
                          <a:effectLst/>
                        </a:rPr>
                        <a:t>Introduction</a:t>
                      </a:r>
                    </a:p>
                  </a:txBody>
                  <a:tcPr marL="38100" marR="38100" marT="63627" marB="63627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dirty="0">
                          <a:effectLst/>
                        </a:rPr>
                        <a:t>Introduced in JDK 1.0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dirty="0">
                          <a:effectLst/>
                        </a:rPr>
                        <a:t>Introduced in JDK 1.5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>
                          <a:effectLst/>
                        </a:rPr>
                        <a:t>Introduced in JDK 1.0</a:t>
                      </a:r>
                    </a:p>
                  </a:txBody>
                  <a:tcPr marL="76200" marR="76200" marT="106680" marB="106680" anchor="ctr"/>
                </a:tc>
              </a:tr>
              <a:tr h="56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>
                          <a:effectLst/>
                        </a:rPr>
                        <a:t>Mutability</a:t>
                      </a:r>
                    </a:p>
                  </a:txBody>
                  <a:tcPr marL="38100" marR="38100" marT="63627" marB="63627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>
                          <a:effectLst/>
                        </a:rPr>
                        <a:t>Immutable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dirty="0">
                          <a:effectLst/>
                        </a:rPr>
                        <a:t>Mutable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>
                          <a:effectLst/>
                        </a:rPr>
                        <a:t>Mutable</a:t>
                      </a:r>
                    </a:p>
                  </a:txBody>
                  <a:tcPr marL="76200" marR="76200" marT="106680" marB="106680" anchor="ctr"/>
                </a:tc>
              </a:tr>
              <a:tr h="56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>
                          <a:effectLst/>
                        </a:rPr>
                        <a:t>Thread Safety</a:t>
                      </a:r>
                    </a:p>
                  </a:txBody>
                  <a:tcPr marL="38100" marR="38100" marT="63627" marB="63627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>
                          <a:effectLst/>
                        </a:rPr>
                        <a:t>Thread Safe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dirty="0">
                          <a:effectLst/>
                        </a:rPr>
                        <a:t>Not Thread Safe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dirty="0">
                          <a:effectLst/>
                        </a:rPr>
                        <a:t>Thread Safe</a:t>
                      </a:r>
                    </a:p>
                  </a:txBody>
                  <a:tcPr marL="76200" marR="76200" marT="106680" marB="106680" anchor="ctr"/>
                </a:tc>
              </a:tr>
              <a:tr h="56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>
                          <a:effectLst/>
                        </a:rPr>
                        <a:t>Memory Efficiency</a:t>
                      </a:r>
                    </a:p>
                  </a:txBody>
                  <a:tcPr marL="38100" marR="38100" marT="63627" marB="63627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>
                          <a:effectLst/>
                        </a:rPr>
                        <a:t>High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>
                          <a:effectLst/>
                        </a:rPr>
                        <a:t>Efficient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dirty="0">
                          <a:effectLst/>
                        </a:rPr>
                        <a:t>Less Efficient</a:t>
                      </a:r>
                    </a:p>
                  </a:txBody>
                  <a:tcPr marL="76200" marR="76200" marT="106680" marB="106680" anchor="ctr"/>
                </a:tc>
              </a:tr>
              <a:tr h="56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>
                          <a:effectLst/>
                        </a:rPr>
                        <a:t>Performance</a:t>
                      </a:r>
                    </a:p>
                  </a:txBody>
                  <a:tcPr marL="38100" marR="38100" marT="63627" marB="63627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>
                          <a:effectLst/>
                        </a:rPr>
                        <a:t>High(No-Synchronization)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>
                          <a:effectLst/>
                        </a:rPr>
                        <a:t>High(No-Synchronization)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dirty="0">
                          <a:effectLst/>
                        </a:rPr>
                        <a:t>Low(Due to Synchronization)</a:t>
                      </a:r>
                    </a:p>
                  </a:txBody>
                  <a:tcPr marL="76200" marR="76200" marT="106680" marB="106680" anchor="ctr"/>
                </a:tc>
              </a:tr>
              <a:tr h="8386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>
                          <a:effectLst/>
                        </a:rPr>
                        <a:t>Usage</a:t>
                      </a:r>
                    </a:p>
                  </a:txBody>
                  <a:tcPr marL="38100" marR="38100" marT="63627" marB="63627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</a:rPr>
                        <a:t>This is used when we want immutability.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</a:rPr>
                        <a:t>This is used when Thread safety is not required.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dirty="0">
                          <a:effectLst/>
                        </a:rPr>
                        <a:t>This is used when Thread safety is required.</a:t>
                      </a:r>
                    </a:p>
                  </a:txBody>
                  <a:tcPr marL="76200" marR="76200" marT="106680" marB="1066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67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java string </a:t>
            </a:r>
            <a:r>
              <a:rPr lang="en-US" dirty="0"/>
              <a:t>is a class representing a sequence of characters and is one of the most commonly used classes. It is immutable, meaning once a string </a:t>
            </a:r>
            <a:r>
              <a:rPr lang="en-US" dirty="0" smtClean="0"/>
              <a:t>object </a:t>
            </a:r>
            <a:r>
              <a:rPr lang="en-US" dirty="0"/>
              <a:t>is created, it cannot be changed. If modifications are necessary, Java creates a </a:t>
            </a:r>
            <a:r>
              <a:rPr lang="en-US" dirty="0" smtClean="0"/>
              <a:t>new string object .</a:t>
            </a:r>
          </a:p>
          <a:p>
            <a:r>
              <a:rPr lang="en-IN" dirty="0"/>
              <a:t>Key Characteristics </a:t>
            </a:r>
            <a:r>
              <a:rPr lang="en-IN" dirty="0" smtClean="0"/>
              <a:t>of String:</a:t>
            </a:r>
          </a:p>
          <a:p>
            <a:r>
              <a:rPr lang="en-IN" b="1" dirty="0" smtClean="0"/>
              <a:t>Immutable</a:t>
            </a:r>
            <a:r>
              <a:rPr lang="en-IN" dirty="0" smtClean="0"/>
              <a:t>: once a string </a:t>
            </a:r>
            <a:r>
              <a:rPr lang="en-US" dirty="0"/>
              <a:t>is created, it cannot be changed. Any operation that seems to modify a string (like concatenation or replacement) actually creates a </a:t>
            </a:r>
            <a:r>
              <a:rPr lang="en-US" dirty="0" smtClean="0"/>
              <a:t>new string object.</a:t>
            </a:r>
          </a:p>
          <a:p>
            <a:r>
              <a:rPr lang="en-US" b="1" dirty="0"/>
              <a:t>Stored in the String Pool</a:t>
            </a:r>
            <a:r>
              <a:rPr lang="en-US" dirty="0" smtClean="0"/>
              <a:t>:</a:t>
            </a:r>
            <a:r>
              <a:rPr lang="en-IN" dirty="0"/>
              <a:t> Java </a:t>
            </a:r>
            <a:r>
              <a:rPr lang="en-IN" dirty="0" smtClean="0"/>
              <a:t>stores string </a:t>
            </a:r>
            <a:r>
              <a:rPr lang="en-US" dirty="0"/>
              <a:t>literals in a special memory area called the String Pool. If two string objects have the same value, they can reference the same memory location in the pool, which saves memory</a:t>
            </a:r>
            <a:r>
              <a:rPr lang="en-US" dirty="0" smtClean="0"/>
              <a:t>.</a:t>
            </a:r>
          </a:p>
          <a:p>
            <a:r>
              <a:rPr lang="en-IN" b="1" dirty="0"/>
              <a:t>Efficient Use of Memory</a:t>
            </a:r>
            <a:r>
              <a:rPr lang="en-IN" dirty="0" smtClean="0"/>
              <a:t>: strings </a:t>
            </a:r>
            <a:r>
              <a:rPr lang="en-IN" dirty="0" err="1" smtClean="0"/>
              <a:t>i</a:t>
            </a:r>
            <a:r>
              <a:rPr lang="en-US" dirty="0" err="1" smtClean="0"/>
              <a:t>mmutability</a:t>
            </a:r>
            <a:r>
              <a:rPr lang="en-US" dirty="0" smtClean="0"/>
              <a:t> </a:t>
            </a:r>
            <a:r>
              <a:rPr lang="en-US" dirty="0"/>
              <a:t>allows Java to optimize memory usage through the String Pool.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54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066800" y="412750"/>
            <a:ext cx="10058400" cy="5622925"/>
          </a:xfrm>
        </p:spPr>
        <p:txBody>
          <a:bodyPr/>
          <a:lstStyle/>
          <a:p>
            <a:r>
              <a:rPr lang="en-IN" dirty="0"/>
              <a:t>1. </a:t>
            </a:r>
            <a:r>
              <a:rPr lang="en-IN" b="1" dirty="0"/>
              <a:t>Creating </a:t>
            </a:r>
            <a:r>
              <a:rPr lang="en-IN" b="1" dirty="0" smtClean="0"/>
              <a:t>Strings</a:t>
            </a:r>
          </a:p>
          <a:p>
            <a:r>
              <a:rPr lang="en-IN" b="1" dirty="0"/>
              <a:t>String literals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 	String </a:t>
            </a:r>
            <a:r>
              <a:rPr lang="en-IN" dirty="0" err="1"/>
              <a:t>str</a:t>
            </a:r>
            <a:r>
              <a:rPr lang="en-IN" dirty="0"/>
              <a:t> = "Hello, World!";</a:t>
            </a:r>
          </a:p>
          <a:p>
            <a:r>
              <a:rPr lang="en-IN" b="1" dirty="0"/>
              <a:t>String constructor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String </a:t>
            </a:r>
            <a:r>
              <a:rPr lang="en-US" dirty="0" err="1"/>
              <a:t>str</a:t>
            </a:r>
            <a:r>
              <a:rPr lang="en-US" dirty="0"/>
              <a:t> = new String("Hello, World</a:t>
            </a:r>
            <a:r>
              <a:rPr lang="en-US" dirty="0" smtClean="0"/>
              <a:t>!");</a:t>
            </a:r>
          </a:p>
          <a:p>
            <a:r>
              <a:rPr lang="en-IN" dirty="0"/>
              <a:t>2. </a:t>
            </a:r>
            <a:r>
              <a:rPr lang="en-IN" b="1" dirty="0" smtClean="0"/>
              <a:t>Concatenation</a:t>
            </a:r>
          </a:p>
          <a:p>
            <a:r>
              <a:rPr lang="en-US" dirty="0"/>
              <a:t>You can concatenate strings using </a:t>
            </a:r>
            <a:r>
              <a:rPr lang="en-US" dirty="0" smtClean="0"/>
              <a:t>the + </a:t>
            </a:r>
            <a:r>
              <a:rPr lang="en-IN" dirty="0"/>
              <a:t>operator or </a:t>
            </a:r>
            <a:r>
              <a:rPr lang="en-IN" dirty="0" smtClean="0"/>
              <a:t>the </a:t>
            </a:r>
            <a:r>
              <a:rPr lang="en-IN" dirty="0" err="1" smtClean="0"/>
              <a:t>concat</a:t>
            </a:r>
            <a:r>
              <a:rPr lang="en-IN" dirty="0" smtClean="0"/>
              <a:t>() method.</a:t>
            </a:r>
          </a:p>
          <a:p>
            <a:endParaRPr lang="en-IN" dirty="0" smtClean="0"/>
          </a:p>
          <a:p>
            <a:pPr marL="822960" lvl="3" indent="0">
              <a:buNone/>
            </a:pPr>
            <a:r>
              <a:rPr lang="en-US" sz="1800" dirty="0" smtClean="0"/>
              <a:t>String greeting = "Hello, ";</a:t>
            </a:r>
          </a:p>
          <a:p>
            <a:pPr marL="822960" lvl="3" indent="0">
              <a:buNone/>
            </a:pPr>
            <a:r>
              <a:rPr lang="en-US" sz="1800" dirty="0" smtClean="0"/>
              <a:t>String name = "Alice";</a:t>
            </a:r>
          </a:p>
          <a:p>
            <a:pPr marL="822960" lvl="3" indent="0">
              <a:buNone/>
            </a:pPr>
            <a:r>
              <a:rPr lang="en-US" sz="1800" dirty="0" smtClean="0"/>
              <a:t>String message = greeting + name;         // Using +</a:t>
            </a:r>
          </a:p>
          <a:p>
            <a:pPr marL="822960" lvl="3" indent="0">
              <a:buNone/>
            </a:pPr>
            <a:r>
              <a:rPr lang="en-US" sz="1800" dirty="0" smtClean="0"/>
              <a:t>String message2 = greeting.concat(name);   // Using </a:t>
            </a:r>
            <a:r>
              <a:rPr lang="en-US" sz="1800" dirty="0" err="1" smtClean="0"/>
              <a:t>concat</a:t>
            </a:r>
            <a:r>
              <a:rPr lang="en-US" sz="1800" dirty="0" smtClean="0"/>
              <a:t>()</a:t>
            </a:r>
          </a:p>
          <a:p>
            <a:pPr marL="822960" lvl="3" indent="0">
              <a:buNone/>
            </a:pPr>
            <a:endParaRPr lang="en-US" sz="1800" dirty="0" smtClean="0"/>
          </a:p>
          <a:p>
            <a:r>
              <a:rPr lang="en-IN" dirty="0"/>
              <a:t>3. </a:t>
            </a:r>
            <a:r>
              <a:rPr lang="en-IN" b="1" dirty="0"/>
              <a:t>String </a:t>
            </a:r>
            <a:r>
              <a:rPr lang="en-IN" b="1" dirty="0" smtClean="0"/>
              <a:t>Methods</a:t>
            </a:r>
          </a:p>
          <a:p>
            <a:r>
              <a:rPr lang="en-US" dirty="0" smtClean="0"/>
              <a:t> String provides </a:t>
            </a:r>
            <a:r>
              <a:rPr lang="en-US" dirty="0"/>
              <a:t>numerous methods to manipulate and retrieve information about the </a:t>
            </a:r>
            <a:r>
              <a:rPr lang="en-US" dirty="0" smtClean="0"/>
              <a:t>string.</a:t>
            </a:r>
          </a:p>
          <a:p>
            <a:endParaRPr lang="en-US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3978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45123"/>
            <a:ext cx="10058400" cy="59523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1) </a:t>
            </a:r>
            <a:r>
              <a:rPr lang="en-IN" b="1" dirty="0" smtClean="0"/>
              <a:t>length ()- </a:t>
            </a:r>
            <a:r>
              <a:rPr lang="en-IN" dirty="0" smtClean="0"/>
              <a:t>return length of string.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message.length</a:t>
            </a:r>
            <a:r>
              <a:rPr lang="en-US" dirty="0"/>
              <a:t>(); // Outputs: length of message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2) </a:t>
            </a:r>
            <a:r>
              <a:rPr lang="en-IN" b="1" dirty="0" err="1" smtClean="0"/>
              <a:t>charAt</a:t>
            </a:r>
            <a:r>
              <a:rPr lang="en-IN" b="1" dirty="0" smtClean="0"/>
              <a:t> (</a:t>
            </a:r>
            <a:r>
              <a:rPr lang="en-IN" b="1" dirty="0" err="1" smtClean="0"/>
              <a:t>int</a:t>
            </a:r>
            <a:r>
              <a:rPr lang="en-IN" b="1" dirty="0" smtClean="0"/>
              <a:t> index):</a:t>
            </a:r>
            <a:r>
              <a:rPr lang="en-US" dirty="0"/>
              <a:t>Returns the character at the specified index</a:t>
            </a:r>
            <a:r>
              <a:rPr lang="en-US" dirty="0" smtClean="0"/>
              <a:t>.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message.charAt</a:t>
            </a:r>
            <a:r>
              <a:rPr lang="en-US" dirty="0"/>
              <a:t>(0); // Outputs the first character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3)</a:t>
            </a:r>
            <a:r>
              <a:rPr lang="en-IN" b="1" dirty="0" smtClean="0"/>
              <a:t>substring(</a:t>
            </a:r>
            <a:r>
              <a:rPr lang="en-IN" b="1" dirty="0" err="1" smtClean="0"/>
              <a:t>int</a:t>
            </a:r>
            <a:r>
              <a:rPr lang="en-IN" b="1" dirty="0" smtClean="0"/>
              <a:t> start , </a:t>
            </a:r>
            <a:r>
              <a:rPr lang="en-IN" b="1" dirty="0" err="1" smtClean="0"/>
              <a:t>int</a:t>
            </a:r>
            <a:r>
              <a:rPr lang="en-IN" b="1" dirty="0"/>
              <a:t> end ):</a:t>
            </a:r>
            <a:r>
              <a:rPr lang="en-IN" dirty="0"/>
              <a:t>Extracts a substring</a:t>
            </a:r>
            <a:r>
              <a:rPr lang="en-IN" dirty="0" smtClean="0"/>
              <a:t>.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dirty="0"/>
              <a:t>String sub = </a:t>
            </a:r>
            <a:r>
              <a:rPr lang="en-US" dirty="0" err="1"/>
              <a:t>message.substring</a:t>
            </a:r>
            <a:r>
              <a:rPr lang="en-US" dirty="0"/>
              <a:t>(0, 5); // Extracts "Hello"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4) </a:t>
            </a:r>
            <a:r>
              <a:rPr lang="en-IN" b="1" dirty="0" smtClean="0"/>
              <a:t>equals(string , </a:t>
            </a:r>
            <a:r>
              <a:rPr lang="en-IN" b="1" dirty="0" err="1" smtClean="0"/>
              <a:t>anotherstring</a:t>
            </a:r>
            <a:r>
              <a:rPr lang="en-IN" b="1" dirty="0" smtClean="0"/>
              <a:t> ): </a:t>
            </a:r>
            <a:r>
              <a:rPr lang="en-US" dirty="0"/>
              <a:t>Checks if two strings are equal</a:t>
            </a:r>
            <a:r>
              <a:rPr lang="en-US" dirty="0" smtClean="0"/>
              <a:t>.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isEqual</a:t>
            </a:r>
            <a:r>
              <a:rPr lang="en-IN" dirty="0"/>
              <a:t> = </a:t>
            </a:r>
            <a:r>
              <a:rPr lang="en-IN" dirty="0" err="1"/>
              <a:t>greeting.equals</a:t>
            </a:r>
            <a:r>
              <a:rPr lang="en-IN" dirty="0"/>
              <a:t>("Hello, 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5)</a:t>
            </a:r>
            <a:r>
              <a:rPr lang="en-IN" b="1" dirty="0" err="1" smtClean="0"/>
              <a:t>touppercase</a:t>
            </a:r>
            <a:r>
              <a:rPr lang="en-IN" b="1" dirty="0" smtClean="0"/>
              <a:t>() &amp; </a:t>
            </a:r>
            <a:r>
              <a:rPr lang="en-IN" b="1" dirty="0" err="1" smtClean="0"/>
              <a:t>tolowercase</a:t>
            </a:r>
            <a:r>
              <a:rPr lang="en-IN" b="1" dirty="0" smtClean="0"/>
              <a:t>():</a:t>
            </a:r>
            <a:r>
              <a:rPr lang="en-US" dirty="0"/>
              <a:t>Converts to uppercase or </a:t>
            </a:r>
            <a:r>
              <a:rPr lang="en-US" dirty="0" smtClean="0"/>
              <a:t>lowercase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IN" dirty="0" smtClean="0"/>
              <a:t> </a:t>
            </a:r>
            <a:r>
              <a:rPr lang="en-US" dirty="0"/>
              <a:t>String upper = </a:t>
            </a:r>
            <a:r>
              <a:rPr lang="en-US" dirty="0" err="1"/>
              <a:t>message.toUpperCase</a:t>
            </a:r>
            <a:r>
              <a:rPr lang="en-US" dirty="0"/>
              <a:t>(); // Converts to "HELLO, WORLD!"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6)</a:t>
            </a:r>
            <a:r>
              <a:rPr lang="en-IN" b="1" dirty="0" smtClean="0"/>
              <a:t> replace( char old ,  char new):</a:t>
            </a:r>
            <a:r>
              <a:rPr lang="en-US" dirty="0"/>
              <a:t>Replaces characters in the string</a:t>
            </a:r>
            <a:r>
              <a:rPr lang="en-US" dirty="0" smtClean="0"/>
              <a:t>.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dirty="0"/>
              <a:t>String </a:t>
            </a:r>
            <a:r>
              <a:rPr lang="en-US" dirty="0" err="1"/>
              <a:t>newMessage</a:t>
            </a:r>
            <a:r>
              <a:rPr lang="en-US" dirty="0"/>
              <a:t> = </a:t>
            </a:r>
            <a:r>
              <a:rPr lang="en-US" dirty="0" err="1"/>
              <a:t>message.replace</a:t>
            </a:r>
            <a:r>
              <a:rPr lang="en-US" dirty="0"/>
              <a:t>("World", "Java");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70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45123"/>
            <a:ext cx="10058400" cy="5489917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4. String Comparison</a:t>
            </a:r>
          </a:p>
          <a:p>
            <a:r>
              <a:rPr lang="en-US" sz="1600" dirty="0"/>
              <a:t>Java provides two ways to compare strings:</a:t>
            </a:r>
          </a:p>
          <a:p>
            <a:r>
              <a:rPr lang="en-US" sz="1600" b="1" dirty="0" smtClean="0"/>
              <a:t>== : Operator</a:t>
            </a:r>
            <a:r>
              <a:rPr lang="en-US" sz="1600" dirty="0"/>
              <a:t>: Checks if two strings reference the same memory location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Equals() : Method</a:t>
            </a:r>
            <a:r>
              <a:rPr lang="en-US" sz="1600" dirty="0"/>
              <a:t>: Checks if two strings have the same value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IN" sz="1600" b="1" dirty="0"/>
              <a:t>public class </a:t>
            </a:r>
            <a:r>
              <a:rPr lang="en-IN" sz="1600" b="1" dirty="0" err="1"/>
              <a:t>StringExample</a:t>
            </a:r>
            <a:r>
              <a:rPr lang="en-IN" sz="1600" b="1" dirty="0"/>
              <a:t> {</a:t>
            </a:r>
          </a:p>
          <a:p>
            <a:pPr marL="0" indent="0">
              <a:buNone/>
            </a:pPr>
            <a:r>
              <a:rPr lang="en-IN" sz="1600" b="1" dirty="0"/>
              <a:t>    public static void main(String[] </a:t>
            </a:r>
            <a:r>
              <a:rPr lang="en-IN" sz="1600" b="1" dirty="0" err="1"/>
              <a:t>args</a:t>
            </a:r>
            <a:r>
              <a:rPr lang="en-IN" sz="1600" b="1" dirty="0"/>
              <a:t>) {</a:t>
            </a:r>
          </a:p>
          <a:p>
            <a:pPr marL="0" indent="0">
              <a:buNone/>
            </a:pPr>
            <a:r>
              <a:rPr lang="en-IN" sz="1600" b="1" dirty="0"/>
              <a:t>        String str1 = "Hello";</a:t>
            </a:r>
          </a:p>
          <a:p>
            <a:pPr marL="0" indent="0">
              <a:buNone/>
            </a:pPr>
            <a:r>
              <a:rPr lang="en-IN" sz="1600" b="1" dirty="0"/>
              <a:t>        String str2 = "World";</a:t>
            </a:r>
          </a:p>
          <a:p>
            <a:pPr marL="0" indent="0">
              <a:buNone/>
            </a:pPr>
            <a:r>
              <a:rPr lang="en-IN" sz="1600" b="1" dirty="0"/>
              <a:t>        String result = str1 + " " + str2; // Concatenation</a:t>
            </a:r>
          </a:p>
          <a:p>
            <a:pPr marL="0" indent="0">
              <a:buNone/>
            </a:pPr>
            <a:r>
              <a:rPr lang="en-IN" sz="1600" b="1" dirty="0"/>
              <a:t>        </a:t>
            </a:r>
            <a:r>
              <a:rPr lang="en-IN" sz="1600" b="1" dirty="0" err="1"/>
              <a:t>System.out.println</a:t>
            </a:r>
            <a:r>
              <a:rPr lang="en-IN" sz="1600" b="1" dirty="0"/>
              <a:t>("Concatenated String: " + result</a:t>
            </a:r>
            <a:r>
              <a:rPr lang="en-IN" sz="1600" b="1" dirty="0" smtClean="0"/>
              <a:t>); </a:t>
            </a:r>
          </a:p>
          <a:p>
            <a:pPr marL="0" indent="0">
              <a:buNone/>
            </a:pPr>
            <a:r>
              <a:rPr lang="en-IN" sz="1600" b="1" dirty="0"/>
              <a:t> </a:t>
            </a:r>
            <a:r>
              <a:rPr lang="en-IN" sz="1600" b="1" dirty="0" smtClean="0"/>
              <a:t>       </a:t>
            </a:r>
            <a:r>
              <a:rPr lang="en-IN" sz="1600" b="1" dirty="0" err="1" smtClean="0"/>
              <a:t>System.out.println</a:t>
            </a:r>
            <a:r>
              <a:rPr lang="en-IN" sz="1600" b="1" dirty="0"/>
              <a:t>("Length of result: " + </a:t>
            </a:r>
            <a:r>
              <a:rPr lang="en-IN" sz="1600" b="1" dirty="0" err="1"/>
              <a:t>result.length</a:t>
            </a:r>
            <a:r>
              <a:rPr lang="en-IN" sz="1600" b="1" dirty="0" smtClean="0"/>
              <a:t>());</a:t>
            </a:r>
            <a:r>
              <a:rPr lang="en-IN" sz="1600" b="1" dirty="0"/>
              <a:t> // Length of the </a:t>
            </a:r>
            <a:r>
              <a:rPr lang="en-IN" sz="1600" b="1" dirty="0" smtClean="0"/>
              <a:t>String</a:t>
            </a:r>
          </a:p>
          <a:p>
            <a:pPr marL="0" indent="0">
              <a:buNone/>
            </a:pPr>
            <a:r>
              <a:rPr lang="en-IN" sz="1600" b="1" dirty="0"/>
              <a:t> </a:t>
            </a:r>
            <a:r>
              <a:rPr lang="en-IN" sz="1600" b="1" dirty="0" smtClean="0"/>
              <a:t>       </a:t>
            </a:r>
            <a:r>
              <a:rPr lang="en-IN" sz="1600" b="1" dirty="0" err="1" smtClean="0"/>
              <a:t>System.out.println</a:t>
            </a:r>
            <a:r>
              <a:rPr lang="en-IN" sz="1600" b="1" dirty="0"/>
              <a:t>("Substring: " + </a:t>
            </a:r>
            <a:r>
              <a:rPr lang="en-IN" sz="1600" b="1" dirty="0" err="1"/>
              <a:t>result.substring</a:t>
            </a:r>
            <a:r>
              <a:rPr lang="en-IN" sz="1600" b="1" dirty="0"/>
              <a:t>(0, 5</a:t>
            </a:r>
            <a:r>
              <a:rPr lang="en-IN" sz="1600" b="1" dirty="0" smtClean="0"/>
              <a:t>)); </a:t>
            </a:r>
            <a:r>
              <a:rPr lang="en-IN" sz="1600" b="1" dirty="0"/>
              <a:t>// Substring</a:t>
            </a:r>
          </a:p>
          <a:p>
            <a:pPr marL="0" indent="0">
              <a:buNone/>
            </a:pPr>
            <a:r>
              <a:rPr lang="en-IN" sz="1600" b="1" dirty="0" smtClean="0"/>
              <a:t>        </a:t>
            </a:r>
            <a:r>
              <a:rPr lang="en-IN" sz="1600" b="1" dirty="0" err="1" smtClean="0"/>
              <a:t>System.out.println</a:t>
            </a:r>
            <a:r>
              <a:rPr lang="en-IN" sz="1600" b="1" dirty="0"/>
              <a:t>("Uppercase: " + </a:t>
            </a:r>
            <a:r>
              <a:rPr lang="en-IN" sz="1600" b="1" dirty="0" err="1"/>
              <a:t>result.toUpperCase</a:t>
            </a:r>
            <a:r>
              <a:rPr lang="en-IN" sz="1600" b="1" dirty="0" smtClean="0"/>
              <a:t>());</a:t>
            </a:r>
            <a:r>
              <a:rPr lang="en-IN" sz="1600" b="1" dirty="0"/>
              <a:t> // Uppercase</a:t>
            </a:r>
          </a:p>
          <a:p>
            <a:pPr marL="0" indent="0">
              <a:buNone/>
            </a:pPr>
            <a:r>
              <a:rPr lang="en-IN" sz="1600" b="1" dirty="0" smtClean="0"/>
              <a:t>        </a:t>
            </a:r>
            <a:r>
              <a:rPr lang="en-IN" sz="1600" b="1" dirty="0" err="1" smtClean="0"/>
              <a:t>System.out.println</a:t>
            </a:r>
            <a:r>
              <a:rPr lang="en-IN" sz="1600" b="1" dirty="0"/>
              <a:t>("Replaced String: " + </a:t>
            </a:r>
            <a:r>
              <a:rPr lang="en-IN" sz="1600" b="1" dirty="0" err="1"/>
              <a:t>result.replace</a:t>
            </a:r>
            <a:r>
              <a:rPr lang="en-IN" sz="1600" b="1" dirty="0"/>
              <a:t>("World", "Java</a:t>
            </a:r>
            <a:r>
              <a:rPr lang="en-IN" sz="1600" b="1" dirty="0" smtClean="0"/>
              <a:t>")); </a:t>
            </a:r>
            <a:r>
              <a:rPr lang="en-IN" sz="1600" b="1" dirty="0"/>
              <a:t>// </a:t>
            </a:r>
            <a:r>
              <a:rPr lang="en-IN" sz="1600" b="1" dirty="0" smtClean="0"/>
              <a:t>Replace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    }</a:t>
            </a:r>
          </a:p>
          <a:p>
            <a:pPr marL="0" indent="0">
              <a:buNone/>
            </a:pPr>
            <a:r>
              <a:rPr lang="en-IN" sz="1600" b="1" dirty="0"/>
              <a:t>}</a:t>
            </a: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93887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300" b="1" dirty="0" err="1"/>
              <a:t>StringBuffer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909" y="1421632"/>
            <a:ext cx="10058400" cy="480663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Java, </a:t>
            </a:r>
            <a:r>
              <a:rPr lang="en-US" dirty="0" err="1"/>
              <a:t>StringBuffer</a:t>
            </a:r>
            <a:r>
              <a:rPr lang="en-US" dirty="0"/>
              <a:t> is a class used for creating mutable strings, meaning strings that can be modified after they are created. Unlike String, which is immutable, </a:t>
            </a:r>
            <a:r>
              <a:rPr lang="en-US" dirty="0" err="1"/>
              <a:t>StringBuffer</a:t>
            </a:r>
            <a:r>
              <a:rPr lang="en-US" dirty="0"/>
              <a:t> allows in-place modifications, making it more memory-efficient for situations where frequent string modifications are needed. This can be especially useful in cases where large text is manipulated in loops or repetitive operations.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Key Features of </a:t>
            </a:r>
            <a:r>
              <a:rPr lang="en-US" b="1" dirty="0" err="1"/>
              <a:t>StringBuffer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Mutability</a:t>
            </a:r>
            <a:r>
              <a:rPr lang="en-US" dirty="0"/>
              <a:t>: </a:t>
            </a:r>
            <a:r>
              <a:rPr lang="en-US" dirty="0" err="1"/>
              <a:t>StringBuffer</a:t>
            </a:r>
            <a:r>
              <a:rPr lang="en-US" dirty="0"/>
              <a:t> objects can be changed directly. For instance, appending, inserting, or replacing characters in a </a:t>
            </a:r>
            <a:r>
              <a:rPr lang="en-US" dirty="0" err="1"/>
              <a:t>StringBuffer</a:t>
            </a:r>
            <a:r>
              <a:rPr lang="en-US" dirty="0"/>
              <a:t> object modifies the original object, rather than creating a new one.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Thread-Safety</a:t>
            </a:r>
            <a:r>
              <a:rPr lang="en-US" dirty="0"/>
              <a:t>: </a:t>
            </a:r>
            <a:r>
              <a:rPr lang="en-US" dirty="0" err="1"/>
              <a:t>StringBuffer</a:t>
            </a:r>
            <a:r>
              <a:rPr lang="en-US" dirty="0"/>
              <a:t> is synchronized, meaning it is thread-safe and can be used in concurrent applications where multiple threads are accessing and modifying the same string buffer.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Better Performance for Modifications</a:t>
            </a:r>
            <a:r>
              <a:rPr lang="en-US" dirty="0"/>
              <a:t>: Since </a:t>
            </a:r>
            <a:r>
              <a:rPr lang="en-US" dirty="0" err="1"/>
              <a:t>StringBuffer</a:t>
            </a:r>
            <a:r>
              <a:rPr lang="en-US" dirty="0"/>
              <a:t> does not create new objects with every modification, it is more efficient than String when you have numerous changes to a string.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26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404" y="629728"/>
            <a:ext cx="10058400" cy="5664104"/>
          </a:xfrm>
        </p:spPr>
        <p:txBody>
          <a:bodyPr>
            <a:normAutofit/>
          </a:bodyPr>
          <a:lstStyle/>
          <a:p>
            <a:r>
              <a:rPr lang="en-US" b="1" u="sng" dirty="0"/>
              <a:t>Common </a:t>
            </a:r>
            <a:r>
              <a:rPr lang="en-US" b="1" u="sng" dirty="0" err="1"/>
              <a:t>StringBuffer</a:t>
            </a:r>
            <a:r>
              <a:rPr lang="en-US" b="1" u="sng" dirty="0"/>
              <a:t> Methods</a:t>
            </a:r>
          </a:p>
          <a:p>
            <a:r>
              <a:rPr lang="en-US" b="1" dirty="0"/>
              <a:t>append(String </a:t>
            </a:r>
            <a:r>
              <a:rPr lang="en-US" b="1" dirty="0" err="1"/>
              <a:t>str</a:t>
            </a:r>
            <a:r>
              <a:rPr lang="en-US" b="1" dirty="0"/>
              <a:t>)</a:t>
            </a:r>
            <a:r>
              <a:rPr lang="en-US" dirty="0"/>
              <a:t>: Appends the specified string to the end of the buffer</a:t>
            </a:r>
          </a:p>
          <a:p>
            <a:pPr lvl="1"/>
            <a:r>
              <a:rPr lang="en-US" dirty="0" err="1"/>
              <a:t>StringBuffer</a:t>
            </a:r>
            <a:r>
              <a:rPr lang="en-US" dirty="0"/>
              <a:t> buffer = new </a:t>
            </a:r>
            <a:r>
              <a:rPr lang="en-US" dirty="0" err="1"/>
              <a:t>StringBuffer</a:t>
            </a:r>
            <a:r>
              <a:rPr lang="en-US" dirty="0"/>
              <a:t>("Hello");</a:t>
            </a:r>
          </a:p>
          <a:p>
            <a:pPr lvl="1"/>
            <a:r>
              <a:rPr lang="en-US" dirty="0" err="1"/>
              <a:t>buffer.append</a:t>
            </a:r>
            <a:r>
              <a:rPr lang="en-US" dirty="0"/>
              <a:t>(" World"); // Buffer now contains "Hello World"</a:t>
            </a:r>
          </a:p>
          <a:p>
            <a:r>
              <a:rPr lang="en-US" b="1" dirty="0"/>
              <a:t>insert(</a:t>
            </a:r>
            <a:r>
              <a:rPr lang="en-US" b="1" dirty="0" err="1"/>
              <a:t>int</a:t>
            </a:r>
            <a:r>
              <a:rPr lang="en-US" b="1" dirty="0"/>
              <a:t> offset, String </a:t>
            </a:r>
            <a:r>
              <a:rPr lang="en-US" b="1" dirty="0" err="1"/>
              <a:t>str</a:t>
            </a:r>
            <a:r>
              <a:rPr lang="en-US" b="1" dirty="0"/>
              <a:t>)</a:t>
            </a:r>
            <a:r>
              <a:rPr lang="en-US" dirty="0"/>
              <a:t>: Inserts the specified string at the given index</a:t>
            </a:r>
            <a:r>
              <a:rPr lang="en-US" dirty="0" smtClean="0"/>
              <a:t>.\</a:t>
            </a:r>
          </a:p>
          <a:p>
            <a:pPr lvl="1"/>
            <a:r>
              <a:rPr lang="en-US" dirty="0" err="1"/>
              <a:t>buffer.insert</a:t>
            </a:r>
            <a:r>
              <a:rPr lang="en-US" dirty="0"/>
              <a:t>(6, "Beautiful "); // Inserts "Beautiful " after "Hello "</a:t>
            </a:r>
          </a:p>
          <a:p>
            <a:r>
              <a:rPr lang="en-US" b="1" dirty="0"/>
              <a:t>replace(</a:t>
            </a:r>
            <a:r>
              <a:rPr lang="en-US" b="1" dirty="0" err="1"/>
              <a:t>int</a:t>
            </a:r>
            <a:r>
              <a:rPr lang="en-US" b="1" dirty="0"/>
              <a:t> start, </a:t>
            </a:r>
            <a:r>
              <a:rPr lang="en-US" b="1" dirty="0" err="1"/>
              <a:t>int</a:t>
            </a:r>
            <a:r>
              <a:rPr lang="en-US" b="1" dirty="0"/>
              <a:t> end, String </a:t>
            </a:r>
            <a:r>
              <a:rPr lang="en-US" b="1" dirty="0" err="1"/>
              <a:t>str</a:t>
            </a:r>
            <a:r>
              <a:rPr lang="en-US" b="1" dirty="0"/>
              <a:t>)</a:t>
            </a:r>
            <a:r>
              <a:rPr lang="en-US" dirty="0"/>
              <a:t>: Replaces the characters in a substring with the specified string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buffer.replace</a:t>
            </a:r>
            <a:r>
              <a:rPr lang="en-US" dirty="0"/>
              <a:t>(6, 15, "Amazing"); // Replaces "Beautiful" with "Amazing"</a:t>
            </a:r>
          </a:p>
          <a:p>
            <a:r>
              <a:rPr lang="en-US" b="1" dirty="0"/>
              <a:t>delete(</a:t>
            </a:r>
            <a:r>
              <a:rPr lang="en-US" b="1" dirty="0" err="1"/>
              <a:t>int</a:t>
            </a:r>
            <a:r>
              <a:rPr lang="en-US" b="1" dirty="0"/>
              <a:t> start, </a:t>
            </a:r>
            <a:r>
              <a:rPr lang="en-US" b="1" dirty="0" err="1"/>
              <a:t>int</a:t>
            </a:r>
            <a:r>
              <a:rPr lang="en-US" b="1" dirty="0"/>
              <a:t> end)</a:t>
            </a:r>
            <a:r>
              <a:rPr lang="en-US" dirty="0"/>
              <a:t>: Deletes characters in the specified range</a:t>
            </a:r>
            <a:r>
              <a:rPr lang="en-US" dirty="0" smtClean="0"/>
              <a:t>.</a:t>
            </a:r>
          </a:p>
          <a:p>
            <a:pPr lvl="1"/>
            <a:r>
              <a:rPr lang="en-IN" dirty="0" err="1"/>
              <a:t>buffer.delete</a:t>
            </a:r>
            <a:r>
              <a:rPr lang="en-IN" dirty="0"/>
              <a:t>(6, 13); // Deletes "Amazing"</a:t>
            </a:r>
          </a:p>
          <a:p>
            <a:r>
              <a:rPr lang="en-US" b="1" dirty="0"/>
              <a:t>reverse()</a:t>
            </a:r>
            <a:r>
              <a:rPr lang="en-US" dirty="0"/>
              <a:t>: Reverses the characters in the buffer</a:t>
            </a:r>
            <a:r>
              <a:rPr lang="en-US" dirty="0" smtClean="0"/>
              <a:t>.</a:t>
            </a:r>
          </a:p>
          <a:p>
            <a:pPr lvl="1"/>
            <a:r>
              <a:rPr lang="en-IN" dirty="0" err="1"/>
              <a:t>buffer.reverse</a:t>
            </a:r>
            <a:r>
              <a:rPr lang="en-IN" dirty="0"/>
              <a:t>(); // Reverses the string</a:t>
            </a:r>
          </a:p>
          <a:p>
            <a:r>
              <a:rPr lang="en-US" b="1" dirty="0"/>
              <a:t>length()</a:t>
            </a:r>
            <a:r>
              <a:rPr lang="en-US" dirty="0"/>
              <a:t> and </a:t>
            </a:r>
            <a:r>
              <a:rPr lang="en-US" b="1" dirty="0"/>
              <a:t>capacity()</a:t>
            </a:r>
            <a:r>
              <a:rPr lang="en-US" dirty="0"/>
              <a:t>: length() returns the number of characters in the buffer, while capacity() returns the current capacity of the buffer, which grows automatically as needed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length = </a:t>
            </a:r>
            <a:r>
              <a:rPr lang="en-US" dirty="0" err="1"/>
              <a:t>buffer.length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capacity = </a:t>
            </a:r>
            <a:r>
              <a:rPr lang="en-US" dirty="0" err="1"/>
              <a:t>buffer.capacity</a:t>
            </a:r>
            <a:r>
              <a:rPr lang="en-US" dirty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31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547" y="741872"/>
            <a:ext cx="10058400" cy="50084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900" b="1" dirty="0"/>
              <a:t>public class </a:t>
            </a:r>
            <a:r>
              <a:rPr lang="en-IN" sz="1900" b="1" dirty="0" err="1"/>
              <a:t>StringBufferExample</a:t>
            </a:r>
            <a:r>
              <a:rPr lang="en-IN" sz="1900" b="1" dirty="0"/>
              <a:t> {</a:t>
            </a:r>
          </a:p>
          <a:p>
            <a:pPr marL="0" indent="0">
              <a:buNone/>
            </a:pPr>
            <a:r>
              <a:rPr lang="en-IN" sz="1900" b="1" dirty="0"/>
              <a:t>    public static void main(String[] </a:t>
            </a:r>
            <a:r>
              <a:rPr lang="en-IN" sz="1900" b="1" dirty="0" err="1"/>
              <a:t>args</a:t>
            </a:r>
            <a:r>
              <a:rPr lang="en-IN" sz="1900" b="1" dirty="0"/>
              <a:t>) {</a:t>
            </a:r>
          </a:p>
          <a:p>
            <a:pPr marL="0" indent="0">
              <a:buNone/>
            </a:pPr>
            <a:r>
              <a:rPr lang="en-IN" sz="1900" b="1" dirty="0"/>
              <a:t>        </a:t>
            </a:r>
            <a:r>
              <a:rPr lang="en-IN" sz="1900" b="1" dirty="0" err="1"/>
              <a:t>StringBuffer</a:t>
            </a:r>
            <a:r>
              <a:rPr lang="en-IN" sz="1900" b="1" dirty="0"/>
              <a:t> buffer = new </a:t>
            </a:r>
            <a:r>
              <a:rPr lang="en-IN" sz="1900" b="1" dirty="0" err="1"/>
              <a:t>StringBuffer</a:t>
            </a:r>
            <a:r>
              <a:rPr lang="en-IN" sz="1900" b="1" dirty="0"/>
              <a:t>("Java");</a:t>
            </a:r>
          </a:p>
          <a:p>
            <a:pPr marL="0" indent="0">
              <a:buNone/>
            </a:pPr>
            <a:r>
              <a:rPr lang="en-IN" sz="1900" b="1" dirty="0" smtClean="0"/>
              <a:t>         </a:t>
            </a:r>
            <a:r>
              <a:rPr lang="en-IN" sz="1900" b="1" dirty="0" err="1" smtClean="0"/>
              <a:t>buffer.append</a:t>
            </a:r>
            <a:r>
              <a:rPr lang="en-IN" sz="1900" b="1" dirty="0"/>
              <a:t>(" Programming");</a:t>
            </a:r>
          </a:p>
          <a:p>
            <a:pPr marL="0" indent="0">
              <a:buNone/>
            </a:pPr>
            <a:r>
              <a:rPr lang="en-IN" sz="1900" b="1" dirty="0"/>
              <a:t>        </a:t>
            </a:r>
            <a:r>
              <a:rPr lang="en-IN" sz="1900" b="1" dirty="0" err="1"/>
              <a:t>System.out.println</a:t>
            </a:r>
            <a:r>
              <a:rPr lang="en-IN" sz="1900" b="1" dirty="0"/>
              <a:t>("After append: " + buffer</a:t>
            </a:r>
            <a:r>
              <a:rPr lang="en-IN" sz="1900" b="1" dirty="0" smtClean="0"/>
              <a:t>);</a:t>
            </a:r>
            <a:r>
              <a:rPr lang="en-IN" sz="1900" b="1" dirty="0"/>
              <a:t> // Append</a:t>
            </a:r>
          </a:p>
          <a:p>
            <a:pPr marL="0" indent="0">
              <a:buNone/>
            </a:pPr>
            <a:r>
              <a:rPr lang="en-IN" sz="1900" b="1" dirty="0" smtClean="0"/>
              <a:t>         </a:t>
            </a:r>
            <a:r>
              <a:rPr lang="en-IN" sz="1900" b="1" dirty="0" err="1" smtClean="0"/>
              <a:t>buffer.insert</a:t>
            </a:r>
            <a:r>
              <a:rPr lang="en-IN" sz="1900" b="1" dirty="0" smtClean="0"/>
              <a:t>(5</a:t>
            </a:r>
            <a:r>
              <a:rPr lang="en-IN" sz="1900" b="1" dirty="0"/>
              <a:t>, "Language ");</a:t>
            </a:r>
          </a:p>
          <a:p>
            <a:pPr marL="0" indent="0">
              <a:buNone/>
            </a:pPr>
            <a:r>
              <a:rPr lang="en-IN" sz="1900" b="1" dirty="0"/>
              <a:t>        </a:t>
            </a:r>
            <a:r>
              <a:rPr lang="en-IN" sz="1900" b="1" dirty="0" err="1"/>
              <a:t>System.out.println</a:t>
            </a:r>
            <a:r>
              <a:rPr lang="en-IN" sz="1900" b="1" dirty="0"/>
              <a:t>("After insert: " + buffer</a:t>
            </a:r>
            <a:r>
              <a:rPr lang="en-IN" sz="1900" b="1" dirty="0" smtClean="0"/>
              <a:t>); </a:t>
            </a:r>
            <a:r>
              <a:rPr lang="en-IN" sz="1900" b="1" dirty="0"/>
              <a:t>// Insert</a:t>
            </a:r>
          </a:p>
          <a:p>
            <a:pPr marL="0" indent="0">
              <a:buNone/>
            </a:pPr>
            <a:r>
              <a:rPr lang="en-IN" sz="1900" b="1" dirty="0" smtClean="0"/>
              <a:t>         </a:t>
            </a:r>
            <a:r>
              <a:rPr lang="en-IN" sz="1900" b="1" dirty="0" err="1" smtClean="0"/>
              <a:t>buffer.replace</a:t>
            </a:r>
            <a:r>
              <a:rPr lang="en-IN" sz="1900" b="1" dirty="0" smtClean="0"/>
              <a:t>(5</a:t>
            </a:r>
            <a:r>
              <a:rPr lang="en-IN" sz="1900" b="1" dirty="0"/>
              <a:t>, 13, "Object-Oriented");</a:t>
            </a:r>
          </a:p>
          <a:p>
            <a:pPr marL="0" indent="0">
              <a:buNone/>
            </a:pPr>
            <a:r>
              <a:rPr lang="en-IN" sz="1900" b="1" dirty="0"/>
              <a:t>        </a:t>
            </a:r>
            <a:r>
              <a:rPr lang="en-IN" sz="1900" b="1" dirty="0" err="1"/>
              <a:t>System.out.println</a:t>
            </a:r>
            <a:r>
              <a:rPr lang="en-IN" sz="1900" b="1" dirty="0"/>
              <a:t>("After replace: " + buffer</a:t>
            </a:r>
            <a:r>
              <a:rPr lang="en-IN" sz="1900" b="1" dirty="0" smtClean="0"/>
              <a:t>);</a:t>
            </a:r>
            <a:r>
              <a:rPr lang="en-IN" sz="1900" b="1" dirty="0"/>
              <a:t> // Replace</a:t>
            </a:r>
          </a:p>
          <a:p>
            <a:pPr marL="0" indent="0">
              <a:buNone/>
            </a:pPr>
            <a:r>
              <a:rPr lang="en-IN" sz="1900" b="1" dirty="0" smtClean="0"/>
              <a:t>         </a:t>
            </a:r>
            <a:r>
              <a:rPr lang="en-IN" sz="1900" b="1" dirty="0" err="1" smtClean="0"/>
              <a:t>buffer.delete</a:t>
            </a:r>
            <a:r>
              <a:rPr lang="en-IN" sz="1900" b="1" dirty="0" smtClean="0"/>
              <a:t>(0</a:t>
            </a:r>
            <a:r>
              <a:rPr lang="en-IN" sz="1900" b="1" dirty="0"/>
              <a:t>, 5);</a:t>
            </a:r>
          </a:p>
          <a:p>
            <a:pPr marL="0" indent="0">
              <a:buNone/>
            </a:pPr>
            <a:r>
              <a:rPr lang="en-IN" sz="1900" b="1" dirty="0"/>
              <a:t>        </a:t>
            </a:r>
            <a:r>
              <a:rPr lang="en-IN" sz="1900" b="1" dirty="0" err="1"/>
              <a:t>System.out.println</a:t>
            </a:r>
            <a:r>
              <a:rPr lang="en-IN" sz="1900" b="1" dirty="0"/>
              <a:t>("After delete: " + buffer</a:t>
            </a:r>
            <a:r>
              <a:rPr lang="en-IN" sz="1900" b="1" dirty="0" smtClean="0"/>
              <a:t>); </a:t>
            </a:r>
            <a:r>
              <a:rPr lang="en-IN" sz="1900" b="1" dirty="0"/>
              <a:t>// Delete</a:t>
            </a:r>
          </a:p>
          <a:p>
            <a:pPr marL="0" indent="0">
              <a:buNone/>
            </a:pPr>
            <a:r>
              <a:rPr lang="en-IN" sz="1900" b="1" dirty="0" smtClean="0"/>
              <a:t>         </a:t>
            </a:r>
            <a:r>
              <a:rPr lang="en-IN" sz="1900" b="1" dirty="0" err="1" smtClean="0"/>
              <a:t>buffer.reverse</a:t>
            </a:r>
            <a:r>
              <a:rPr lang="en-IN" sz="1900" b="1" dirty="0"/>
              <a:t>();</a:t>
            </a:r>
          </a:p>
          <a:p>
            <a:pPr marL="0" indent="0">
              <a:buNone/>
            </a:pPr>
            <a:r>
              <a:rPr lang="en-IN" sz="1900" b="1" dirty="0"/>
              <a:t>        </a:t>
            </a:r>
            <a:r>
              <a:rPr lang="en-IN" sz="1900" b="1" dirty="0" err="1"/>
              <a:t>System.out.println</a:t>
            </a:r>
            <a:r>
              <a:rPr lang="en-IN" sz="1900" b="1" dirty="0"/>
              <a:t>("After reverse: " + buffer</a:t>
            </a:r>
            <a:r>
              <a:rPr lang="en-IN" sz="1900" b="1" dirty="0" smtClean="0"/>
              <a:t>);</a:t>
            </a:r>
            <a:r>
              <a:rPr lang="en-IN" sz="1900" b="1" dirty="0"/>
              <a:t> // </a:t>
            </a:r>
            <a:r>
              <a:rPr lang="en-IN" sz="1900" b="1" dirty="0" smtClean="0"/>
              <a:t>Reverse</a:t>
            </a:r>
            <a:endParaRPr lang="en-IN" sz="1900" b="1" dirty="0"/>
          </a:p>
          <a:p>
            <a:pPr marL="0" indent="0">
              <a:buNone/>
            </a:pPr>
            <a:r>
              <a:rPr lang="en-IN" sz="1900" b="1" dirty="0"/>
              <a:t>    }</a:t>
            </a:r>
          </a:p>
          <a:p>
            <a:pPr marL="0" indent="0">
              <a:buNone/>
            </a:pPr>
            <a:r>
              <a:rPr lang="en-IN" sz="1900" b="1" dirty="0"/>
              <a:t>}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0571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StringBuilder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the </a:t>
            </a:r>
            <a:r>
              <a:rPr lang="en-US" dirty="0" err="1"/>
              <a:t>StringBuilder</a:t>
            </a:r>
            <a:r>
              <a:rPr lang="en-US" dirty="0"/>
              <a:t> class is used for creating mutable strings, allowing for efficient modification of strings without creating multiple objects. Unlike </a:t>
            </a:r>
            <a:r>
              <a:rPr lang="en-US" dirty="0" err="1"/>
              <a:t>StringBuffer</a:t>
            </a:r>
            <a:r>
              <a:rPr lang="en-US" dirty="0"/>
              <a:t>, it is not synchronized, meaning it is not thread-safe. This makes </a:t>
            </a:r>
            <a:r>
              <a:rPr lang="en-US" dirty="0" err="1"/>
              <a:t>StringBuilder</a:t>
            </a:r>
            <a:r>
              <a:rPr lang="en-US" dirty="0"/>
              <a:t> faster in single-threaded applications, as it doesn’t require the overhead of synchronization.</a:t>
            </a:r>
          </a:p>
          <a:p>
            <a:r>
              <a:rPr lang="en-US" dirty="0"/>
              <a:t>Key features include:</a:t>
            </a:r>
          </a:p>
          <a:p>
            <a:r>
              <a:rPr lang="en-US" b="1" dirty="0"/>
              <a:t>Mutability</a:t>
            </a:r>
            <a:r>
              <a:rPr lang="en-US" dirty="0"/>
              <a:t>: </a:t>
            </a:r>
            <a:r>
              <a:rPr lang="en-US" dirty="0" err="1"/>
              <a:t>StringBuilder</a:t>
            </a:r>
            <a:r>
              <a:rPr lang="en-US" dirty="0"/>
              <a:t> objects can be modified after creation, enabling multiple operations on the same instance.</a:t>
            </a:r>
          </a:p>
          <a:p>
            <a:r>
              <a:rPr lang="en-US" b="1" dirty="0"/>
              <a:t>Efficiency</a:t>
            </a:r>
            <a:r>
              <a:rPr lang="en-US" dirty="0"/>
              <a:t>: </a:t>
            </a:r>
            <a:r>
              <a:rPr lang="en-US" dirty="0" err="1"/>
              <a:t>StringBuilder</a:t>
            </a:r>
            <a:r>
              <a:rPr lang="en-US" dirty="0"/>
              <a:t> performs faster than </a:t>
            </a:r>
            <a:r>
              <a:rPr lang="en-US" dirty="0" err="1"/>
              <a:t>StringBuffer</a:t>
            </a:r>
            <a:r>
              <a:rPr lang="en-US" dirty="0"/>
              <a:t> in single-threaded environments due to its lack of synchronization.</a:t>
            </a:r>
          </a:p>
          <a:p>
            <a:r>
              <a:rPr lang="en-US" b="1" dirty="0"/>
              <a:t>Performance Improvement</a:t>
            </a:r>
            <a:r>
              <a:rPr lang="en-US" dirty="0"/>
              <a:t>: For applications that need extensive string manipulation, </a:t>
            </a:r>
            <a:r>
              <a:rPr lang="en-US" dirty="0" err="1"/>
              <a:t>StringBuilder</a:t>
            </a:r>
            <a:r>
              <a:rPr lang="en-US" dirty="0"/>
              <a:t> provides better performance than using String, which is immutable.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27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1217</TotalTime>
  <Words>1377</Words>
  <Application>Microsoft Office PowerPoint</Application>
  <PresentationFormat>Widescreen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Garamond</vt:lpstr>
      <vt:lpstr>Savon</vt:lpstr>
      <vt:lpstr>Java String, String Buffer and String Builder and Examples</vt:lpstr>
      <vt:lpstr>JAVA STRING</vt:lpstr>
      <vt:lpstr>PowerPoint Presentation</vt:lpstr>
      <vt:lpstr>PowerPoint Presentation</vt:lpstr>
      <vt:lpstr>PowerPoint Presentation</vt:lpstr>
      <vt:lpstr>StringBuffer </vt:lpstr>
      <vt:lpstr>PowerPoint Presentation</vt:lpstr>
      <vt:lpstr>PowerPoint Presentation</vt:lpstr>
      <vt:lpstr>StringBuilder</vt:lpstr>
      <vt:lpstr>PowerPoint Presentation</vt:lpstr>
      <vt:lpstr>PowerPoint Presentation</vt:lpstr>
      <vt:lpstr>Comparison between String, StringBuilder, and String Buffer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String, String Buffer and String Builder and Examples</dc:title>
  <dc:creator>Microsoft account</dc:creator>
  <cp:lastModifiedBy>Microsoft account</cp:lastModifiedBy>
  <cp:revision>15</cp:revision>
  <dcterms:created xsi:type="dcterms:W3CDTF">2024-11-05T03:30:04Z</dcterms:created>
  <dcterms:modified xsi:type="dcterms:W3CDTF">2024-11-07T02:04:35Z</dcterms:modified>
</cp:coreProperties>
</file>