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004" y="768679"/>
            <a:ext cx="9001462" cy="389821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Methods, types of Java methods, recursion, calling methods,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2242" y="5589917"/>
            <a:ext cx="238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-SAYALI YADAV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Methods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3753"/>
            <a:ext cx="10353762" cy="4615287"/>
          </a:xfrm>
        </p:spPr>
        <p:txBody>
          <a:bodyPr/>
          <a:lstStyle/>
          <a:p>
            <a:pPr algn="just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block of code or collection of statements or a set of code grouped together to perform a certain task or operation. It is used to achieve the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code. We write a method once and use it many times. We do not require to write code again and again. It also provides the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modification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code, just by adding or removing a chunk of code.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is executed only when we call or invoke it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Declaration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01" y="4041395"/>
            <a:ext cx="5093112" cy="2357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818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793630"/>
            <a:ext cx="10353762" cy="55640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Signature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Every method has a method signature. It is a part of the method declaration. It includes the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name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 list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Access specifier or modifier is the access type of the method. It specifies the visibility of the method. Java provides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types of access specifier:</a:t>
            </a:r>
          </a:p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Type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Return type is a data type that the method returns. It may have a primitive data type, object, collection, void, etc. If the method does not return anything, we use void keyword.</a:t>
            </a:r>
          </a:p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Name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a unique name that is used to define the name of a method. It must be corresponding to the functionality of the method. Suppose, if we are creating a method for subtraction of two numbers, the method name must be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subtraction().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method is invoked by its name.</a:t>
            </a:r>
          </a:p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 List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the list of parameters separated by a comma and enclosed in the pair of parentheses. It contains the data type and variable name. If the method has no parameter, left the parentheses blank.</a:t>
            </a:r>
          </a:p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Body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a part of the method declaration. It contains all the actions to be performed. It is enclosed within the pair of curly braces.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2227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Java methods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93495"/>
            <a:ext cx="10353762" cy="55539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7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Predefined Method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Java, predefined methods are the method that is already defined in the Java class libraries is known as predefined methods. It is also known as the </a:t>
            </a: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library method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method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We can directly use these methods just by calling them in the program at any </a:t>
            </a:r>
            <a:r>
              <a:rPr lang="en-US" sz="17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7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For ex. 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 </a:t>
            </a: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is defined in the </a:t>
            </a: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java.io.PrintStream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7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17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Method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17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method written by the user or programmer is known as </a:t>
            </a:r>
            <a:r>
              <a:rPr lang="en-US" sz="17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user-defined</a:t>
            </a:r>
            <a:r>
              <a:rPr lang="en-US" sz="17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method. These method  are modified according to the requirement.</a:t>
            </a:r>
          </a:p>
          <a:p>
            <a:pPr marL="914400" lvl="2" indent="0">
              <a:buNone/>
            </a:pP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IN" sz="15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5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findEvenOdd(</a:t>
            </a:r>
            <a:r>
              <a:rPr lang="en-IN" sz="15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5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</a:p>
          <a:p>
            <a:pPr marL="914400" lvl="2" indent="0">
              <a:buNone/>
            </a:pP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1371600" lvl="3" indent="0">
              <a:buNone/>
            </a:pP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//method body  </a:t>
            </a:r>
          </a:p>
          <a:p>
            <a:pPr marL="1371600" lvl="3" indent="0">
              <a:buNone/>
            </a:pPr>
            <a:r>
              <a:rPr lang="en-IN" sz="15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(num%2==0)   </a:t>
            </a:r>
          </a:p>
          <a:p>
            <a:pPr marL="1371600" lvl="3" indent="0">
              <a:buNone/>
            </a:pP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IN" sz="15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+" is even");   </a:t>
            </a:r>
          </a:p>
          <a:p>
            <a:pPr marL="1371600" lvl="3" indent="0">
              <a:buNone/>
            </a:pPr>
            <a:r>
              <a:rPr lang="en-IN" sz="15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</a:p>
          <a:p>
            <a:pPr marL="1371600" lvl="3" indent="0">
              <a:buNone/>
            </a:pP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IN" sz="15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+" is odd");</a:t>
            </a:r>
            <a:r>
              <a:rPr lang="en-IN" sz="13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914400" lvl="2" indent="0">
              <a:buNone/>
            </a:pPr>
            <a:r>
              <a:rPr lang="en-IN" sz="15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US" sz="1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8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JAVA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682151"/>
            <a:ext cx="6272009" cy="46355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java is a process in which a method calls itself continuously. A method in java that calls itself is called recursive method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1371600" lvl="3" indent="0">
              <a:lnSpc>
                <a:spcPct val="200000"/>
              </a:lnSpc>
              <a:buNone/>
            </a:pP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Returntype 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methodname</a:t>
            </a: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371600" lvl="3" indent="0">
              <a:lnSpc>
                <a:spcPct val="200000"/>
              </a:lnSpc>
              <a:buNone/>
            </a:pP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371600" lvl="3" indent="0">
              <a:lnSpc>
                <a:spcPct val="200000"/>
              </a:lnSpc>
              <a:buNone/>
            </a:pP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 to be executed  </a:t>
            </a:r>
          </a:p>
          <a:p>
            <a:pPr marL="1371600" lvl="3" indent="0">
              <a:lnSpc>
                <a:spcPct val="200000"/>
              </a:lnSpc>
              <a:buNone/>
            </a:pP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methodname();   //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calling same method  </a:t>
            </a:r>
          </a:p>
          <a:p>
            <a:pPr marL="1371600" lvl="3" indent="0">
              <a:lnSpc>
                <a:spcPct val="20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4928" y="1595886"/>
            <a:ext cx="37611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endParaRPr lang="en-I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RecursionExample1</a:t>
            </a: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lvl="1"/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1"/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("hello");  </a:t>
            </a:r>
          </a:p>
          <a:p>
            <a:pPr lvl="1"/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lvl="1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main(String[] args) 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p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1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in java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6453164" cy="4218472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Static Method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belongs to the class rather than instances of the class. This means you can call a static method without creating an object of the class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can only directly access other static methods and static variables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static is used to declare a static method.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1850" y="2315483"/>
            <a:ext cx="442535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MyClass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displayMessage()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System.out.println("This is a static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method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MyClass.displayMessage();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create an object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8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in java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487005" cy="3795778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Instance Method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belongs to an instance of a class (an object). You need to create an object to invoke an instance method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can access instance variables and other instance methods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within an instance method to refer to the current object.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7562" y="1794295"/>
            <a:ext cx="4425351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displayMessage()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System.out.println("This is 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instance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method.");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MyClass obj = new MyClass();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obj.displayMessage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Called through an object instance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8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in java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5711292" cy="276060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Local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are declared inside a method and only exist during the execution of the method.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variables cannot be static, public, or protected.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destroyed once the method completes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0310" y="1802921"/>
            <a:ext cx="4692770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MyClass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displayMessage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message = "This is a local variable.";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//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System.out.println(message);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MyClass obj = new MyClass();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obj.displayMessage();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method that uses local variable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40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120</TotalTime>
  <Words>318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Times New Roman</vt:lpstr>
      <vt:lpstr>Damask</vt:lpstr>
      <vt:lpstr>Java Methods, types of Java methods, recursion, calling methods, and examples </vt:lpstr>
      <vt:lpstr>Java Methods</vt:lpstr>
      <vt:lpstr>PowerPoint Presentation</vt:lpstr>
      <vt:lpstr>types of Java methods</vt:lpstr>
      <vt:lpstr>Recursion IN JAVA </vt:lpstr>
      <vt:lpstr>Methods in java </vt:lpstr>
      <vt:lpstr>Methods in java </vt:lpstr>
      <vt:lpstr>Methods in java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Methods, types of Java methods, recursion, calling methods, and examples</dc:title>
  <dc:creator>Microsoft account</dc:creator>
  <cp:lastModifiedBy>Microsoft account</cp:lastModifiedBy>
  <cp:revision>9</cp:revision>
  <dcterms:created xsi:type="dcterms:W3CDTF">2024-10-11T13:18:59Z</dcterms:created>
  <dcterms:modified xsi:type="dcterms:W3CDTF">2024-10-11T15:19:21Z</dcterms:modified>
</cp:coreProperties>
</file>