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963" y="682151"/>
            <a:ext cx="8825658" cy="4130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Expressions, Expression Evaluation, Priority and Associativity, Types of Operators and Examples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9649" y="4941282"/>
            <a:ext cx="8825658" cy="86142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SAYALI YADAV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24619"/>
            <a:ext cx="8825659" cy="95601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586357"/>
              </p:ext>
            </p:extLst>
          </p:nvPr>
        </p:nvGraphicFramePr>
        <p:xfrm>
          <a:off x="1155700" y="2603500"/>
          <a:ext cx="9152865" cy="31330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7032"/>
                <a:gridCol w="2022020"/>
                <a:gridCol w="4097722"/>
                <a:gridCol w="1646091"/>
              </a:tblGrid>
              <a:tr h="592523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97401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Compares each bit of two numbers. Bit is set if both bits are 1.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&amp; b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97401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XOR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Compares each bit of two numbers. Bit is set if only one of the bits is 1.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^ b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592523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NOT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Inverts all the bits of a number.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~a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1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ASSIGNMENT 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220052"/>
              </p:ext>
            </p:extLst>
          </p:nvPr>
        </p:nvGraphicFramePr>
        <p:xfrm>
          <a:off x="1155698" y="2603497"/>
          <a:ext cx="9428912" cy="39525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1395"/>
                <a:gridCol w="2092221"/>
                <a:gridCol w="3698068"/>
                <a:gridCol w="2357228"/>
              </a:tblGrid>
              <a:tr h="417566"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549128"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assignment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Assigns the right-hand operand's value to the left-hand operand.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b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549128"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and assign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both operands and assigns the result to the left operand.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+= b (equivalent to a = a + b)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789371"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 and assign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Subtracts the right operand from the left operand and assigns the result to the left operand.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-= b (equivalent to a = a - b)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549128"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Multiply and assign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Multiplies both operands and assigns the result to the left operand.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*= b (equivalent to a = a * b)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549128"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and assign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Divides the left operand by the right operand and assigns the result to the left operand.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/= b (equivalent to a = a / b)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549128"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and assign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Takes modulus using two operands and assigns the result to the left operand.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%= b (equivalent to a = a % b)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175643"/>
              </p:ext>
            </p:extLst>
          </p:nvPr>
        </p:nvGraphicFramePr>
        <p:xfrm>
          <a:off x="1155700" y="2603500"/>
          <a:ext cx="8824912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28"/>
                <a:gridCol w="2206228"/>
                <a:gridCol w="2206228"/>
                <a:gridCol w="220622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Unary plus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positive value of a variable.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Unary minus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Negates the value of a variable.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Increases an integer's value by one.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a++ or ++a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Decreases an integer's value by one.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a-- or --a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NOT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Inverts the boolean value of a condition.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!true is false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25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ternary operator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conditional operator that takes three operands and is a shorthand for the if-else statement.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condition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expression1 : expression2;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Here's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each part of the ternary operator means: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a boolean expression that evaluates to either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expression is executed if the condition is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expression is executed if the condition 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false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4469" y="5727941"/>
            <a:ext cx="337292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Roboto Slab"/>
              </a:rPr>
              <a:t>grade = (score &gt;= 90) ? "A" 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Roboto Slab"/>
              </a:rPr>
              <a:t>(score &gt;= 80) ? "B" : "C";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2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SHIFT OPERATORS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296515"/>
              </p:ext>
            </p:extLst>
          </p:nvPr>
        </p:nvGraphicFramePr>
        <p:xfrm>
          <a:off x="1154954" y="2370586"/>
          <a:ext cx="9428912" cy="38706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5718"/>
                <a:gridCol w="2009954"/>
                <a:gridCol w="3968151"/>
                <a:gridCol w="2035089"/>
              </a:tblGrid>
              <a:tr h="305062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1404119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 left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Shifts the bits of the number to the left and fills 0 on voids left as a result. The leftmost bits are discarded.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&lt;&lt; 2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1178457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 right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Shifts the bits of the number to the right. Sign bits are used to fill the voids left from the shift.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&gt;&gt; 2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952795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shift right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Shifts the bits of the number to the right and fills 0 on voids left.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&gt;&gt;&gt; 2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5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MISCELLANEOUS OPERATORS</a:t>
            </a:r>
            <a:b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87868"/>
              </p:ext>
            </p:extLst>
          </p:nvPr>
        </p:nvGraphicFramePr>
        <p:xfrm>
          <a:off x="1725044" y="3207349"/>
          <a:ext cx="8824912" cy="1864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851"/>
                <a:gridCol w="1751162"/>
                <a:gridCol w="3426671"/>
                <a:gridCol w="220622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lang="en-IN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check</a:t>
                      </a:r>
                      <a:endParaRPr lang="en-IN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whether an object is an instance of a specific class or implements an interface.</a:t>
                      </a:r>
                      <a:endParaRPr lang="en-US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 instanceof String</a:t>
                      </a:r>
                      <a:endParaRPr lang="en-IN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(type)</a:t>
                      </a:r>
                      <a:endParaRPr lang="en-IN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</a:t>
                      </a:r>
                      <a:endParaRPr lang="en-IN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variable to a specified type.</a:t>
                      </a:r>
                      <a:endParaRPr lang="en-US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 5.99</a:t>
                      </a:r>
                      <a:endParaRPr lang="en-IN" dirty="0">
                        <a:solidFill>
                          <a:srgbClr val="44557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AND ASSOCIATIVITY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388958"/>
              </p:ext>
            </p:extLst>
          </p:nvPr>
        </p:nvGraphicFramePr>
        <p:xfrm>
          <a:off x="1155700" y="2603500"/>
          <a:ext cx="9109734" cy="350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578"/>
                <a:gridCol w="3036578"/>
                <a:gridCol w="3036578"/>
              </a:tblGrid>
              <a:tr h="53321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Associativity</a:t>
                      </a:r>
                    </a:p>
                  </a:txBody>
                  <a:tcPr marL="76200" marR="76200" marT="76200" marB="76200"/>
                </a:tc>
              </a:tr>
              <a:tr h="495131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- -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  <a:tr h="495131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Unary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 ! ~ ++ - -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to left</a:t>
                      </a:r>
                    </a:p>
                  </a:txBody>
                  <a:tcPr marL="60960" marR="60960" marT="60960" marB="60960" anchor="ctr"/>
                </a:tc>
              </a:tr>
              <a:tr h="495131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Multiplicative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/ %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  <a:tr h="495131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Additive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  <a:tr h="495131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&gt;&gt;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  <a:tr h="495131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&lt;= &gt; &gt;=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PRIORITY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ASSOCIATIVITY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182481"/>
              </p:ext>
            </p:extLst>
          </p:nvPr>
        </p:nvGraphicFramePr>
        <p:xfrm>
          <a:off x="1509383" y="2413719"/>
          <a:ext cx="882491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/>
                <a:gridCol w="2941638"/>
                <a:gridCol w="2941638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Associativity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Equality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!=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XOR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AND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to left</a:t>
                      </a: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+= -= *= /= %=&gt;&gt;= &lt;&lt;= &amp;= ^= |=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to left</a:t>
                      </a:r>
                    </a:p>
                  </a:txBody>
                  <a:tcPr marL="60960" marR="60960"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Equality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!=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marL="60960" marR="6096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EXPRESSIONS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5609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an expression is a combination of values, variables, operators, and method invocations that are evaluated to produce a single value. An expression can be a single value or a combination of values that produce a result. Expressions can be used in various contexts, such as in assignments, conditional statements, and loops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Expressions in Java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expressions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expressions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expressions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expressions: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Types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Expressions in Java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373" y="1913545"/>
            <a:ext cx="9162238" cy="46583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expressions involve arithmetic operations such as addition, subtraction, multiplication, and division. For example, 2+3 is an arithmetic expression that evaluates to 5.</a:t>
            </a:r>
          </a:p>
          <a:p>
            <a:pPr>
              <a:lnSpc>
                <a:spcPct val="16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expressions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expressions involve comparing two values using relational operators such as "greater than," "less than," "equal to," and "not equal to." For example, 4&lt;5 is a relational expression that evaluates to true.</a:t>
            </a:r>
          </a:p>
          <a:p>
            <a:pPr>
              <a:lnSpc>
                <a:spcPct val="16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expressions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expressions involve logical operations such as "AND," "OR," and "NOT." For example, (2&lt;3)&amp;&amp;(3&lt;4) is a logical expression that evaluates to true.</a:t>
            </a:r>
          </a:p>
          <a:p>
            <a:pPr>
              <a:lnSpc>
                <a:spcPct val="16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expressions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expressions involve using the ternary operator "?:" to assign a value based on a condition. For example,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(5&lt;6)?2:3; assigns the value 2 to x since 5 is less than 6.</a:t>
            </a:r>
          </a:p>
          <a:p>
            <a:pPr>
              <a:lnSpc>
                <a:spcPct val="16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expressions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expressions involve assigning a value to a variable. For example,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5; assigns the value 5 to the variable x.</a:t>
            </a:r>
          </a:p>
          <a:p>
            <a:pPr>
              <a:lnSpc>
                <a:spcPct val="16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 expression represented by a String. The expression can contain parentheses, you can assume parentheses are well-matched. For simplicity, you can assume only binary operations allowed are +, -, *, and /. Arithmetic Expressions can be written in one of three forms:</a:t>
            </a:r>
          </a:p>
          <a:p>
            <a:pPr fontAlgn="base">
              <a:lnSpc>
                <a:spcPct val="15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Notation: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Operators are written between the operands they operate on, e.g. 3 + 4.</a:t>
            </a:r>
          </a:p>
          <a:p>
            <a:pPr fontAlgn="base">
              <a:lnSpc>
                <a:spcPct val="15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Notation: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written before the operands,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 4</a:t>
            </a:r>
          </a:p>
          <a:p>
            <a:pPr fontAlgn="base">
              <a:lnSpc>
                <a:spcPct val="15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Notation: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Operators are written after operands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34+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Java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allow the execution of arithmetic calculations essential for any mathematical operations in your program.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They enable decision-making in the code through comparison and logical operators, directing the execution flow based on conditions.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They are used to manipulate data at both bit and byte levels, allowing for efficient data processing.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like the assignment and unary operators simplify code by reducing complexity and increasing readability.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Operators, especially bitwise and shift operators, can perform operations faster than their functional equivalents, enhancing performance.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Operators</a:t>
            </a:r>
            <a:endParaRPr lang="en-IN" b="1" dirty="0"/>
          </a:p>
        </p:txBody>
      </p:sp>
      <p:pic>
        <p:nvPicPr>
          <p:cNvPr id="1026" name="Picture 2" descr="https://images.shiksha.com/mediadata/images/articles/1715752343phpf7wCOb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85" y="2603500"/>
            <a:ext cx="9648189" cy="37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3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49" y="542346"/>
            <a:ext cx="9015589" cy="108804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ARTHMATAIC OPERATORS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53826"/>
              </p:ext>
            </p:extLst>
          </p:nvPr>
        </p:nvGraphicFramePr>
        <p:xfrm>
          <a:off x="1154954" y="2262693"/>
          <a:ext cx="9610068" cy="4528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38"/>
                <a:gridCol w="1699404"/>
                <a:gridCol w="4118309"/>
                <a:gridCol w="2402517"/>
              </a:tblGrid>
              <a:tr h="2137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51370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two values together.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+ 3 results in 8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509486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Subtracts the second value from the first.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5 - 3 results in 2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51370"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Multiplies two values.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* 3 results in 15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667602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Divides the first value by the second, giving the quotient.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/ 3 results in 2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825719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Computes the remainder of the division of the first value by the second.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7 % 3 results in 1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667602"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Increases the value by one. It can be used as a prefix or suffix.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 a = 5, then ++a or a++ results in 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667602">
                <a:tc>
                  <a:txBody>
                    <a:bodyPr/>
                    <a:lstStyle/>
                    <a:p>
                      <a:pPr algn="l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Decreases the value by one. It can be used as a prefix or suffix.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 a = 5, then --a or a-- results in 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9179"/>
            <a:ext cx="9015589" cy="16562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146257"/>
              </p:ext>
            </p:extLst>
          </p:nvPr>
        </p:nvGraphicFramePr>
        <p:xfrm>
          <a:off x="1345631" y="2544792"/>
          <a:ext cx="8824912" cy="394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1212"/>
                <a:gridCol w="2156604"/>
                <a:gridCol w="3080868"/>
                <a:gridCol w="2206228"/>
              </a:tblGrid>
              <a:tr h="3174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two values are equal.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== 5 results in true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two values are not equal.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!= 4 results in true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left value is greater than the right value.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&gt; 3 results in true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left value is less than the right value.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&lt; 5 results in true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left value is greater than or equal to the right value.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&gt;= 5 results in true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left value is less than or equal to the right value.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&lt;= 5 results in true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99315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82880"/>
              </p:ext>
            </p:extLst>
          </p:nvPr>
        </p:nvGraphicFramePr>
        <p:xfrm>
          <a:off x="1569768" y="2863968"/>
          <a:ext cx="8721544" cy="32176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7938"/>
                <a:gridCol w="1713599"/>
                <a:gridCol w="5260007"/>
              </a:tblGrid>
              <a:tr h="506407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744065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AND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 true only if both operands are true.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1223117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OR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true if at least one of the operands is true. If both operands are false, the result is false.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  <a:tr h="744065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NOT</a:t>
                      </a:r>
                      <a:endParaRPr lang="en-IN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Inverts the truth value of the operand.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152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9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1163</Words>
  <Application>Microsoft Office PowerPoint</Application>
  <PresentationFormat>Widescreen</PresentationFormat>
  <Paragraphs>268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Roboto Slab</vt:lpstr>
      <vt:lpstr>Times New Roman</vt:lpstr>
      <vt:lpstr>Wingdings 3</vt:lpstr>
      <vt:lpstr>Ion Boardroom</vt:lpstr>
      <vt:lpstr>Java Expressions, Expression Evaluation, Priority and Associativity, Types of Operators and Examples</vt:lpstr>
      <vt:lpstr>JAVA EXPRESSIONS</vt:lpstr>
      <vt:lpstr>               Types of Expressions in Java </vt:lpstr>
      <vt:lpstr>                     Expression Evaluation</vt:lpstr>
      <vt:lpstr>Operators In Java</vt:lpstr>
      <vt:lpstr>Types of Operators</vt:lpstr>
      <vt:lpstr> ARTHMATAIC OPERATORS</vt:lpstr>
      <vt:lpstr> RELATIONAL OPERATORS</vt:lpstr>
      <vt:lpstr>LOGICAL OPERATORS</vt:lpstr>
      <vt:lpstr> BITWISE OPERATORS</vt:lpstr>
      <vt:lpstr>    ASSIGNMENT OPERATORS</vt:lpstr>
      <vt:lpstr> UNARY OPERATORS </vt:lpstr>
      <vt:lpstr> TERNARY OPERATOR </vt:lpstr>
      <vt:lpstr>     SHIFT OPERATORS </vt:lpstr>
      <vt:lpstr>      MISCELLANEOUS OPERATORS </vt:lpstr>
      <vt:lpstr>PRIORITY AND ASSOCIATIVITY</vt:lpstr>
      <vt:lpstr>  PRIORITY AND ASSOCIATIVITY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Expressions, Expression Evaluation, Priority and Associativity, Types of Operators and Examples</dc:title>
  <dc:creator>Microsoft account</dc:creator>
  <cp:lastModifiedBy>Microsoft account</cp:lastModifiedBy>
  <cp:revision>12</cp:revision>
  <dcterms:created xsi:type="dcterms:W3CDTF">2024-10-09T11:03:23Z</dcterms:created>
  <dcterms:modified xsi:type="dcterms:W3CDTF">2024-10-09T12:17:19Z</dcterms:modified>
</cp:coreProperties>
</file>