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5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8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4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7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0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87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8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8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7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2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5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1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0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6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298" y="906604"/>
            <a:ext cx="10182156" cy="3929165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abstract class, interface, abstract methods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2607" y="5153318"/>
            <a:ext cx="7326924" cy="14054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SAYALI YADAV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4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60" y="2060052"/>
            <a:ext cx="4703884" cy="2778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of Abstract Methods: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abstract classes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Animal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Abstract method (no implementation)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abstract void sound();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39022" y="2472961"/>
            <a:ext cx="4415883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interfaces :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Animal {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Abstract method (no implementation)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sound();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0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70" y="553915"/>
            <a:ext cx="5011616" cy="52226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Vehicle {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startEngine</a:t>
            </a: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stopEngine()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System.out.println("Engine stopped.");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extends Vehicle {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startEngine()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System.out.println("Car engine started.");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 extends Vehicle {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startEngine()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System.out.println("Bike engine started.");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40746" y="485071"/>
            <a:ext cx="6796454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Vehicle car = new Car();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car.startEngine();  // Output: Car engine started.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car.stopEngine();   // Output: Engine stopped.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Vehicle bike = new Bike();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bike.startEngine(); // Output: Bike engine started.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bike.stopEngine();  // Output: Engine stopped.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378" y="219710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99" y="1611923"/>
            <a:ext cx="10192973" cy="524607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key concept in object-oriented programming (OOP) that focuses on hiding complex implementation details and showing only the necessary features of an object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programmers to work with higher-level concepts without needing to understand the intricate details of how things work under the hood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internal implementation to be hidden, making the system easier to maintain, modify, and extend.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purpose of abstraction is to reduce complexity and allow efficient problem-solving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achieves abstraction using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4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362" y="200003"/>
            <a:ext cx="8534400" cy="15070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521" y="1151627"/>
            <a:ext cx="9650233" cy="45504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Complexity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4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478" y="588192"/>
            <a:ext cx="8534400" cy="150706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53" y="2209917"/>
            <a:ext cx="10131425" cy="36491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data is stored and maintaining only the necessary access methods (e.g., using getter and setter methods in classes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the steps of the process, exposing only what is necessary (e.g., calling a function to perform a task without worrying about how it is implemented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3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886" y="569343"/>
            <a:ext cx="8534400" cy="15070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99" y="1458528"/>
            <a:ext cx="10322168" cy="46159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abstract class in Java is a class that is declared using the abstract keyword.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instantiated directly and often contains abstract methods (methods without bodies) that must be implemented by subclasses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can have both abstract methods (without a body) and concrete methods (with a body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code reuse for common functionality that can be shared among all subclasses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extend an abstract class must provide implementations for all abstract methods.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1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19" y="707366"/>
            <a:ext cx="5162908" cy="5791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Laptop {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start();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shutdown()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System.out.println("Laptop is shutting down.");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 extends Laptop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Providing implementation for the abstract method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start()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System.out.println("Dell laptop is starting.");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MacBook extends Laptop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Providing implementation for the abstract method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start()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System.out.println("MacBook is starting.");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0" y="391025"/>
            <a:ext cx="6096000" cy="55265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pPr>
              <a:lnSpc>
                <a:spcPct val="2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</a:p>
          <a:p>
            <a:pPr>
              <a:lnSpc>
                <a:spcPct val="2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dellLaptop = new Dell();</a:t>
            </a:r>
          </a:p>
          <a:p>
            <a:pPr>
              <a:lnSpc>
                <a:spcPct val="2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Laptop macBook = new MacBook();</a:t>
            </a:r>
          </a:p>
          <a:p>
            <a:pPr>
              <a:lnSpc>
                <a:spcPct val="2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dellLaptop.start();      // Output: Dell laptop is starting.</a:t>
            </a:r>
          </a:p>
          <a:p>
            <a:pPr>
              <a:lnSpc>
                <a:spcPct val="2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dellLaptop.shutdown();   // Output: Laptop is shutting down.</a:t>
            </a:r>
          </a:p>
          <a:p>
            <a:pPr>
              <a:lnSpc>
                <a:spcPct val="2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macBook.start();         // Output: MacBook is starting.</a:t>
            </a:r>
          </a:p>
          <a:p>
            <a:pPr>
              <a:lnSpc>
                <a:spcPct val="2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macBook.shutdown();      // Output: Laptop is shutting down.</a:t>
            </a:r>
          </a:p>
          <a:p>
            <a:pPr>
              <a:lnSpc>
                <a:spcPct val="2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206252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835" y="579566"/>
            <a:ext cx="8534400" cy="15070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895" y="1984076"/>
            <a:ext cx="10314468" cy="4632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in Java is a completely abstract class that contains only method declarations (abstract methods by default) and constants (fields are final and static by default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Java 8, interfaces can also have default and static methods with bodies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contains only abstract methods (until Java 8, where default and static methods can have bodies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can implement multiple interfaces, promoting multiple inheritance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class must provide definitions for all the methods declared in the interface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7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772790"/>
            <a:ext cx="4783346" cy="364913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 {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shutdown();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 implements Laptop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start()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System.out.println("Dell laptop is starting.");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I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shutdown()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System.out.println("Dell laptop is shutting down.");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class </a:t>
            </a: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MacBook implements Laptop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start()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System.out.println("MacBook is starting.");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I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shutdown() {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System.out.println("MacBook is shutting down.");</a:t>
            </a:r>
          </a:p>
          <a:p>
            <a:pPr marL="0" indent="0">
              <a:buNone/>
            </a:pPr>
            <a:r>
              <a:rPr lang="en-IN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6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0331" y="344802"/>
            <a:ext cx="6096000" cy="58595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Laptop dellLaptop = new Dell();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Laptop macBook = new MacBook();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dellLaptop.start();       // Output: Dell laptop is starting.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dellLaptop.shutdown();    // Output: Dell laptop is shutting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down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macBook.start();          // Output: MacBook is starting.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macBook.shutdown();       // Output: MacBook is shutting down.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5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7038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9019"/>
            <a:ext cx="10691445" cy="46298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that is declared without an implementation (i.e., without a method body). It only contains the method signature and is meant to be implemented by a subclass. Abstract methods are typically used when you want to ensure that certain behaviors are provided by all subclasses of a particular abstract class or by classes implementing an interface.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Abstract Methods: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 do not have a body; they are only declared with the method signature.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must be implemented by subclasses (if part of an abstract class) or by implementing classes (if part of an interface).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 can only be declared inside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containing an abstract method must also be declared as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 define a contract that subclasses must fulfill, but they leave the specific implementation to the subclasses.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82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990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Times New Roman</vt:lpstr>
      <vt:lpstr>Wingdings 3</vt:lpstr>
      <vt:lpstr>Slice</vt:lpstr>
      <vt:lpstr>Abstraction, abstract class, interface, abstract methods</vt:lpstr>
      <vt:lpstr>Abstraction</vt:lpstr>
      <vt:lpstr>Advantages of Abstraction</vt:lpstr>
      <vt:lpstr>Types of Abstraction</vt:lpstr>
      <vt:lpstr>Abstract Class</vt:lpstr>
      <vt:lpstr>PowerPoint Presentation</vt:lpstr>
      <vt:lpstr>interface</vt:lpstr>
      <vt:lpstr>PowerPoint Presentation</vt:lpstr>
      <vt:lpstr>abstract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Abstraction, abstract class, interface, abstract methods</dc:title>
  <dc:creator>HP</dc:creator>
  <cp:lastModifiedBy>Microsoft account</cp:lastModifiedBy>
  <cp:revision>17</cp:revision>
  <dcterms:created xsi:type="dcterms:W3CDTF">2024-10-22T12:07:49Z</dcterms:created>
  <dcterms:modified xsi:type="dcterms:W3CDTF">2024-10-28T13:35:46Z</dcterms:modified>
</cp:coreProperties>
</file>