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70" y="2733709"/>
            <a:ext cx="8859328" cy="1441476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Polymorphism(overloading And Overloading) in java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6527" y="2829465"/>
            <a:ext cx="2768713" cy="105242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SAYALI YADAV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6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POLYMORPHISM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in Java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concept by which we can perform a </a:t>
            </a:r>
            <a:r>
              <a:rPr lang="en-US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action in different ways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Polymorphism is derived from 2 Greek words: poly and morphs. The word "poly" means many and "morphs" means forms. So polymorphism means many forms.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polymorphism in Java: compile-time polymorphism and runtime polymorphism. </a:t>
            </a:r>
            <a:endParaRPr lang="en-US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perform polymorphism in java by method overloading and method overriding.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POLYMORPHISM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6604"/>
            <a:ext cx="10810064" cy="44426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Method Overloading (Compile-time Polymorphism):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 Method overloading allows multiple methods in the same class to have the same name but different parameter lists (i.e., different number, type, or order of parameters).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Occurs within the same class.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return type can be the same or different.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method signature must be different (either in the number of parameters, types of parameters, or both).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resolved at compile time.</a:t>
            </a:r>
          </a:p>
          <a:p>
            <a:endParaRPr lang="en-IN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1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6219" y="0"/>
            <a:ext cx="676311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Calculator {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Method with two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parameters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 {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a + b;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Overloaded method with three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parameters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 {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a + b + c;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Overloaded method with two double parameters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double add(double a, double b) {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a + b;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{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Calculator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Calculator();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calc.add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3)); // calls add(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calc.add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3, 2)); // calls add(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calc.add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(5.5, 3.2)); // calls add(double, double)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28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POLYMORPHISM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567" y="2388632"/>
            <a:ext cx="9613861" cy="359931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(Runtime Polymorphism):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Method overriding allows a subclass to provide a specific implementation of a method that is already defined in its superclass.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Occurs in two classes that have an inheritance relationship.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overridden method in the subclass must have the same signature (same name, return type, and parameters) as the method in the parent class.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resolved at 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0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9736" y="379562"/>
            <a:ext cx="571068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Animal {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Overridden method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sound() {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("Animal makes a sound");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Dog extends Animal {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Overriding method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sound() {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("Dog barks");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{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Animal </a:t>
            </a:r>
            <a:r>
              <a:rPr lang="en-I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Animal();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animal.sound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Calls the Animal's sound method</a:t>
            </a:r>
          </a:p>
          <a:p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Animal dog = new Dog();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dog.sound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Calls the Dog's overridden sound method (Runtime polymorphism)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36905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</TotalTime>
  <Words>431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Trebuchet MS</vt:lpstr>
      <vt:lpstr>Berlin</vt:lpstr>
      <vt:lpstr>Polymorphism(overloading And Overloading) in java  </vt:lpstr>
      <vt:lpstr>  POLYMORPHISM IN JAVA</vt:lpstr>
      <vt:lpstr>TYPES OF POLYMORPHISM</vt:lpstr>
      <vt:lpstr>PowerPoint Presentation</vt:lpstr>
      <vt:lpstr>  TYPES OF POLYMORPHISM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Polymorphism(overloading And Overloading) in java</dc:title>
  <dc:creator>Microsoft account</dc:creator>
  <cp:lastModifiedBy>Microsoft account</cp:lastModifiedBy>
  <cp:revision>4</cp:revision>
  <dcterms:created xsi:type="dcterms:W3CDTF">2024-10-21T05:56:33Z</dcterms:created>
  <dcterms:modified xsi:type="dcterms:W3CDTF">2024-10-21T06:17:32Z</dcterms:modified>
</cp:coreProperties>
</file>