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3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4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40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1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3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8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5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6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2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23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8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0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B52D5D-8627-4F32-9858-0CD0BB623677}" type="datetimeFigureOut">
              <a:rPr lang="en-IN" smtClean="0"/>
              <a:t>30-10-2024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BBBB92-D2E7-4BF7-B81C-7D7010D728D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16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837" y="597877"/>
            <a:ext cx="9847385" cy="25058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Packages and final keyword, About Object class and its methods and Object cloning with examples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3791" y="3362439"/>
            <a:ext cx="10993546" cy="59032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sz="2800" dirty="0" err="1" smtClean="0">
                <a:solidFill>
                  <a:schemeClr val="bg1"/>
                </a:solidFill>
              </a:rPr>
              <a:t>Sayali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Yadav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7" y="0"/>
            <a:ext cx="11136497" cy="175259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Object class and its methods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301" y="2075483"/>
            <a:ext cx="9867654" cy="3689838"/>
          </a:xfrm>
        </p:spPr>
        <p:txBody>
          <a:bodyPr>
            <a:normAutofit/>
          </a:bodyPr>
          <a:lstStyle/>
          <a:p>
            <a:r>
              <a:rPr lang="en-US" dirty="0"/>
              <a:t>In Java, the Object class is the root class of the Java class hierarchy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Every class in Java is a descendant, directly or indirectly, of the Object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This </a:t>
            </a:r>
            <a:r>
              <a:rPr lang="en-US" dirty="0"/>
              <a:t>means every Java class inherits the Object class's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class provides several fundamental methods that are commonly used in Java </a:t>
            </a:r>
            <a:r>
              <a:rPr lang="en-US" dirty="0" smtClean="0"/>
              <a:t>programs</a:t>
            </a:r>
          </a:p>
          <a:p>
            <a:r>
              <a:rPr lang="en-US" dirty="0"/>
              <a:t>These methods form the core functionality available to all Java objects, providing common behaviors like comparison, cloning, and string representation that can be leveraged and customized in every Java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31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38" y="738555"/>
            <a:ext cx="8782708" cy="50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421" y="88809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/>
              <a:t>Object cloning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15" y="2039815"/>
            <a:ext cx="10155116" cy="3991708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In Java, object cloning is the process of creating an exact copy of an existing object. </a:t>
            </a: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It </a:t>
            </a:r>
            <a:r>
              <a:rPr lang="en-US" dirty="0"/>
              <a:t>is commonly used when you want to duplicate an object with the same values but not affect the original object when modifying the clone</a:t>
            </a:r>
            <a:r>
              <a:rPr lang="en-US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Java </a:t>
            </a:r>
            <a:r>
              <a:rPr lang="en-US" dirty="0"/>
              <a:t>provides the clone() method for object cloning, which is defined in the Object class and creates a shallow copy of an object by default. </a:t>
            </a: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To </a:t>
            </a:r>
            <a:r>
              <a:rPr lang="en-US" dirty="0"/>
              <a:t>perform cloning, a class must</a:t>
            </a:r>
            <a:r>
              <a:rPr lang="en-US" dirty="0" smtClean="0"/>
              <a:t>: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the Cloneable interface</a:t>
            </a:r>
            <a:r>
              <a:rPr lang="en-US" dirty="0" smtClean="0"/>
              <a:t>.</a:t>
            </a:r>
          </a:p>
          <a:p>
            <a:pPr marL="457200" indent="-457200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/>
              <a:t>the clone()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04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02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/>
              <a:t>Types of Cloning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539" y="2092569"/>
            <a:ext cx="10313376" cy="3593124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Shallow Cloning</a:t>
            </a:r>
            <a:r>
              <a:rPr lang="en-US" dirty="0" smtClean="0"/>
              <a:t>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/>
              <a:t>Only the top-level object is duplicated, and its references still point to the original objects</a:t>
            </a:r>
            <a:r>
              <a:rPr lang="en-US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Deep </a:t>
            </a:r>
            <a:r>
              <a:rPr lang="en-US" dirty="0"/>
              <a:t>Cloning: </a:t>
            </a:r>
            <a:endParaRPr lang="en-US" dirty="0" smtClean="0"/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Both </a:t>
            </a:r>
            <a:r>
              <a:rPr lang="en-US" dirty="0"/>
              <a:t>the top-level object and all objects referenced by it are duplicated, meaning changes to cloned objects don't affect the original.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2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130" y="733245"/>
            <a:ext cx="9911616" cy="1151792"/>
          </a:xfrm>
        </p:spPr>
        <p:txBody>
          <a:bodyPr>
            <a:noAutofit/>
          </a:bodyPr>
          <a:lstStyle/>
          <a:p>
            <a:r>
              <a:rPr lang="en-US" sz="6000" dirty="0" smtClean="0"/>
              <a:t>PACKAGES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519" y="1151792"/>
            <a:ext cx="9955577" cy="2669931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  <a:buClrTx/>
            </a:pPr>
            <a:r>
              <a:rPr lang="en-US" dirty="0"/>
              <a:t>Java packages are used to group related classes, interfaces, and sub-packages to create modular and manageable code structures. </a:t>
            </a:r>
            <a:endParaRPr lang="en-US" dirty="0" smtClean="0"/>
          </a:p>
          <a:p>
            <a:pPr>
              <a:spcBef>
                <a:spcPts val="500"/>
              </a:spcBef>
              <a:spcAft>
                <a:spcPts val="0"/>
              </a:spcAft>
              <a:buClrTx/>
            </a:pPr>
            <a:r>
              <a:rPr lang="en-US" dirty="0" smtClean="0"/>
              <a:t>They </a:t>
            </a:r>
            <a:r>
              <a:rPr lang="en-US" dirty="0"/>
              <a:t>help avoid naming conflicts, provide access control, and improve code reusability.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297614" y="3157268"/>
            <a:ext cx="4488349" cy="3436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package mypackage;</a:t>
            </a:r>
          </a:p>
          <a:p>
            <a:endParaRPr lang="en-IN" sz="2400" dirty="0" smtClean="0"/>
          </a:p>
          <a:p>
            <a:r>
              <a:rPr lang="en-IN" sz="2400" dirty="0" smtClean="0"/>
              <a:t>public class MyClass {</a:t>
            </a:r>
          </a:p>
          <a:p>
            <a:r>
              <a:rPr lang="en-IN" sz="2400" dirty="0" smtClean="0"/>
              <a:t>    public void display() {</a:t>
            </a:r>
          </a:p>
          <a:p>
            <a:r>
              <a:rPr lang="en-IN" sz="2400" dirty="0" smtClean="0"/>
              <a:t>        System.out.println("This is a class inside mypackage.");</a:t>
            </a:r>
          </a:p>
          <a:p>
            <a:r>
              <a:rPr lang="en-IN" sz="2400" dirty="0" smtClean="0"/>
              <a:t>    }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80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495" y="334108"/>
            <a:ext cx="10018713" cy="1433146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TYPES OF PACKAGES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836" y="1854826"/>
            <a:ext cx="10863071" cy="5175503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IN" sz="2200" b="1" dirty="0" smtClean="0"/>
              <a:t>Built-in </a:t>
            </a:r>
            <a:r>
              <a:rPr lang="en-IN" sz="2200" b="1" dirty="0"/>
              <a:t>Packages</a:t>
            </a:r>
            <a:r>
              <a:rPr lang="en-IN" sz="2200" dirty="0"/>
              <a:t>: Java provides several packages that include pre-written classes and interfaces. </a:t>
            </a:r>
            <a:endParaRPr lang="en-IN" sz="2200" dirty="0" smtClean="0"/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sz="2200" dirty="0" smtClean="0"/>
              <a:t>Some </a:t>
            </a:r>
            <a:r>
              <a:rPr lang="en-IN" sz="2200" dirty="0"/>
              <a:t>common ones are</a:t>
            </a:r>
            <a:r>
              <a:rPr lang="en-IN" sz="2200" dirty="0" smtClean="0"/>
              <a:t>: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java.lang</a:t>
            </a:r>
            <a:r>
              <a:rPr lang="en-IN" sz="2200" dirty="0"/>
              <a:t>: Contains fundamental classes (e.g., String, Math, System</a:t>
            </a:r>
            <a:r>
              <a:rPr lang="en-IN" sz="2200" dirty="0" smtClean="0"/>
              <a:t>).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java.util</a:t>
            </a:r>
            <a:r>
              <a:rPr lang="en-IN" sz="2200" dirty="0"/>
              <a:t>: Contains utility classes (e.g., ArrayList, HashMap, Date</a:t>
            </a:r>
            <a:r>
              <a:rPr lang="en-IN" sz="2200" dirty="0" smtClean="0"/>
              <a:t>).</a:t>
            </a:r>
          </a:p>
          <a:p>
            <a:pPr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2200" dirty="0" smtClean="0"/>
              <a:t>java.io</a:t>
            </a:r>
            <a:r>
              <a:rPr lang="en-IN" sz="2200" dirty="0"/>
              <a:t>: For input-output classes (e.g., File, InputStream, </a:t>
            </a:r>
            <a:r>
              <a:rPr lang="en-IN" sz="2200" dirty="0" err="1"/>
              <a:t>OutputStream</a:t>
            </a:r>
            <a:r>
              <a:rPr lang="en-IN" sz="2200" dirty="0" smtClean="0"/>
              <a:t>)</a:t>
            </a:r>
            <a:endParaRPr lang="en-IN" sz="2200" dirty="0" smtClean="0"/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2200" b="1" dirty="0" smtClean="0"/>
              <a:t>User-defined Packages</a:t>
            </a:r>
            <a:r>
              <a:rPr lang="en-US" sz="2200" dirty="0" smtClean="0"/>
              <a:t>: These are packages created by the user to organize classes for a specific project. They help structure code better and make it easier to manage large projects.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203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41" y="664234"/>
            <a:ext cx="8949567" cy="1052423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IMPORTING PACKAGES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2" y="417576"/>
            <a:ext cx="10085703" cy="638556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To use classes from another package, you need to import them. There are two ways to do this</a:t>
            </a:r>
            <a:r>
              <a:rPr lang="en-US" dirty="0" smtClean="0"/>
              <a:t>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1</a:t>
            </a:r>
            <a:r>
              <a:rPr lang="en-US" u="sng" dirty="0" smtClean="0"/>
              <a:t>. Import </a:t>
            </a:r>
            <a:r>
              <a:rPr lang="en-US" u="sng" dirty="0"/>
              <a:t>a specific </a:t>
            </a:r>
            <a:r>
              <a:rPr lang="en-US" u="sng" dirty="0" smtClean="0"/>
              <a:t>class: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      import </a:t>
            </a:r>
            <a:r>
              <a:rPr lang="en-US" dirty="0"/>
              <a:t>mypackage</a:t>
            </a:r>
            <a:r>
              <a:rPr lang="en-US" dirty="0" smtClean="0"/>
              <a:t>. MyClass;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2. </a:t>
            </a:r>
            <a:r>
              <a:rPr lang="en-US" u="sng" dirty="0" smtClean="0"/>
              <a:t>Import </a:t>
            </a:r>
            <a:r>
              <a:rPr lang="en-US" u="sng" dirty="0"/>
              <a:t>all classes from a </a:t>
            </a:r>
            <a:r>
              <a:rPr lang="en-US" u="sng" dirty="0" smtClean="0"/>
              <a:t>package: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smtClean="0"/>
              <a:t>     import </a:t>
            </a:r>
            <a:r>
              <a:rPr lang="en-US" dirty="0"/>
              <a:t>mypackage</a:t>
            </a:r>
            <a:r>
              <a:rPr lang="en-US" dirty="0" smtClean="0"/>
              <a:t>.*;</a:t>
            </a:r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dirty="0" smtClean="0"/>
              <a:t>After </a:t>
            </a:r>
            <a:r>
              <a:rPr lang="en-US" dirty="0"/>
              <a:t>importing, you can create an object of the imported class and use its methods directly.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574" y="-1188951"/>
            <a:ext cx="10515600" cy="75877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200" dirty="0" smtClean="0"/>
              <a:t>:</a:t>
            </a: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3200" u="sng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200" u="sng" dirty="0" smtClean="0">
                <a:solidFill>
                  <a:schemeClr val="bg1"/>
                </a:solidFill>
              </a:rPr>
              <a:t>COMPILING </a:t>
            </a:r>
            <a:r>
              <a:rPr lang="en-US" sz="3200" u="sng" dirty="0" smtClean="0">
                <a:solidFill>
                  <a:schemeClr val="bg1"/>
                </a:solidFill>
              </a:rPr>
              <a:t>AND RUNNING JAVA FILES WITH PACKAGES: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sz="2200" dirty="0" smtClean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endParaRPr lang="en-US" sz="2200" dirty="0"/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200" dirty="0" smtClean="0"/>
              <a:t>When </a:t>
            </a:r>
            <a:r>
              <a:rPr lang="en-US" sz="2200" dirty="0"/>
              <a:t>working with packages, you need to specify the folder structure that matches the package structure.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 dirty="0"/>
              <a:t>Compiling: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dirty="0" smtClean="0"/>
              <a:t>The </a:t>
            </a:r>
            <a:r>
              <a:rPr lang="en-US" sz="2200" dirty="0"/>
              <a:t>-d option tells the compiler to put the class files in the corresponding package folders.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2200" b="1" dirty="0" smtClean="0"/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 dirty="0" smtClean="0"/>
              <a:t>Running</a:t>
            </a:r>
            <a:r>
              <a:rPr lang="en-US" sz="2200" b="1" dirty="0"/>
              <a:t>: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86442" y="4101061"/>
            <a:ext cx="3021547" cy="421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javac -d . MyClass.java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3220" y="5357902"/>
            <a:ext cx="2573140" cy="53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43220" y="5556654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mypackage.MyClass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15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Benefits of Using Packages</a:t>
            </a:r>
            <a:endParaRPr lang="en-IN" sz="6000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26577" y="2382246"/>
            <a:ext cx="10313377" cy="287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Namespace 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Helps prevent name conflicts between classes from different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Modularity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Organizes classes logically and makes the project easier to understand.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 Protection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Classes within a package can have different access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Reusability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package can be imported and reused across multiple applications or projects. </a:t>
            </a:r>
          </a:p>
        </p:txBody>
      </p:sp>
    </p:spTree>
    <p:extLst>
      <p:ext uri="{BB962C8B-B14F-4D97-AF65-F5344CB8AC3E}">
        <p14:creationId xmlns:p14="http://schemas.microsoft.com/office/powerpoint/2010/main" val="29830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219" y="1143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en-US" sz="6600" dirty="0" smtClean="0"/>
              <a:t>Final </a:t>
            </a:r>
            <a:r>
              <a:rPr lang="en-US" altLang="en-US" sz="6600" dirty="0"/>
              <a:t>keyword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857" y="114300"/>
            <a:ext cx="10550768" cy="462182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In Java, the final keyword is used to create constants, prevent inheritance, and restrict method overriding.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can be applied to variables, methods, and classes</a:t>
            </a:r>
            <a:r>
              <a:rPr lang="en-US" altLang="en-US" dirty="0" smtClean="0"/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/>
              <a:t>1</a:t>
            </a:r>
            <a:r>
              <a:rPr lang="en-US" altLang="en-US" dirty="0"/>
              <a:t>. </a:t>
            </a:r>
            <a:r>
              <a:rPr lang="en-US" altLang="en-US" b="1" dirty="0"/>
              <a:t>Final </a:t>
            </a:r>
            <a:r>
              <a:rPr lang="en-US" altLang="en-US" b="1" dirty="0" smtClean="0"/>
              <a:t>Variables: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38123" y="2933979"/>
            <a:ext cx="8546122" cy="14184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 final variable acts as a constant, meaning its value cannot be changed once assigned.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Final variables must be initialized either when they are declared or in the constructor (for instance variables).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545857" y="4835769"/>
            <a:ext cx="2498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2.Final Methods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89948" y="4835769"/>
            <a:ext cx="7789984" cy="1670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final method cannot be overridden by subclasses.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useful when you want to prevent subclasses from altering the method’s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used in libraries and frameworks to ensure core behavior is not modified by subclasses.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87" y="1758793"/>
            <a:ext cx="7580559" cy="112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Final </a:t>
            </a:r>
            <a:r>
              <a:rPr lang="en-IN" sz="2400" b="1" dirty="0" smtClean="0"/>
              <a:t>Classes: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16194" y="2445450"/>
            <a:ext cx="9813806" cy="1409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final class cannot be extended (subclassed). This is useful when you want to prevent inheritance.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 like java.lang.String and java.lang.Math in Java are final to ensure immutability and security.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5424" y="4105980"/>
            <a:ext cx="258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4.Final with Static</a:t>
            </a:r>
            <a:endParaRPr lang="en-IN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16194" y="4946585"/>
            <a:ext cx="9813806" cy="10684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If final is used with static, it creates a constant that belongs to the class rather than any instance.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21932" y="550099"/>
            <a:ext cx="5161085" cy="4853354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// Declaring a final class Car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final class Car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// final variable, cannot be modified after it's assigned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private final int MAX_SPEED;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// Constructor to initialize the final variable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public Car(int maxSpeed)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    this.MAX_SPEED = maxSpeed;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// final method that cannot be overridden by subclasses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public final void displayInfo()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        System.out.println("This car's max speed is: " + MAX_SPEED + " km/h");  }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// Attempting to extend a final class will cause a compile-time error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mtClean="0"/>
              <a:t>// class SportsCar extends Car {}  // Error: Cannot inherit from final class 'Car'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3733" y="1265428"/>
            <a:ext cx="5099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Car </a:t>
            </a:r>
            <a:r>
              <a:rPr lang="en-IN" dirty="0" smtClean="0"/>
              <a:t>= </a:t>
            </a:r>
            <a:r>
              <a:rPr lang="en-IN" dirty="0"/>
              <a:t>new Car(180);</a:t>
            </a:r>
          </a:p>
          <a:p>
            <a:r>
              <a:rPr lang="en-IN" dirty="0"/>
              <a:t>        car.displayInfo();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// Uncommenting below line would cause an error because MAX_SPEED is final</a:t>
            </a:r>
          </a:p>
          <a:p>
            <a:r>
              <a:rPr lang="en-IN" dirty="0"/>
              <a:t>        // car.MAX_SPEED = 200;  // Error: cannot assign a value to final variable MAX_SPEED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8195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657</TotalTime>
  <Words>951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Gill Sans MT</vt:lpstr>
      <vt:lpstr>Wingdings 2</vt:lpstr>
      <vt:lpstr>Dividend</vt:lpstr>
      <vt:lpstr>Packages and final keyword, About Object class and its methods and Object cloning with examples</vt:lpstr>
      <vt:lpstr>PACKAGES</vt:lpstr>
      <vt:lpstr>TYPES OF PACKAGES</vt:lpstr>
      <vt:lpstr>IMPORTING PACKAGES</vt:lpstr>
      <vt:lpstr>PowerPoint Presentation</vt:lpstr>
      <vt:lpstr>Benefits of Using Packages</vt:lpstr>
      <vt:lpstr>Final keyword</vt:lpstr>
      <vt:lpstr>PowerPoint Presentation</vt:lpstr>
      <vt:lpstr>PowerPoint Presentation</vt:lpstr>
      <vt:lpstr>Object class and its methods</vt:lpstr>
      <vt:lpstr>PowerPoint Presentation</vt:lpstr>
      <vt:lpstr>Object cloning </vt:lpstr>
      <vt:lpstr>Types of Cloning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final keyword, About Object class and its methods and Object cloning with examples</dc:title>
  <dc:creator>HP</dc:creator>
  <cp:lastModifiedBy>Microsoft account</cp:lastModifiedBy>
  <cp:revision>27</cp:revision>
  <dcterms:created xsi:type="dcterms:W3CDTF">2024-10-27T04:38:27Z</dcterms:created>
  <dcterms:modified xsi:type="dcterms:W3CDTF">2024-10-30T04:16:10Z</dcterms:modified>
</cp:coreProperties>
</file>