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91" y="1565554"/>
            <a:ext cx="10993549" cy="1475013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arrays: what is the index concept in an array? How to create and initialize an array? Types of arrays with examples?</a:t>
            </a:r>
            <a:endParaRPr lang="en-IN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889" y="3310310"/>
            <a:ext cx="10993546" cy="590321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Arrays: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index concept in an array?</a:t>
            </a:r>
            <a:endParaRPr lang="en-IN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data structure used to store a collection of elements of the same type. Each element in the array can be accessed by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represents its position in the array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in Java has a zero-based index, meaning the first element is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0,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at 1, and so 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allows you to directly access each element in the array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[5]={10,20,30,40,50}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return 10 and </a:t>
            </a: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return 20.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and initialize an array?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you can create and initialize arrays in two main ways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and then Initialization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new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[8];                            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declares an array with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elements</a:t>
            </a:r>
          </a:p>
          <a:p>
            <a:pPr marL="3240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numbers[0] =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numbers[1] =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numbers[2] =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240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numbers[3]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numbers[4]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8;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76" y="3464653"/>
            <a:ext cx="5426369" cy="22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and initialize an array?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Declaration with Initialization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240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{10, 20, 30, 40, 50};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declares and initializes an array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Initialization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94000" lvl="2" indent="0">
              <a:buNone/>
            </a:pPr>
            <a:r>
              <a:rPr lang="en-US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3;</a:t>
            </a:r>
          </a:p>
          <a:p>
            <a:pPr marL="594000" lvl="2" indent="0">
              <a:buNone/>
            </a:pPr>
            <a:r>
              <a:rPr lang="en-US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new </a:t>
            </a:r>
            <a:r>
              <a:rPr lang="en-US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array size can be set at runtime</a:t>
            </a:r>
          </a:p>
          <a:p>
            <a:pPr marL="594000" lvl="2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arrays with examples?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Single-Dimensional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simple list of elements arranged in a linear fashion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Multi-Dimensional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two or more dimensions, often used to represent matrices or tables.</a:t>
            </a:r>
          </a:p>
          <a:p>
            <a:pPr marL="594000" lvl="2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2D Array</a:t>
            </a:r>
          </a:p>
          <a:p>
            <a:pPr marL="594000" lvl="2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3D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0119" y="3045512"/>
            <a:ext cx="693564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singleArray = {1, 2, 3, 4};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System.out.println(singleArray[0]);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1</a:t>
            </a:r>
          </a:p>
        </p:txBody>
      </p:sp>
    </p:spTree>
    <p:extLst>
      <p:ext uri="{BB962C8B-B14F-4D97-AF65-F5344CB8AC3E}">
        <p14:creationId xmlns:p14="http://schemas.microsoft.com/office/powerpoint/2010/main" val="427857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arrays with examples?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000" lvl="2" indent="-30600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datatype[][] arrayname = new datatype [rows][column];</a:t>
            </a: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int[][] matrix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630000" lvl="2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{1, 2, 3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},-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{4, 5, 6},</a:t>
            </a: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{7, 8, 9}</a:t>
            </a: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630000" lvl="2" indent="0"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System.out.println(matrix[0][1]);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//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2 (1st row, 2nd column)</a:t>
            </a:r>
          </a:p>
          <a:p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46" y="3086377"/>
            <a:ext cx="4151821" cy="15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arrays with examples?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more complex data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[][][] </a:t>
            </a: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threeDArray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[2][2][2];  // A 2x2x2 3D array</a:t>
            </a:r>
          </a:p>
          <a:p>
            <a:pPr marL="594000" lvl="2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threeDArray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[0][1][1] = 5;</a:t>
            </a:r>
          </a:p>
          <a:p>
            <a:pPr marL="594000" lvl="2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threeDArray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[0][1][1]); // Outputs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594000" lvl="2" indent="0">
              <a:buNone/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>
              <a:buNone/>
            </a:pP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1" y="4075034"/>
            <a:ext cx="4679742" cy="23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single dimensional array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39720" y="1481620"/>
            <a:ext cx="5871366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a[]=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[5];           //declaration and instantiation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a[0]=10;//initialization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a[1]=20;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a[2]=70;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a[3]=40;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a[4]=50;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i=0;i&lt;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a.length;i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85" y="521001"/>
            <a:ext cx="11029616" cy="10138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381" y="1999342"/>
            <a:ext cx="4827570" cy="454810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MatrixMultiplication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{1, 2, 3},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{4, 5, 6}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matrixB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{7, 8},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{9, 10},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{11, 12}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matrixA.length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[0].length;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colsB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matrixB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[0].length;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resultMatrix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colsB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6679" y="1895825"/>
            <a:ext cx="58400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Perform matrix multiplication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 k &lt;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k++)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resultMatrix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*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[k][j];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Display the result matrix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 of Matrix Multiplication:");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resultMatrix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" 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152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110</TotalTime>
  <Words>561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Times New Roman</vt:lpstr>
      <vt:lpstr>Wingdings 2</vt:lpstr>
      <vt:lpstr>Dividend</vt:lpstr>
      <vt:lpstr>Java arrays: what is the index concept in an array? How to create and initialize an array? Types of arrays with examples?</vt:lpstr>
      <vt:lpstr>Java Arrays: what is the index concept in an array?</vt:lpstr>
      <vt:lpstr>How to create and initialize an array?</vt:lpstr>
      <vt:lpstr>How to create and initialize an array?</vt:lpstr>
      <vt:lpstr>Types of arrays with examples?</vt:lpstr>
      <vt:lpstr>Types of arrays with examples?</vt:lpstr>
      <vt:lpstr>Types of arrays with examples?</vt:lpstr>
      <vt:lpstr>Example of single dimensional array</vt:lpstr>
      <vt:lpstr>   Example of multi dimensional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arrays: what is the index concept in an array? How to create and initialize an array? Types of arrays with examples?</dc:title>
  <dc:creator>Microsoft account</dc:creator>
  <cp:lastModifiedBy>Microsoft account</cp:lastModifiedBy>
  <cp:revision>9</cp:revision>
  <dcterms:created xsi:type="dcterms:W3CDTF">2024-11-03T12:01:59Z</dcterms:created>
  <dcterms:modified xsi:type="dcterms:W3CDTF">2024-11-04T05:12:19Z</dcterms:modified>
</cp:coreProperties>
</file>