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584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322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797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8950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413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7566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3507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8871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188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011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018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203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642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150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766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54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333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62184427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140" y="930215"/>
            <a:ext cx="9999000" cy="3329581"/>
          </a:xfrm>
        </p:spPr>
        <p:txBody>
          <a:bodyPr/>
          <a:lstStyle/>
          <a:p>
            <a:r>
              <a:rPr lang="en-IN" b="1" dirty="0" smtClean="0">
                <a:latin typeface="Times New Roman" panose="02020603050405020304" pitchFamily="18" charset="0"/>
                <a:cs typeface="Times New Roman" panose="02020603050405020304" pitchFamily="18" charset="0"/>
              </a:rPr>
              <a:t>PROBLEM  SLOVING TECHNIQUES  PART-1</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746520" y="5106838"/>
            <a:ext cx="3329796" cy="369332"/>
          </a:xfrm>
          <a:prstGeom prst="rect">
            <a:avLst/>
          </a:prstGeom>
          <a:noFill/>
        </p:spPr>
        <p:txBody>
          <a:bodyPr wrap="square" rtlCol="0">
            <a:spAutoFit/>
          </a:bodyPr>
          <a:lstStyle/>
          <a:p>
            <a:r>
              <a:rPr lang="en-IN" b="1" dirty="0">
                <a:solidFill>
                  <a:srgbClr val="FFFF00"/>
                </a:solidFill>
                <a:latin typeface="Times New Roman" panose="02020603050405020304" pitchFamily="18" charset="0"/>
                <a:cs typeface="Times New Roman" panose="02020603050405020304" pitchFamily="18" charset="0"/>
              </a:rPr>
              <a:t>-</a:t>
            </a:r>
            <a:r>
              <a:rPr lang="en-IN" b="1" dirty="0" smtClean="0">
                <a:solidFill>
                  <a:srgbClr val="FFFF00"/>
                </a:solidFill>
                <a:latin typeface="Times New Roman" panose="02020603050405020304" pitchFamily="18" charset="0"/>
                <a:cs typeface="Times New Roman" panose="02020603050405020304" pitchFamily="18" charset="0"/>
              </a:rPr>
              <a:t> SAYALI YADAV</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61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85481" cy="1272565"/>
          </a:xfrm>
        </p:spPr>
        <p:txBody>
          <a:bodyPr/>
          <a:lstStyle/>
          <a:p>
            <a:r>
              <a:rPr lang="en-IN" b="1" dirty="0" smtClean="0">
                <a:latin typeface="Times New Roman" panose="02020603050405020304" pitchFamily="18" charset="0"/>
                <a:cs typeface="Times New Roman" panose="02020603050405020304" pitchFamily="18" charset="0"/>
              </a:rPr>
              <a:t>WHAT IS MEANT BY PROBLEM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b="1" i="1" u="sng" dirty="0" smtClean="0">
                <a:latin typeface="Times New Roman" panose="02020603050405020304" pitchFamily="18" charset="0"/>
                <a:cs typeface="Times New Roman" panose="02020603050405020304" pitchFamily="18" charset="0"/>
              </a:rPr>
              <a:t>In real life :</a:t>
            </a: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refers to any situation, issue, or challenge that causes difficulty, dissatisfaction, or conflict, and requires resolution or improvement. It can arise in various aspects of life, including personal, social, financial, or professional </a:t>
            </a:r>
            <a:r>
              <a:rPr lang="en-US" dirty="0" smtClean="0">
                <a:latin typeface="Times New Roman" panose="02020603050405020304" pitchFamily="18" charset="0"/>
                <a:cs typeface="Times New Roman" panose="02020603050405020304" pitchFamily="18" charset="0"/>
              </a:rPr>
              <a:t>spheres.</a:t>
            </a:r>
            <a:endParaRPr lang="en-IN" dirty="0">
              <a:latin typeface="Times New Roman" panose="02020603050405020304" pitchFamily="18" charset="0"/>
              <a:cs typeface="Times New Roman" panose="02020603050405020304" pitchFamily="18" charset="0"/>
            </a:endParaRPr>
          </a:p>
          <a:p>
            <a:pPr marL="0" indent="0">
              <a:buNone/>
            </a:pPr>
            <a:r>
              <a:rPr lang="en-IN" b="1" i="1" u="sng" dirty="0" smtClean="0">
                <a:latin typeface="Times New Roman" panose="02020603050405020304" pitchFamily="18" charset="0"/>
                <a:cs typeface="Times New Roman" panose="02020603050405020304" pitchFamily="18" charset="0"/>
              </a:rPr>
              <a:t>As a Developer:</a:t>
            </a:r>
          </a:p>
          <a:p>
            <a:pPr marL="0" indent="0">
              <a:buNone/>
            </a:pPr>
            <a:r>
              <a:rPr lang="en-US" dirty="0">
                <a:latin typeface="Times New Roman" panose="02020603050405020304" pitchFamily="18" charset="0"/>
                <a:cs typeface="Times New Roman" panose="02020603050405020304" pitchFamily="18" charset="0"/>
              </a:rPr>
              <a:t>For software developers, a </a:t>
            </a: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typically refers to a specific challenge, issue, or task that needs to be solved or addressed during the software development process. Problems for developers can range from simple bugs or errors to complex system-wide issues, and can involve anything from functionality, performance, and user experience to security, scalability, or integration with other systems.</a:t>
            </a:r>
            <a:endParaRPr lang="en-IN" u="sng" dirty="0">
              <a:latin typeface="Times New Roman" panose="02020603050405020304" pitchFamily="18" charset="0"/>
              <a:cs typeface="Times New Roman" panose="02020603050405020304" pitchFamily="18" charset="0"/>
            </a:endParaRPr>
          </a:p>
          <a:p>
            <a:pPr marL="0" indent="0">
              <a:buNone/>
            </a:pPr>
            <a:endParaRPr lang="en-IN"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47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409" y="504477"/>
            <a:ext cx="9404723" cy="1400530"/>
          </a:xfrm>
        </p:spPr>
        <p:txBody>
          <a:bodyPr/>
          <a:lstStyle/>
          <a:p>
            <a:pPr algn="ctr"/>
            <a:r>
              <a:rPr lang="en-IN" b="1" dirty="0" smtClean="0">
                <a:latin typeface="Times New Roman" panose="02020603050405020304" pitchFamily="18" charset="0"/>
                <a:cs typeface="Times New Roman" panose="02020603050405020304" pitchFamily="18" charset="0"/>
              </a:rPr>
              <a:t>PROBLEM SOLVING TECHNIQUES </a:t>
            </a:r>
            <a:r>
              <a:rPr lang="en-IN" b="1" dirty="0" smtClean="0">
                <a:latin typeface="Times New Roman" panose="02020603050405020304" pitchFamily="18" charset="0"/>
                <a:cs typeface="Times New Roman" panose="02020603050405020304" pitchFamily="18" charset="0"/>
              </a:rPr>
              <a:t>FOR HUMAN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Identify the </a:t>
            </a:r>
            <a:r>
              <a:rPr lang="en-IN" dirty="0" smtClean="0">
                <a:latin typeface="Times New Roman" panose="02020603050405020304" pitchFamily="18" charset="0"/>
                <a:cs typeface="Times New Roman" panose="02020603050405020304" pitchFamily="18" charset="0"/>
              </a:rPr>
              <a:t>Problem</a:t>
            </a:r>
          </a:p>
          <a:p>
            <a:r>
              <a:rPr lang="en-IN" dirty="0">
                <a:latin typeface="Times New Roman" panose="02020603050405020304" pitchFamily="18" charset="0"/>
                <a:cs typeface="Times New Roman" panose="02020603050405020304" pitchFamily="18" charset="0"/>
              </a:rPr>
              <a:t>Gather </a:t>
            </a:r>
            <a:r>
              <a:rPr lang="en-IN" dirty="0" smtClean="0">
                <a:latin typeface="Times New Roman" panose="02020603050405020304" pitchFamily="18" charset="0"/>
                <a:cs typeface="Times New Roman" panose="02020603050405020304" pitchFamily="18" charset="0"/>
              </a:rPr>
              <a:t>Information</a:t>
            </a:r>
          </a:p>
          <a:p>
            <a:r>
              <a:rPr lang="en-IN" dirty="0">
                <a:latin typeface="Times New Roman" panose="02020603050405020304" pitchFamily="18" charset="0"/>
                <a:cs typeface="Times New Roman" panose="02020603050405020304" pitchFamily="18" charset="0"/>
              </a:rPr>
              <a:t>Generate Possible </a:t>
            </a:r>
            <a:r>
              <a:rPr lang="en-IN" dirty="0" smtClean="0">
                <a:latin typeface="Times New Roman" panose="02020603050405020304" pitchFamily="18" charset="0"/>
                <a:cs typeface="Times New Roman" panose="02020603050405020304" pitchFamily="18" charset="0"/>
              </a:rPr>
              <a:t>Solutions</a:t>
            </a:r>
          </a:p>
          <a:p>
            <a:r>
              <a:rPr lang="en-IN" dirty="0">
                <a:latin typeface="Times New Roman" panose="02020603050405020304" pitchFamily="18" charset="0"/>
                <a:cs typeface="Times New Roman" panose="02020603050405020304" pitchFamily="18" charset="0"/>
              </a:rPr>
              <a:t>Evaluate </a:t>
            </a:r>
            <a:r>
              <a:rPr lang="en-IN" dirty="0" smtClean="0">
                <a:latin typeface="Times New Roman" panose="02020603050405020304" pitchFamily="18" charset="0"/>
                <a:cs typeface="Times New Roman" panose="02020603050405020304" pitchFamily="18" charset="0"/>
              </a:rPr>
              <a:t>Solutions</a:t>
            </a:r>
          </a:p>
          <a:p>
            <a:r>
              <a:rPr lang="en-IN" dirty="0">
                <a:latin typeface="Times New Roman" panose="02020603050405020304" pitchFamily="18" charset="0"/>
                <a:cs typeface="Times New Roman" panose="02020603050405020304" pitchFamily="18" charset="0"/>
              </a:rPr>
              <a:t>Make a </a:t>
            </a:r>
            <a:r>
              <a:rPr lang="en-IN" dirty="0" smtClean="0">
                <a:latin typeface="Times New Roman" panose="02020603050405020304" pitchFamily="18" charset="0"/>
                <a:cs typeface="Times New Roman" panose="02020603050405020304" pitchFamily="18" charset="0"/>
              </a:rPr>
              <a:t>Decision</a:t>
            </a:r>
          </a:p>
          <a:p>
            <a:r>
              <a:rPr lang="en-IN" dirty="0">
                <a:latin typeface="Times New Roman" panose="02020603050405020304" pitchFamily="18" charset="0"/>
                <a:cs typeface="Times New Roman" panose="02020603050405020304" pitchFamily="18" charset="0"/>
              </a:rPr>
              <a:t>Take </a:t>
            </a:r>
            <a:r>
              <a:rPr lang="en-IN" dirty="0" smtClean="0">
                <a:latin typeface="Times New Roman" panose="02020603050405020304" pitchFamily="18" charset="0"/>
                <a:cs typeface="Times New Roman" panose="02020603050405020304" pitchFamily="18" charset="0"/>
              </a:rPr>
              <a:t>Action</a:t>
            </a:r>
          </a:p>
          <a:p>
            <a:r>
              <a:rPr lang="en-IN" dirty="0">
                <a:latin typeface="Times New Roman" panose="02020603050405020304" pitchFamily="18" charset="0"/>
                <a:cs typeface="Times New Roman" panose="02020603050405020304" pitchFamily="18" charset="0"/>
              </a:rPr>
              <a:t>Review the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1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SOLVING TECHNIQUES </a:t>
            </a:r>
            <a:r>
              <a:rPr lang="en-IN" b="1" dirty="0" smtClean="0">
                <a:latin typeface="Times New Roman" panose="02020603050405020304" pitchFamily="18" charset="0"/>
                <a:cs typeface="Times New Roman" panose="02020603050405020304" pitchFamily="18" charset="0"/>
              </a:rPr>
              <a:t>FOR DEVELOPER</a:t>
            </a:r>
            <a:endParaRPr lang="en-IN" dirty="0"/>
          </a:p>
        </p:txBody>
      </p:sp>
      <p:sp>
        <p:nvSpPr>
          <p:cNvPr id="3" name="Content Placeholder 2"/>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Define the problem</a:t>
            </a:r>
          </a:p>
          <a:p>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the problem</a:t>
            </a:r>
          </a:p>
          <a:p>
            <a:r>
              <a:rPr lang="en-IN" sz="2400" dirty="0">
                <a:latin typeface="Times New Roman" panose="02020603050405020304" pitchFamily="18" charset="0"/>
                <a:cs typeface="Times New Roman" panose="02020603050405020304" pitchFamily="18" charset="0"/>
              </a:rPr>
              <a:t> Brainstorm</a:t>
            </a:r>
          </a:p>
          <a:p>
            <a:r>
              <a:rPr lang="en-IN" sz="2400" dirty="0">
                <a:latin typeface="Times New Roman" panose="02020603050405020304" pitchFamily="18" charset="0"/>
                <a:cs typeface="Times New Roman" panose="02020603050405020304" pitchFamily="18" charset="0"/>
              </a:rPr>
              <a:t>Make a decision</a:t>
            </a:r>
          </a:p>
          <a:p>
            <a:r>
              <a:rPr lang="en-IN" sz="2400" dirty="0">
                <a:latin typeface="Times New Roman" panose="02020603050405020304" pitchFamily="18" charset="0"/>
                <a:cs typeface="Times New Roman" panose="02020603050405020304" pitchFamily="18" charset="0"/>
              </a:rPr>
              <a:t> Implement</a:t>
            </a:r>
          </a:p>
          <a:p>
            <a:r>
              <a:rPr lang="en-IN" sz="2400" dirty="0">
                <a:latin typeface="Times New Roman" panose="02020603050405020304" pitchFamily="18" charset="0"/>
                <a:cs typeface="Times New Roman" panose="02020603050405020304" pitchFamily="18" charset="0"/>
              </a:rPr>
              <a:t>Evaluate</a:t>
            </a:r>
          </a:p>
          <a:p>
            <a:endParaRPr lang="en-IN" dirty="0"/>
          </a:p>
        </p:txBody>
      </p:sp>
    </p:spTree>
    <p:extLst>
      <p:ext uri="{BB962C8B-B14F-4D97-AF65-F5344CB8AC3E}">
        <p14:creationId xmlns:p14="http://schemas.microsoft.com/office/powerpoint/2010/main" val="398183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TYPES OF PROBLEM-SOLVING SKILLS</a:t>
            </a:r>
            <a:br>
              <a:rPr lang="en-IN" b="1"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Parallel </a:t>
            </a:r>
            <a:r>
              <a:rPr lang="en-IN" sz="2400" dirty="0" smtClean="0">
                <a:latin typeface="Times New Roman" panose="02020603050405020304" pitchFamily="18" charset="0"/>
                <a:cs typeface="Times New Roman" panose="02020603050405020304" pitchFamily="18" charset="0"/>
              </a:rPr>
              <a:t>thinking</a:t>
            </a:r>
          </a:p>
          <a:p>
            <a:r>
              <a:rPr lang="en-US" sz="2400" dirty="0">
                <a:latin typeface="Times New Roman" panose="02020603050405020304" pitchFamily="18" charset="0"/>
                <a:cs typeface="Times New Roman" panose="02020603050405020304" pitchFamily="18" charset="0"/>
              </a:rPr>
              <a:t>Dissecting broad and/or complex </a:t>
            </a:r>
            <a:r>
              <a:rPr lang="en-US" sz="2400" dirty="0" smtClean="0">
                <a:latin typeface="Times New Roman" panose="02020603050405020304" pitchFamily="18" charset="0"/>
                <a:cs typeface="Times New Roman" panose="02020603050405020304" pitchFamily="18" charset="0"/>
              </a:rPr>
              <a:t>goals</a:t>
            </a:r>
          </a:p>
          <a:p>
            <a:r>
              <a:rPr lang="en-IN" sz="2400" dirty="0" smtClean="0">
                <a:latin typeface="Times New Roman" panose="02020603050405020304" pitchFamily="18" charset="0"/>
                <a:cs typeface="Times New Roman" panose="02020603050405020304" pitchFamily="18" charset="0"/>
              </a:rPr>
              <a:t>Implementing </a:t>
            </a:r>
            <a:r>
              <a:rPr lang="en-IN" sz="2400" dirty="0">
                <a:latin typeface="Times New Roman" panose="02020603050405020304" pitchFamily="18" charset="0"/>
                <a:cs typeface="Times New Roman" panose="02020603050405020304" pitchFamily="18" charset="0"/>
              </a:rPr>
              <a:t>existing </a:t>
            </a:r>
            <a:r>
              <a:rPr lang="en-IN" sz="2400" dirty="0" smtClean="0">
                <a:latin typeface="Times New Roman" panose="02020603050405020304" pitchFamily="18" charset="0"/>
                <a:cs typeface="Times New Roman" panose="02020603050405020304" pitchFamily="18" charset="0"/>
              </a:rPr>
              <a:t>solutions</a:t>
            </a:r>
          </a:p>
          <a:p>
            <a:r>
              <a:rPr lang="en-IN" sz="2400" dirty="0">
                <a:latin typeface="Times New Roman" panose="02020603050405020304" pitchFamily="18" charset="0"/>
                <a:cs typeface="Times New Roman" panose="02020603050405020304" pitchFamily="18" charset="0"/>
              </a:rPr>
              <a:t>Abstraction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71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Complementary Skills To Improve To Become A Good Problem Solver</a:t>
            </a:r>
            <a:br>
              <a:rPr lang="en-US" b="1"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Teamwork</a:t>
            </a:r>
          </a:p>
          <a:p>
            <a:r>
              <a:rPr lang="en-IN" sz="2400" dirty="0">
                <a:latin typeface="Times New Roman" panose="02020603050405020304" pitchFamily="18" charset="0"/>
                <a:cs typeface="Times New Roman" panose="02020603050405020304" pitchFamily="18" charset="0"/>
              </a:rPr>
              <a:t>Communication</a:t>
            </a:r>
          </a:p>
          <a:p>
            <a:r>
              <a:rPr lang="en-IN" sz="2400" dirty="0">
                <a:latin typeface="Times New Roman" panose="02020603050405020304" pitchFamily="18" charset="0"/>
                <a:cs typeface="Times New Roman" panose="02020603050405020304" pitchFamily="18" charset="0"/>
              </a:rPr>
              <a:t>Logical thinking</a:t>
            </a: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671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198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PROBLEM  SLOVING TECHNIQUES  PART-1</vt:lpstr>
      <vt:lpstr>WHAT IS MEANT BY PROBLEM …….?</vt:lpstr>
      <vt:lpstr>PROBLEM SOLVING TECHNIQUES FOR HUMAN</vt:lpstr>
      <vt:lpstr>PROBLEM SOLVING TECHNIQUES FOR DEVELOPER</vt:lpstr>
      <vt:lpstr>TYPES OF PROBLEM-SOLVING SKILLS </vt:lpstr>
      <vt:lpstr>Complementary Skills To Improve To Become A Good Problem Solver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SLOVING TECHNIQUES  PART-1</dc:title>
  <dc:creator>HP</dc:creator>
  <cp:lastModifiedBy>HP</cp:lastModifiedBy>
  <cp:revision>6</cp:revision>
  <dcterms:created xsi:type="dcterms:W3CDTF">2024-09-30T10:45:19Z</dcterms:created>
  <dcterms:modified xsi:type="dcterms:W3CDTF">2024-10-01T04:26:40Z</dcterms:modified>
</cp:coreProperties>
</file>