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9788256" cy="3446253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TECHNIQUES PART -</a:t>
            </a:r>
            <a:r>
              <a:rPr lang="en-IN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br>
              <a:rPr lang="en-IN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(Algorithm,flowchart,psedocode)</a:t>
            </a:r>
            <a:r>
              <a:rPr lang="en-IN" sz="27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7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67623" y="5115465"/>
            <a:ext cx="288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 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SAYALI YADAV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3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63" y="207034"/>
            <a:ext cx="10823426" cy="1475117"/>
          </a:xfrm>
        </p:spPr>
        <p:txBody>
          <a:bodyPr>
            <a:normAutofit/>
          </a:bodyPr>
          <a:lstStyle/>
          <a:p>
            <a:pPr algn="ctr"/>
            <a:r>
              <a:rPr lang="en-IN" sz="5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136" y="715993"/>
            <a:ext cx="10185072" cy="5503651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is set of rule or procedures for solving a problem, or set of problems.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examples: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recipe is an example  of an algorithm because it provides a step by step list                 if  instructions for creating dish .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47977" y="5024886"/>
            <a:ext cx="1699404" cy="69874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iamond 4"/>
          <p:cNvSpPr/>
          <p:nvPr/>
        </p:nvSpPr>
        <p:spPr>
          <a:xfrm>
            <a:off x="5009222" y="4459856"/>
            <a:ext cx="1935042" cy="1828801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8106105" y="5024886"/>
            <a:ext cx="1699404" cy="69874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847381" y="5374256"/>
            <a:ext cx="11618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944264" y="5374255"/>
            <a:ext cx="11618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81682" y="5189589"/>
            <a:ext cx="133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9188" y="5159797"/>
            <a:ext cx="133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96271" y="4984962"/>
            <a:ext cx="13994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of procedure and instructions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0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05445"/>
            <a:ext cx="8534400" cy="1507067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997015"/>
            <a:ext cx="8534400" cy="3615267"/>
          </a:xfrm>
        </p:spPr>
        <p:txBody>
          <a:bodyPr/>
          <a:lstStyle/>
          <a:p>
            <a:r>
              <a:rPr lang="en-IN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an algorithm for finding the person is eligible for voting or not.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1)start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2)input “age” as variable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check “ if(age&gt;18)”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4)print “you are eligible for voting”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5)else “you are not eligible for voting”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6)end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566" y="993634"/>
            <a:ext cx="8534400" cy="1507067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algorithm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408" y="2221302"/>
            <a:ext cx="8534400" cy="361526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and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Reusability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Clarity and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Speeding Up Development</a:t>
            </a:r>
          </a:p>
        </p:txBody>
      </p:sp>
    </p:spTree>
    <p:extLst>
      <p:ext uri="{BB962C8B-B14F-4D97-AF65-F5344CB8AC3E}">
        <p14:creationId xmlns:p14="http://schemas.microsoft.com/office/powerpoint/2010/main" val="259499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861" y="200004"/>
            <a:ext cx="8534400" cy="1507067"/>
          </a:xfrm>
        </p:spPr>
        <p:txBody>
          <a:bodyPr/>
          <a:lstStyle/>
          <a:p>
            <a:pPr algn="ctr"/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423" y="2061713"/>
            <a:ext cx="9049109" cy="1639019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is diagrammatic representation of algorithm.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 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 type of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that represents a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process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flowchart can also be defined as a diagrammatic representation of an algorithm, a step-by-step approach to solving a task.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830861" y="4865299"/>
            <a:ext cx="1699403" cy="61247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iamond 5"/>
          <p:cNvSpPr/>
          <p:nvPr/>
        </p:nvSpPr>
        <p:spPr>
          <a:xfrm>
            <a:off x="6176513" y="3532516"/>
            <a:ext cx="1285336" cy="119044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59125" y="6211019"/>
            <a:ext cx="1690777" cy="34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81622" y="5055079"/>
            <a:ext cx="1915064" cy="974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863970" y="3942272"/>
            <a:ext cx="187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Start/end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63970" y="4986870"/>
            <a:ext cx="187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Input/output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9656" y="5876193"/>
            <a:ext cx="187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direction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29295" y="3946585"/>
            <a:ext cx="187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14913" y="5293108"/>
            <a:ext cx="187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207698" y="3700732"/>
            <a:ext cx="1322566" cy="698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8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5358" y="2777066"/>
            <a:ext cx="4748842" cy="2048933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flowchart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finding the person is eligible for voting or </a:t>
            </a:r>
            <a:r>
              <a:rPr lang="en-I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not.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2293869" y="1494701"/>
            <a:ext cx="1759788" cy="725338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iamond 7"/>
          <p:cNvSpPr/>
          <p:nvPr/>
        </p:nvSpPr>
        <p:spPr>
          <a:xfrm>
            <a:off x="2582930" y="2771234"/>
            <a:ext cx="1357374" cy="144923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51665" y="4615133"/>
            <a:ext cx="1531265" cy="76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053657" y="4546122"/>
            <a:ext cx="1531265" cy="76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61616" y="855180"/>
            <a:ext cx="25985" cy="639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261616" y="2190793"/>
            <a:ext cx="25985" cy="639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599595" y="3479592"/>
            <a:ext cx="2" cy="1135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3"/>
          </p:cNvCxnSpPr>
          <p:nvPr/>
        </p:nvCxnSpPr>
        <p:spPr>
          <a:xfrm>
            <a:off x="3940304" y="3495853"/>
            <a:ext cx="9833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599595" y="3503759"/>
            <a:ext cx="9833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949625" y="3479592"/>
            <a:ext cx="2" cy="1066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599594" y="5399416"/>
            <a:ext cx="1" cy="9571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949625" y="5313873"/>
            <a:ext cx="2" cy="10119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604847" y="6338841"/>
            <a:ext cx="1087197" cy="17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849368" y="6325853"/>
            <a:ext cx="1100257" cy="12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46717" y="330721"/>
            <a:ext cx="82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start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801" y="1543426"/>
            <a:ext cx="109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age variable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3293" y="3266800"/>
            <a:ext cx="143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If(age&gt;=18)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95157" y="3110807"/>
            <a:ext cx="82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73218" y="3093687"/>
            <a:ext cx="82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51665" y="4598601"/>
            <a:ext cx="153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”you are eligible”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53656" y="4587688"/>
            <a:ext cx="153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”you are not  eligible”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60542" y="6171923"/>
            <a:ext cx="82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end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623293" y="163902"/>
            <a:ext cx="1317011" cy="6912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2692044" y="6029864"/>
            <a:ext cx="1157324" cy="6556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860542" y="330721"/>
            <a:ext cx="67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60542" y="6171923"/>
            <a:ext cx="67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90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 code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code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defined as a step-by-step description of an algorithm.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code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use any programming language in its representation instead it uses the simple English language text as it is intended for human understanding rather than machine reading.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code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intermediate state between an idea and its implementation(code) in a high-level language.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14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005" y="1643332"/>
            <a:ext cx="8534400" cy="3615267"/>
          </a:xfrm>
        </p:spPr>
        <p:txBody>
          <a:bodyPr>
            <a:noAutofit/>
          </a:bodyPr>
          <a:lstStyle/>
          <a:p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“age &gt;=18”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print response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“you are eligible for voting”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“age &lt;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18”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print response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“you are 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eligible for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voting”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19050" y="5848710"/>
            <a:ext cx="288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 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8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295</TotalTime>
  <Words>268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Times New Roman</vt:lpstr>
      <vt:lpstr>Wingdings 3</vt:lpstr>
      <vt:lpstr>Slice</vt:lpstr>
      <vt:lpstr>PROBLEM SOLVING TECHNIQUES PART -2 (Algorithm,flowchart,psedocode) </vt:lpstr>
      <vt:lpstr>ALGORITHM</vt:lpstr>
      <vt:lpstr>Example:</vt:lpstr>
      <vt:lpstr>Benefits of algorithm</vt:lpstr>
      <vt:lpstr>FLOWCHART</vt:lpstr>
      <vt:lpstr>PowerPoint Presentation</vt:lpstr>
      <vt:lpstr>Pseudo code 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TECHNIQUES PART -2</dc:title>
  <dc:creator>Microsoft account</dc:creator>
  <cp:lastModifiedBy>Microsoft account</cp:lastModifiedBy>
  <cp:revision>25</cp:revision>
  <dcterms:created xsi:type="dcterms:W3CDTF">2024-10-02T07:26:48Z</dcterms:created>
  <dcterms:modified xsi:type="dcterms:W3CDTF">2024-10-03T06:47:38Z</dcterms:modified>
</cp:coreProperties>
</file>